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3042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26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23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82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68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5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40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79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09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02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18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4E38A9-0C46-4A0C-BCEE-9B49591B5796}" type="datetimeFigureOut">
              <a:rPr lang="en-GB" smtClean="0"/>
              <a:t>18/04/2025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BBC972-FFED-4CE6-ABA6-CF89FAE50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6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C497F71-663A-4CB7-D6B4-8D71F18D1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6858000" cy="8084494"/>
          </a:xfrm>
          <a:prstGeom prst="rect">
            <a:avLst/>
          </a:prstGeom>
        </p:spPr>
      </p:pic>
      <p:grpSp>
        <p:nvGrpSpPr>
          <p:cNvPr id="446" name="Group 445">
            <a:extLst>
              <a:ext uri="{FF2B5EF4-FFF2-40B4-BE49-F238E27FC236}">
                <a16:creationId xmlns:a16="http://schemas.microsoft.com/office/drawing/2014/main" id="{153BA95F-873A-5857-3F5C-9EC9BD96F6BC}"/>
              </a:ext>
            </a:extLst>
          </p:cNvPr>
          <p:cNvGrpSpPr/>
          <p:nvPr/>
        </p:nvGrpSpPr>
        <p:grpSpPr>
          <a:xfrm>
            <a:off x="2235694" y="8084494"/>
            <a:ext cx="2550142" cy="1144198"/>
            <a:chOff x="4127994" y="2272760"/>
            <a:chExt cx="2550142" cy="1144198"/>
          </a:xfrm>
        </p:grpSpPr>
        <p:grpSp>
          <p:nvGrpSpPr>
            <p:cNvPr id="447" name="Group 446">
              <a:extLst>
                <a:ext uri="{FF2B5EF4-FFF2-40B4-BE49-F238E27FC236}">
                  <a16:creationId xmlns:a16="http://schemas.microsoft.com/office/drawing/2014/main" id="{C0BFCF69-00F5-55A9-CC8D-19B227000DBC}"/>
                </a:ext>
              </a:extLst>
            </p:cNvPr>
            <p:cNvGrpSpPr/>
            <p:nvPr/>
          </p:nvGrpSpPr>
          <p:grpSpPr>
            <a:xfrm rot="16200000">
              <a:off x="4259433" y="2158516"/>
              <a:ext cx="736528" cy="999405"/>
              <a:chOff x="4179635" y="2078718"/>
              <a:chExt cx="736528" cy="999405"/>
            </a:xfrm>
          </p:grpSpPr>
          <p:sp>
            <p:nvSpPr>
              <p:cNvPr id="464" name="Freeform: Shape 463">
                <a:extLst>
                  <a:ext uri="{FF2B5EF4-FFF2-40B4-BE49-F238E27FC236}">
                    <a16:creationId xmlns:a16="http://schemas.microsoft.com/office/drawing/2014/main" id="{E745F611-E2E4-4B1A-DA63-CB6FBDFCA829}"/>
                  </a:ext>
                </a:extLst>
              </p:cNvPr>
              <p:cNvSpPr/>
              <p:nvPr/>
            </p:nvSpPr>
            <p:spPr>
              <a:xfrm>
                <a:off x="4361258" y="2078718"/>
                <a:ext cx="554905" cy="999405"/>
              </a:xfrm>
              <a:custGeom>
                <a:avLst/>
                <a:gdLst>
                  <a:gd name="connsiteX0" fmla="*/ 0 w 554905"/>
                  <a:gd name="connsiteY0" fmla="*/ 0 h 999405"/>
                  <a:gd name="connsiteX1" fmla="*/ 554905 w 554905"/>
                  <a:gd name="connsiteY1" fmla="*/ 0 h 999405"/>
                  <a:gd name="connsiteX2" fmla="*/ 554905 w 554905"/>
                  <a:gd name="connsiteY2" fmla="*/ 999406 h 999405"/>
                  <a:gd name="connsiteX3" fmla="*/ 0 w 554905"/>
                  <a:gd name="connsiteY3" fmla="*/ 999406 h 9994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4905" h="999405">
                    <a:moveTo>
                      <a:pt x="0" y="0"/>
                    </a:moveTo>
                    <a:lnTo>
                      <a:pt x="554905" y="0"/>
                    </a:lnTo>
                    <a:lnTo>
                      <a:pt x="554905" y="999406"/>
                    </a:lnTo>
                    <a:lnTo>
                      <a:pt x="0" y="999406"/>
                    </a:lnTo>
                    <a:close/>
                  </a:path>
                </a:pathLst>
              </a:custGeom>
              <a:solidFill>
                <a:srgbClr val="FFFFFF"/>
              </a:solidFill>
              <a:ln w="1357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5" name="TextBox 464">
                <a:extLst>
                  <a:ext uri="{FF2B5EF4-FFF2-40B4-BE49-F238E27FC236}">
                    <a16:creationId xmlns:a16="http://schemas.microsoft.com/office/drawing/2014/main" id="{8165BA7C-139E-415A-A758-3F2DDA1DE42A}"/>
                  </a:ext>
                </a:extLst>
              </p:cNvPr>
              <p:cNvSpPr txBox="1"/>
              <p:nvPr/>
            </p:nvSpPr>
            <p:spPr>
              <a:xfrm rot="5400000">
                <a:off x="4032554" y="2604026"/>
                <a:ext cx="538181" cy="244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10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Count</a:t>
                </a:r>
              </a:p>
            </p:txBody>
          </p:sp>
          <p:sp>
            <p:nvSpPr>
              <p:cNvPr id="466" name="Freeform: Shape 465">
                <a:extLst>
                  <a:ext uri="{FF2B5EF4-FFF2-40B4-BE49-F238E27FC236}">
                    <a16:creationId xmlns:a16="http://schemas.microsoft.com/office/drawing/2014/main" id="{9C815247-EF9C-7D09-5F9E-F1255E0BBCFE}"/>
                  </a:ext>
                </a:extLst>
              </p:cNvPr>
              <p:cNvSpPr/>
              <p:nvPr/>
            </p:nvSpPr>
            <p:spPr>
              <a:xfrm>
                <a:off x="4430669" y="2349295"/>
                <a:ext cx="219271" cy="219716"/>
              </a:xfrm>
              <a:custGeom>
                <a:avLst/>
                <a:gdLst>
                  <a:gd name="connsiteX0" fmla="*/ 0 w 219271"/>
                  <a:gd name="connsiteY0" fmla="*/ 0 h 219716"/>
                  <a:gd name="connsiteX1" fmla="*/ 219272 w 219271"/>
                  <a:gd name="connsiteY1" fmla="*/ 0 h 219716"/>
                  <a:gd name="connsiteX2" fmla="*/ 219272 w 219271"/>
                  <a:gd name="connsiteY2" fmla="*/ 219717 h 219716"/>
                  <a:gd name="connsiteX3" fmla="*/ 0 w 219271"/>
                  <a:gd name="connsiteY3" fmla="*/ 219717 h 219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271" h="219716">
                    <a:moveTo>
                      <a:pt x="0" y="0"/>
                    </a:moveTo>
                    <a:lnTo>
                      <a:pt x="219272" y="0"/>
                    </a:lnTo>
                    <a:lnTo>
                      <a:pt x="219272" y="219717"/>
                    </a:lnTo>
                    <a:lnTo>
                      <a:pt x="0" y="219717"/>
                    </a:lnTo>
                    <a:close/>
                  </a:path>
                </a:pathLst>
              </a:custGeom>
              <a:solidFill>
                <a:srgbClr val="FFFFFF"/>
              </a:solidFill>
              <a:ln w="1357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7" name="Freeform: Shape 466">
                <a:extLst>
                  <a:ext uri="{FF2B5EF4-FFF2-40B4-BE49-F238E27FC236}">
                    <a16:creationId xmlns:a16="http://schemas.microsoft.com/office/drawing/2014/main" id="{9BC6C829-8953-C250-26B8-C179DA0EB0E4}"/>
                  </a:ext>
                </a:extLst>
              </p:cNvPr>
              <p:cNvSpPr/>
              <p:nvPr/>
            </p:nvSpPr>
            <p:spPr>
              <a:xfrm>
                <a:off x="4486375" y="2405114"/>
                <a:ext cx="107859" cy="108078"/>
              </a:xfrm>
              <a:custGeom>
                <a:avLst/>
                <a:gdLst>
                  <a:gd name="connsiteX0" fmla="*/ 107859 w 107859"/>
                  <a:gd name="connsiteY0" fmla="*/ 54039 h 108078"/>
                  <a:gd name="connsiteX1" fmla="*/ 53930 w 107859"/>
                  <a:gd name="connsiteY1" fmla="*/ 108078 h 108078"/>
                  <a:gd name="connsiteX2" fmla="*/ 0 w 107859"/>
                  <a:gd name="connsiteY2" fmla="*/ 54039 h 108078"/>
                  <a:gd name="connsiteX3" fmla="*/ 53930 w 107859"/>
                  <a:gd name="connsiteY3" fmla="*/ 0 h 108078"/>
                  <a:gd name="connsiteX4" fmla="*/ 107859 w 107859"/>
                  <a:gd name="connsiteY4" fmla="*/ 54039 h 108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859" h="108078">
                    <a:moveTo>
                      <a:pt x="107859" y="54039"/>
                    </a:moveTo>
                    <a:cubicBezTo>
                      <a:pt x="107859" y="83884"/>
                      <a:pt x="83714" y="108078"/>
                      <a:pt x="53930" y="108078"/>
                    </a:cubicBezTo>
                    <a:cubicBezTo>
                      <a:pt x="24145" y="108078"/>
                      <a:pt x="0" y="83884"/>
                      <a:pt x="0" y="54039"/>
                    </a:cubicBezTo>
                    <a:cubicBezTo>
                      <a:pt x="0" y="24194"/>
                      <a:pt x="24145" y="0"/>
                      <a:pt x="53930" y="0"/>
                    </a:cubicBezTo>
                    <a:cubicBezTo>
                      <a:pt x="83714" y="0"/>
                      <a:pt x="107859" y="24194"/>
                      <a:pt x="107859" y="5403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00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8" name="Freeform: Shape 467">
                <a:extLst>
                  <a:ext uri="{FF2B5EF4-FFF2-40B4-BE49-F238E27FC236}">
                    <a16:creationId xmlns:a16="http://schemas.microsoft.com/office/drawing/2014/main" id="{CE81987B-0F6C-2725-9A79-CFBFA7047BA9}"/>
                  </a:ext>
                </a:extLst>
              </p:cNvPr>
              <p:cNvSpPr/>
              <p:nvPr/>
            </p:nvSpPr>
            <p:spPr>
              <a:xfrm>
                <a:off x="4430669" y="2569012"/>
                <a:ext cx="219271" cy="219716"/>
              </a:xfrm>
              <a:custGeom>
                <a:avLst/>
                <a:gdLst>
                  <a:gd name="connsiteX0" fmla="*/ 0 w 219271"/>
                  <a:gd name="connsiteY0" fmla="*/ 0 h 219716"/>
                  <a:gd name="connsiteX1" fmla="*/ 219272 w 219271"/>
                  <a:gd name="connsiteY1" fmla="*/ 0 h 219716"/>
                  <a:gd name="connsiteX2" fmla="*/ 219272 w 219271"/>
                  <a:gd name="connsiteY2" fmla="*/ 219717 h 219716"/>
                  <a:gd name="connsiteX3" fmla="*/ 0 w 219271"/>
                  <a:gd name="connsiteY3" fmla="*/ 219717 h 219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271" h="219716">
                    <a:moveTo>
                      <a:pt x="0" y="0"/>
                    </a:moveTo>
                    <a:lnTo>
                      <a:pt x="219272" y="0"/>
                    </a:lnTo>
                    <a:lnTo>
                      <a:pt x="219272" y="219717"/>
                    </a:lnTo>
                    <a:lnTo>
                      <a:pt x="0" y="219717"/>
                    </a:lnTo>
                    <a:close/>
                  </a:path>
                </a:pathLst>
              </a:custGeom>
              <a:solidFill>
                <a:srgbClr val="FFFFFF"/>
              </a:solidFill>
              <a:ln w="1357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9" name="Freeform: Shape 468">
                <a:extLst>
                  <a:ext uri="{FF2B5EF4-FFF2-40B4-BE49-F238E27FC236}">
                    <a16:creationId xmlns:a16="http://schemas.microsoft.com/office/drawing/2014/main" id="{924CC38E-1740-1F9F-24DF-FEC8E91A3B3A}"/>
                  </a:ext>
                </a:extLst>
              </p:cNvPr>
              <p:cNvSpPr/>
              <p:nvPr/>
            </p:nvSpPr>
            <p:spPr>
              <a:xfrm>
                <a:off x="4470132" y="2608556"/>
                <a:ext cx="140344" cy="140628"/>
              </a:xfrm>
              <a:custGeom>
                <a:avLst/>
                <a:gdLst>
                  <a:gd name="connsiteX0" fmla="*/ 140344 w 140344"/>
                  <a:gd name="connsiteY0" fmla="*/ 70314 h 140628"/>
                  <a:gd name="connsiteX1" fmla="*/ 70172 w 140344"/>
                  <a:gd name="connsiteY1" fmla="*/ 140629 h 140628"/>
                  <a:gd name="connsiteX2" fmla="*/ 0 w 140344"/>
                  <a:gd name="connsiteY2" fmla="*/ 70314 h 140628"/>
                  <a:gd name="connsiteX3" fmla="*/ 70172 w 140344"/>
                  <a:gd name="connsiteY3" fmla="*/ 0 h 140628"/>
                  <a:gd name="connsiteX4" fmla="*/ 140344 w 140344"/>
                  <a:gd name="connsiteY4" fmla="*/ 70314 h 140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344" h="140628">
                    <a:moveTo>
                      <a:pt x="140344" y="70314"/>
                    </a:moveTo>
                    <a:cubicBezTo>
                      <a:pt x="140344" y="109148"/>
                      <a:pt x="108927" y="140629"/>
                      <a:pt x="70172" y="140629"/>
                    </a:cubicBezTo>
                    <a:cubicBezTo>
                      <a:pt x="31417" y="140629"/>
                      <a:pt x="0" y="109148"/>
                      <a:pt x="0" y="70314"/>
                    </a:cubicBezTo>
                    <a:cubicBezTo>
                      <a:pt x="0" y="31481"/>
                      <a:pt x="31417" y="0"/>
                      <a:pt x="70172" y="0"/>
                    </a:cubicBezTo>
                    <a:cubicBezTo>
                      <a:pt x="108927" y="0"/>
                      <a:pt x="140344" y="31481"/>
                      <a:pt x="140344" y="70314"/>
                    </a:cubicBezTo>
                    <a:close/>
                  </a:path>
                </a:pathLst>
              </a:custGeom>
              <a:solidFill>
                <a:srgbClr val="000000"/>
              </a:solidFill>
              <a:ln w="900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70" name="Freeform: Shape 469">
                <a:extLst>
                  <a:ext uri="{FF2B5EF4-FFF2-40B4-BE49-F238E27FC236}">
                    <a16:creationId xmlns:a16="http://schemas.microsoft.com/office/drawing/2014/main" id="{50A9F301-073B-CA75-50FF-C430F53EB344}"/>
                  </a:ext>
                </a:extLst>
              </p:cNvPr>
              <p:cNvSpPr/>
              <p:nvPr/>
            </p:nvSpPr>
            <p:spPr>
              <a:xfrm>
                <a:off x="4430669" y="2788728"/>
                <a:ext cx="219271" cy="219716"/>
              </a:xfrm>
              <a:custGeom>
                <a:avLst/>
                <a:gdLst>
                  <a:gd name="connsiteX0" fmla="*/ 0 w 219271"/>
                  <a:gd name="connsiteY0" fmla="*/ 0 h 219716"/>
                  <a:gd name="connsiteX1" fmla="*/ 219272 w 219271"/>
                  <a:gd name="connsiteY1" fmla="*/ 0 h 219716"/>
                  <a:gd name="connsiteX2" fmla="*/ 219272 w 219271"/>
                  <a:gd name="connsiteY2" fmla="*/ 219717 h 219716"/>
                  <a:gd name="connsiteX3" fmla="*/ 0 w 219271"/>
                  <a:gd name="connsiteY3" fmla="*/ 219717 h 219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271" h="219716">
                    <a:moveTo>
                      <a:pt x="0" y="0"/>
                    </a:moveTo>
                    <a:lnTo>
                      <a:pt x="219272" y="0"/>
                    </a:lnTo>
                    <a:lnTo>
                      <a:pt x="219272" y="219717"/>
                    </a:lnTo>
                    <a:lnTo>
                      <a:pt x="0" y="219717"/>
                    </a:lnTo>
                    <a:close/>
                  </a:path>
                </a:pathLst>
              </a:custGeom>
              <a:solidFill>
                <a:srgbClr val="FFFFFF"/>
              </a:solidFill>
              <a:ln w="1357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71" name="Freeform: Shape 470">
                <a:extLst>
                  <a:ext uri="{FF2B5EF4-FFF2-40B4-BE49-F238E27FC236}">
                    <a16:creationId xmlns:a16="http://schemas.microsoft.com/office/drawing/2014/main" id="{512F8F2F-9C10-2FFB-A9EC-31ACEDBDF946}"/>
                  </a:ext>
                </a:extLst>
              </p:cNvPr>
              <p:cNvSpPr/>
              <p:nvPr/>
            </p:nvSpPr>
            <p:spPr>
              <a:xfrm>
                <a:off x="4457824" y="2815939"/>
                <a:ext cx="164961" cy="165296"/>
              </a:xfrm>
              <a:custGeom>
                <a:avLst/>
                <a:gdLst>
                  <a:gd name="connsiteX0" fmla="*/ 164961 w 164961"/>
                  <a:gd name="connsiteY0" fmla="*/ 82648 h 165296"/>
                  <a:gd name="connsiteX1" fmla="*/ 82481 w 164961"/>
                  <a:gd name="connsiteY1" fmla="*/ 165296 h 165296"/>
                  <a:gd name="connsiteX2" fmla="*/ 0 w 164961"/>
                  <a:gd name="connsiteY2" fmla="*/ 82648 h 165296"/>
                  <a:gd name="connsiteX3" fmla="*/ 82481 w 164961"/>
                  <a:gd name="connsiteY3" fmla="*/ 0 h 165296"/>
                  <a:gd name="connsiteX4" fmla="*/ 164961 w 164961"/>
                  <a:gd name="connsiteY4" fmla="*/ 82648 h 165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961" h="165296">
                    <a:moveTo>
                      <a:pt x="164961" y="82648"/>
                    </a:moveTo>
                    <a:cubicBezTo>
                      <a:pt x="164961" y="128293"/>
                      <a:pt x="128034" y="165296"/>
                      <a:pt x="82481" y="165296"/>
                    </a:cubicBezTo>
                    <a:cubicBezTo>
                      <a:pt x="36928" y="165296"/>
                      <a:pt x="0" y="128293"/>
                      <a:pt x="0" y="82648"/>
                    </a:cubicBezTo>
                    <a:cubicBezTo>
                      <a:pt x="0" y="37003"/>
                      <a:pt x="36928" y="0"/>
                      <a:pt x="82481" y="0"/>
                    </a:cubicBezTo>
                    <a:cubicBezTo>
                      <a:pt x="128034" y="0"/>
                      <a:pt x="164961" y="37003"/>
                      <a:pt x="164961" y="826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9009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72" name="TextBox 471">
                <a:extLst>
                  <a:ext uri="{FF2B5EF4-FFF2-40B4-BE49-F238E27FC236}">
                    <a16:creationId xmlns:a16="http://schemas.microsoft.com/office/drawing/2014/main" id="{BA967B3D-67DA-08EC-3DEB-3BE4C2DB87EE}"/>
                  </a:ext>
                </a:extLst>
              </p:cNvPr>
              <p:cNvSpPr txBox="1"/>
              <p:nvPr/>
            </p:nvSpPr>
            <p:spPr>
              <a:xfrm rot="5400000">
                <a:off x="4564538" y="2352193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10</a:t>
                </a:r>
              </a:p>
            </p:txBody>
          </p:sp>
          <p:sp>
            <p:nvSpPr>
              <p:cNvPr id="473" name="TextBox 472">
                <a:extLst>
                  <a:ext uri="{FF2B5EF4-FFF2-40B4-BE49-F238E27FC236}">
                    <a16:creationId xmlns:a16="http://schemas.microsoft.com/office/drawing/2014/main" id="{31992B8F-3F88-94B9-69FE-CF5375B11BAC}"/>
                  </a:ext>
                </a:extLst>
              </p:cNvPr>
              <p:cNvSpPr txBox="1"/>
              <p:nvPr/>
            </p:nvSpPr>
            <p:spPr>
              <a:xfrm rot="5400000">
                <a:off x="4564538" y="2571909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20</a:t>
                </a:r>
              </a:p>
            </p:txBody>
          </p:sp>
          <p:sp>
            <p:nvSpPr>
              <p:cNvPr id="474" name="TextBox 473">
                <a:extLst>
                  <a:ext uri="{FF2B5EF4-FFF2-40B4-BE49-F238E27FC236}">
                    <a16:creationId xmlns:a16="http://schemas.microsoft.com/office/drawing/2014/main" id="{AA235874-83C9-1A12-5FF3-B9B1160B8527}"/>
                  </a:ext>
                </a:extLst>
              </p:cNvPr>
              <p:cNvSpPr txBox="1"/>
              <p:nvPr/>
            </p:nvSpPr>
            <p:spPr>
              <a:xfrm rot="5400000">
                <a:off x="4564538" y="2791626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30</a:t>
                </a:r>
              </a:p>
            </p:txBody>
          </p:sp>
        </p:grp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0B4A5EE7-94A3-4E9D-7266-75A1FECB270D}"/>
                </a:ext>
              </a:extLst>
            </p:cNvPr>
            <p:cNvGrpSpPr/>
            <p:nvPr/>
          </p:nvGrpSpPr>
          <p:grpSpPr>
            <a:xfrm rot="16200000">
              <a:off x="5386618" y="2125440"/>
              <a:ext cx="1144198" cy="1438838"/>
              <a:chOff x="3796174" y="3393846"/>
              <a:chExt cx="1144198" cy="1438838"/>
            </a:xfrm>
          </p:grpSpPr>
          <p:sp>
            <p:nvSpPr>
              <p:cNvPr id="449" name="Freeform: Shape 448">
                <a:extLst>
                  <a:ext uri="{FF2B5EF4-FFF2-40B4-BE49-F238E27FC236}">
                    <a16:creationId xmlns:a16="http://schemas.microsoft.com/office/drawing/2014/main" id="{C3BA2736-5776-1564-7D6B-1F75DC55EC5C}"/>
                  </a:ext>
                </a:extLst>
              </p:cNvPr>
              <p:cNvSpPr/>
              <p:nvPr/>
            </p:nvSpPr>
            <p:spPr>
              <a:xfrm>
                <a:off x="3796174" y="3393846"/>
                <a:ext cx="1144198" cy="1438838"/>
              </a:xfrm>
              <a:custGeom>
                <a:avLst/>
                <a:gdLst>
                  <a:gd name="connsiteX0" fmla="*/ 0 w 1144198"/>
                  <a:gd name="connsiteY0" fmla="*/ 0 h 1438838"/>
                  <a:gd name="connsiteX1" fmla="*/ 1144198 w 1144198"/>
                  <a:gd name="connsiteY1" fmla="*/ 0 h 1438838"/>
                  <a:gd name="connsiteX2" fmla="*/ 1144198 w 1144198"/>
                  <a:gd name="connsiteY2" fmla="*/ 1438839 h 1438838"/>
                  <a:gd name="connsiteX3" fmla="*/ 0 w 1144198"/>
                  <a:gd name="connsiteY3" fmla="*/ 1438839 h 1438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44198" h="1438838">
                    <a:moveTo>
                      <a:pt x="0" y="0"/>
                    </a:moveTo>
                    <a:lnTo>
                      <a:pt x="1144198" y="0"/>
                    </a:lnTo>
                    <a:lnTo>
                      <a:pt x="1144198" y="1438839"/>
                    </a:lnTo>
                    <a:lnTo>
                      <a:pt x="0" y="1438839"/>
                    </a:lnTo>
                    <a:close/>
                  </a:path>
                </a:pathLst>
              </a:custGeom>
              <a:solidFill>
                <a:srgbClr val="FFFFFF"/>
              </a:solidFill>
              <a:ln w="13578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0" name="TextBox 449">
                <a:extLst>
                  <a:ext uri="{FF2B5EF4-FFF2-40B4-BE49-F238E27FC236}">
                    <a16:creationId xmlns:a16="http://schemas.microsoft.com/office/drawing/2014/main" id="{57A19CF0-4558-A5A0-D1C3-DFACDF72D81E}"/>
                  </a:ext>
                </a:extLst>
              </p:cNvPr>
              <p:cNvSpPr txBox="1"/>
              <p:nvPr/>
            </p:nvSpPr>
            <p:spPr>
              <a:xfrm rot="5400000">
                <a:off x="3791149" y="3914240"/>
                <a:ext cx="104387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0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-log10(p-value)</a:t>
                </a:r>
              </a:p>
            </p:txBody>
          </p:sp>
          <p:pic>
            <p:nvPicPr>
              <p:cNvPr id="451" name="Picture 450">
                <a:extLst>
                  <a:ext uri="{FF2B5EF4-FFF2-40B4-BE49-F238E27FC236}">
                    <a16:creationId xmlns:a16="http://schemas.microsoft.com/office/drawing/2014/main" id="{6A6256AB-DE6D-EB76-D160-1FBC38A63A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30669" y="3488058"/>
                <a:ext cx="219271" cy="1098583"/>
              </a:xfrm>
              <a:custGeom>
                <a:avLst/>
                <a:gdLst>
                  <a:gd name="connsiteX0" fmla="*/ 0 w 219271"/>
                  <a:gd name="connsiteY0" fmla="*/ 0 h 1098583"/>
                  <a:gd name="connsiteX1" fmla="*/ 219272 w 219271"/>
                  <a:gd name="connsiteY1" fmla="*/ 0 h 1098583"/>
                  <a:gd name="connsiteX2" fmla="*/ 219272 w 219271"/>
                  <a:gd name="connsiteY2" fmla="*/ 1098583 h 1098583"/>
                  <a:gd name="connsiteX3" fmla="*/ 0 w 219271"/>
                  <a:gd name="connsiteY3" fmla="*/ 1098583 h 1098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271" h="1098583">
                    <a:moveTo>
                      <a:pt x="0" y="0"/>
                    </a:moveTo>
                    <a:lnTo>
                      <a:pt x="219272" y="0"/>
                    </a:lnTo>
                    <a:lnTo>
                      <a:pt x="219272" y="1098583"/>
                    </a:lnTo>
                    <a:lnTo>
                      <a:pt x="0" y="1098583"/>
                    </a:lnTo>
                    <a:close/>
                  </a:path>
                </a:pathLst>
              </a:custGeom>
            </p:spPr>
          </p:pic>
          <p:sp>
            <p:nvSpPr>
              <p:cNvPr id="452" name="Freeform: Shape 451">
                <a:extLst>
                  <a:ext uri="{FF2B5EF4-FFF2-40B4-BE49-F238E27FC236}">
                    <a16:creationId xmlns:a16="http://schemas.microsoft.com/office/drawing/2014/main" id="{4F3B8AC2-1485-DFEE-C34D-AFF12B575D29}"/>
                  </a:ext>
                </a:extLst>
              </p:cNvPr>
              <p:cNvSpPr/>
              <p:nvPr/>
            </p:nvSpPr>
            <p:spPr>
              <a:xfrm>
                <a:off x="4606162" y="4404053"/>
                <a:ext cx="43778" cy="12715"/>
              </a:xfrm>
              <a:custGeom>
                <a:avLst/>
                <a:gdLst>
                  <a:gd name="connsiteX0" fmla="*/ 0 w 43778"/>
                  <a:gd name="connsiteY0" fmla="*/ 0 h 12715"/>
                  <a:gd name="connsiteX1" fmla="*/ 43778 w 43778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778" h="12715">
                    <a:moveTo>
                      <a:pt x="0" y="0"/>
                    </a:moveTo>
                    <a:lnTo>
                      <a:pt x="43778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3" name="Freeform: Shape 452">
                <a:extLst>
                  <a:ext uri="{FF2B5EF4-FFF2-40B4-BE49-F238E27FC236}">
                    <a16:creationId xmlns:a16="http://schemas.microsoft.com/office/drawing/2014/main" id="{91D0F5F4-098D-AB60-BB45-050852FE127A}"/>
                  </a:ext>
                </a:extLst>
              </p:cNvPr>
              <p:cNvSpPr/>
              <p:nvPr/>
            </p:nvSpPr>
            <p:spPr>
              <a:xfrm>
                <a:off x="4606162" y="4158016"/>
                <a:ext cx="43778" cy="12715"/>
              </a:xfrm>
              <a:custGeom>
                <a:avLst/>
                <a:gdLst>
                  <a:gd name="connsiteX0" fmla="*/ 0 w 43778"/>
                  <a:gd name="connsiteY0" fmla="*/ 0 h 12715"/>
                  <a:gd name="connsiteX1" fmla="*/ 43778 w 43778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778" h="12715">
                    <a:moveTo>
                      <a:pt x="0" y="0"/>
                    </a:moveTo>
                    <a:lnTo>
                      <a:pt x="43778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4" name="Freeform: Shape 453">
                <a:extLst>
                  <a:ext uri="{FF2B5EF4-FFF2-40B4-BE49-F238E27FC236}">
                    <a16:creationId xmlns:a16="http://schemas.microsoft.com/office/drawing/2014/main" id="{6B45FFE0-8487-5D81-4125-68A9DB5CF861}"/>
                  </a:ext>
                </a:extLst>
              </p:cNvPr>
              <p:cNvSpPr/>
              <p:nvPr/>
            </p:nvSpPr>
            <p:spPr>
              <a:xfrm>
                <a:off x="4606162" y="3912106"/>
                <a:ext cx="43778" cy="12715"/>
              </a:xfrm>
              <a:custGeom>
                <a:avLst/>
                <a:gdLst>
                  <a:gd name="connsiteX0" fmla="*/ 0 w 43778"/>
                  <a:gd name="connsiteY0" fmla="*/ 0 h 12715"/>
                  <a:gd name="connsiteX1" fmla="*/ 43778 w 43778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778" h="12715">
                    <a:moveTo>
                      <a:pt x="0" y="0"/>
                    </a:moveTo>
                    <a:lnTo>
                      <a:pt x="43778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5" name="Freeform: Shape 454">
                <a:extLst>
                  <a:ext uri="{FF2B5EF4-FFF2-40B4-BE49-F238E27FC236}">
                    <a16:creationId xmlns:a16="http://schemas.microsoft.com/office/drawing/2014/main" id="{98A0DF17-8958-710B-1CCF-D1ACB0D11907}"/>
                  </a:ext>
                </a:extLst>
              </p:cNvPr>
              <p:cNvSpPr/>
              <p:nvPr/>
            </p:nvSpPr>
            <p:spPr>
              <a:xfrm>
                <a:off x="4606162" y="3666196"/>
                <a:ext cx="43778" cy="12715"/>
              </a:xfrm>
              <a:custGeom>
                <a:avLst/>
                <a:gdLst>
                  <a:gd name="connsiteX0" fmla="*/ 0 w 43778"/>
                  <a:gd name="connsiteY0" fmla="*/ 0 h 12715"/>
                  <a:gd name="connsiteX1" fmla="*/ 43778 w 43778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778" h="12715">
                    <a:moveTo>
                      <a:pt x="0" y="0"/>
                    </a:moveTo>
                    <a:lnTo>
                      <a:pt x="43778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6" name="Freeform: Shape 455">
                <a:extLst>
                  <a:ext uri="{FF2B5EF4-FFF2-40B4-BE49-F238E27FC236}">
                    <a16:creationId xmlns:a16="http://schemas.microsoft.com/office/drawing/2014/main" id="{87B9D520-DD52-9D6E-1733-11E77F5D0C51}"/>
                  </a:ext>
                </a:extLst>
              </p:cNvPr>
              <p:cNvSpPr/>
              <p:nvPr/>
            </p:nvSpPr>
            <p:spPr>
              <a:xfrm>
                <a:off x="4430669" y="4404053"/>
                <a:ext cx="43905" cy="12715"/>
              </a:xfrm>
              <a:custGeom>
                <a:avLst/>
                <a:gdLst>
                  <a:gd name="connsiteX0" fmla="*/ 43905 w 43905"/>
                  <a:gd name="connsiteY0" fmla="*/ 0 h 12715"/>
                  <a:gd name="connsiteX1" fmla="*/ 0 w 43905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905" h="12715">
                    <a:moveTo>
                      <a:pt x="43905" y="0"/>
                    </a:moveTo>
                    <a:lnTo>
                      <a:pt x="0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7" name="Freeform: Shape 456">
                <a:extLst>
                  <a:ext uri="{FF2B5EF4-FFF2-40B4-BE49-F238E27FC236}">
                    <a16:creationId xmlns:a16="http://schemas.microsoft.com/office/drawing/2014/main" id="{CE639739-77D7-B565-1227-E70112C47979}"/>
                  </a:ext>
                </a:extLst>
              </p:cNvPr>
              <p:cNvSpPr/>
              <p:nvPr/>
            </p:nvSpPr>
            <p:spPr>
              <a:xfrm>
                <a:off x="4430669" y="4158016"/>
                <a:ext cx="43905" cy="12715"/>
              </a:xfrm>
              <a:custGeom>
                <a:avLst/>
                <a:gdLst>
                  <a:gd name="connsiteX0" fmla="*/ 43905 w 43905"/>
                  <a:gd name="connsiteY0" fmla="*/ 0 h 12715"/>
                  <a:gd name="connsiteX1" fmla="*/ 0 w 43905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905" h="12715">
                    <a:moveTo>
                      <a:pt x="43905" y="0"/>
                    </a:moveTo>
                    <a:lnTo>
                      <a:pt x="0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8" name="Freeform: Shape 457">
                <a:extLst>
                  <a:ext uri="{FF2B5EF4-FFF2-40B4-BE49-F238E27FC236}">
                    <a16:creationId xmlns:a16="http://schemas.microsoft.com/office/drawing/2014/main" id="{90E3DC85-C910-F913-0A5F-320ACDB2AD24}"/>
                  </a:ext>
                </a:extLst>
              </p:cNvPr>
              <p:cNvSpPr/>
              <p:nvPr/>
            </p:nvSpPr>
            <p:spPr>
              <a:xfrm>
                <a:off x="4430669" y="3912106"/>
                <a:ext cx="43905" cy="12715"/>
              </a:xfrm>
              <a:custGeom>
                <a:avLst/>
                <a:gdLst>
                  <a:gd name="connsiteX0" fmla="*/ 43905 w 43905"/>
                  <a:gd name="connsiteY0" fmla="*/ 0 h 12715"/>
                  <a:gd name="connsiteX1" fmla="*/ 0 w 43905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905" h="12715">
                    <a:moveTo>
                      <a:pt x="43905" y="0"/>
                    </a:moveTo>
                    <a:lnTo>
                      <a:pt x="0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59" name="Freeform: Shape 458">
                <a:extLst>
                  <a:ext uri="{FF2B5EF4-FFF2-40B4-BE49-F238E27FC236}">
                    <a16:creationId xmlns:a16="http://schemas.microsoft.com/office/drawing/2014/main" id="{BF38C497-71EA-CC1B-F5A7-F4FE8F3368D0}"/>
                  </a:ext>
                </a:extLst>
              </p:cNvPr>
              <p:cNvSpPr/>
              <p:nvPr/>
            </p:nvSpPr>
            <p:spPr>
              <a:xfrm>
                <a:off x="4430669" y="3666196"/>
                <a:ext cx="43905" cy="12715"/>
              </a:xfrm>
              <a:custGeom>
                <a:avLst/>
                <a:gdLst>
                  <a:gd name="connsiteX0" fmla="*/ 43905 w 43905"/>
                  <a:gd name="connsiteY0" fmla="*/ 0 h 12715"/>
                  <a:gd name="connsiteX1" fmla="*/ 0 w 43905"/>
                  <a:gd name="connsiteY1" fmla="*/ 0 h 12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905" h="12715">
                    <a:moveTo>
                      <a:pt x="43905" y="0"/>
                    </a:moveTo>
                    <a:lnTo>
                      <a:pt x="0" y="0"/>
                    </a:lnTo>
                  </a:path>
                </a:pathLst>
              </a:custGeom>
              <a:noFill/>
              <a:ln w="4822" cap="flat">
                <a:solidFill>
                  <a:srgbClr val="FFFFFF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460" name="TextBox 459">
                <a:extLst>
                  <a:ext uri="{FF2B5EF4-FFF2-40B4-BE49-F238E27FC236}">
                    <a16:creationId xmlns:a16="http://schemas.microsoft.com/office/drawing/2014/main" id="{D4BE62CE-4EE5-4A91-0891-83097B076B4A}"/>
                  </a:ext>
                </a:extLst>
              </p:cNvPr>
              <p:cNvSpPr txBox="1"/>
              <p:nvPr/>
            </p:nvSpPr>
            <p:spPr>
              <a:xfrm rot="5400000">
                <a:off x="4624651" y="4290546"/>
                <a:ext cx="24878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5</a:t>
                </a:r>
              </a:p>
            </p:txBody>
          </p:sp>
          <p:sp>
            <p:nvSpPr>
              <p:cNvPr id="461" name="TextBox 460">
                <a:extLst>
                  <a:ext uri="{FF2B5EF4-FFF2-40B4-BE49-F238E27FC236}">
                    <a16:creationId xmlns:a16="http://schemas.microsoft.com/office/drawing/2014/main" id="{3AC31125-0185-3596-BC1E-D144C44D5296}"/>
                  </a:ext>
                </a:extLst>
              </p:cNvPr>
              <p:cNvSpPr txBox="1"/>
              <p:nvPr/>
            </p:nvSpPr>
            <p:spPr>
              <a:xfrm rot="5400000">
                <a:off x="4596347" y="4045515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10</a:t>
                </a:r>
              </a:p>
            </p:txBody>
          </p:sp>
          <p:sp>
            <p:nvSpPr>
              <p:cNvPr id="462" name="TextBox 461">
                <a:extLst>
                  <a:ext uri="{FF2B5EF4-FFF2-40B4-BE49-F238E27FC236}">
                    <a16:creationId xmlns:a16="http://schemas.microsoft.com/office/drawing/2014/main" id="{E139A57D-2F90-1BF8-78DD-1C7F9DCFD4A0}"/>
                  </a:ext>
                </a:extLst>
              </p:cNvPr>
              <p:cNvSpPr txBox="1"/>
              <p:nvPr/>
            </p:nvSpPr>
            <p:spPr>
              <a:xfrm rot="5400000">
                <a:off x="4596347" y="3799605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15</a:t>
                </a:r>
              </a:p>
            </p:txBody>
          </p:sp>
          <p:sp>
            <p:nvSpPr>
              <p:cNvPr id="463" name="TextBox 462">
                <a:extLst>
                  <a:ext uri="{FF2B5EF4-FFF2-40B4-BE49-F238E27FC236}">
                    <a16:creationId xmlns:a16="http://schemas.microsoft.com/office/drawing/2014/main" id="{CCB4D31B-6E6B-8B92-3FCD-B7902269B4B4}"/>
                  </a:ext>
                </a:extLst>
              </p:cNvPr>
              <p:cNvSpPr txBox="1"/>
              <p:nvPr/>
            </p:nvSpPr>
            <p:spPr>
              <a:xfrm rot="5400000">
                <a:off x="4596347" y="3553695"/>
                <a:ext cx="31290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GB" sz="900" spc="0" baseline="0" dirty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20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5762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4098</TotalTime>
  <Words>13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Pankaj Dhakad</dc:creator>
  <cp:lastModifiedBy>Pankaj Dhakad</cp:lastModifiedBy>
  <cp:revision>1</cp:revision>
  <dcterms:created xsi:type="dcterms:W3CDTF">2025-04-18T13:06:14Z</dcterms:created>
  <dcterms:modified xsi:type="dcterms:W3CDTF">2025-04-21T09:25:14Z</dcterms:modified>
</cp:coreProperties>
</file>