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8FF75-9901-4E87-9954-33D689F185B8}" v="4" dt="2025-06-04T11:52:51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0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kaj Dhakad" userId="327b0005-703b-491d-b5af-09a4401f30b5" providerId="ADAL" clId="{C0BA25CE-3B56-43EE-8DDA-17FFAC1333E2}"/>
    <pc:docChg chg="modSld">
      <pc:chgData name="Pankaj Dhakad" userId="327b0005-703b-491d-b5af-09a4401f30b5" providerId="ADAL" clId="{C0BA25CE-3B56-43EE-8DDA-17FFAC1333E2}" dt="2025-06-04T13:52:14.471" v="1" actId="14100"/>
      <pc:docMkLst>
        <pc:docMk/>
      </pc:docMkLst>
      <pc:sldChg chg="modSp mod">
        <pc:chgData name="Pankaj Dhakad" userId="327b0005-703b-491d-b5af-09a4401f30b5" providerId="ADAL" clId="{C0BA25CE-3B56-43EE-8DDA-17FFAC1333E2}" dt="2025-06-04T13:52:14.471" v="1" actId="14100"/>
        <pc:sldMkLst>
          <pc:docMk/>
          <pc:sldMk cId="2191341686" sldId="256"/>
        </pc:sldMkLst>
        <pc:grpChg chg="mod">
          <ac:chgData name="Pankaj Dhakad" userId="327b0005-703b-491d-b5af-09a4401f30b5" providerId="ADAL" clId="{C0BA25CE-3B56-43EE-8DDA-17FFAC1333E2}" dt="2025-06-04T13:52:14.471" v="1" actId="14100"/>
          <ac:grpSpMkLst>
            <pc:docMk/>
            <pc:sldMk cId="2191341686" sldId="256"/>
            <ac:grpSpMk id="344" creationId="{331EC627-A734-F90A-44C3-5E5B219F2BE9}"/>
          </ac:grpSpMkLst>
        </pc:grpChg>
      </pc:sldChg>
    </pc:docChg>
  </pc:docChgLst>
  <pc:docChgLst>
    <pc:chgData name="Pankaj Dhakad" userId="327b0005-703b-491d-b5af-09a4401f30b5" providerId="ADAL" clId="{D238FF75-9901-4E87-9954-33D689F185B8}"/>
    <pc:docChg chg="custSel addSld delSld modSld">
      <pc:chgData name="Pankaj Dhakad" userId="327b0005-703b-491d-b5af-09a4401f30b5" providerId="ADAL" clId="{D238FF75-9901-4E87-9954-33D689F185B8}" dt="2025-06-04T11:52:51.619" v="4"/>
      <pc:docMkLst>
        <pc:docMk/>
      </pc:docMkLst>
      <pc:sldChg chg="addSp delSp modSp new mod modClrScheme chgLayout">
        <pc:chgData name="Pankaj Dhakad" userId="327b0005-703b-491d-b5af-09a4401f30b5" providerId="ADAL" clId="{D238FF75-9901-4E87-9954-33D689F185B8}" dt="2025-06-04T11:52:51.619" v="4"/>
        <pc:sldMkLst>
          <pc:docMk/>
          <pc:sldMk cId="2191341686" sldId="256"/>
        </pc:sldMkLst>
        <pc:spChg chg="del">
          <ac:chgData name="Pankaj Dhakad" userId="327b0005-703b-491d-b5af-09a4401f30b5" providerId="ADAL" clId="{D238FF75-9901-4E87-9954-33D689F185B8}" dt="2025-06-04T11:52:32.813" v="3" actId="700"/>
          <ac:spMkLst>
            <pc:docMk/>
            <pc:sldMk cId="2191341686" sldId="256"/>
            <ac:spMk id="2" creationId="{CAEC8AB9-BA9F-E7E4-A4AB-0EDCAA057374}"/>
          </ac:spMkLst>
        </pc:spChg>
        <pc:spChg chg="del">
          <ac:chgData name="Pankaj Dhakad" userId="327b0005-703b-491d-b5af-09a4401f30b5" providerId="ADAL" clId="{D238FF75-9901-4E87-9954-33D689F185B8}" dt="2025-06-04T11:52:32.813" v="3" actId="700"/>
          <ac:spMkLst>
            <pc:docMk/>
            <pc:sldMk cId="2191341686" sldId="256"/>
            <ac:spMk id="3" creationId="{4601CBAD-3005-C0CF-BD50-AE372C1696C0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45" creationId="{FEF2B839-776E-8C81-4D07-7DD3642046E6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54" creationId="{27B80B34-4D18-A072-437C-787629505465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55" creationId="{6BE6A831-5DB1-B1CE-A147-3B5565AC0589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60" creationId="{99F1EBA4-4464-3A78-2CB5-0BB2E72D90D8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62" creationId="{FE5565D7-61D2-F1E7-D992-2A8988C4EAE8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64" creationId="{86DDD815-7D83-CB9F-FDC8-AE8FC64FA193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66" creationId="{ACA862B8-243D-7756-35E6-1D28DA1B4ACA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76" creationId="{0090FCCF-2846-5713-A387-CB64E4922279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377" creationId="{BF5D57D5-3F7C-FCB2-89B1-EE272E7245EA}"/>
          </ac:spMkLst>
        </pc:spChg>
        <pc:spChg chg="mod">
          <ac:chgData name="Pankaj Dhakad" userId="327b0005-703b-491d-b5af-09a4401f30b5" providerId="ADAL" clId="{D238FF75-9901-4E87-9954-33D689F185B8}" dt="2025-06-04T11:52:51.619" v="4"/>
          <ac:spMkLst>
            <pc:docMk/>
            <pc:sldMk cId="2191341686" sldId="256"/>
            <ac:spMk id="428" creationId="{2E5E0266-7DAF-A8F4-EEAC-A5D3981788CA}"/>
          </ac:spMkLst>
        </pc:spChg>
      </pc:sldChg>
      <pc:sldChg chg="add del">
        <pc:chgData name="Pankaj Dhakad" userId="327b0005-703b-491d-b5af-09a4401f30b5" providerId="ADAL" clId="{D238FF75-9901-4E87-9954-33D689F185B8}" dt="2025-06-04T11:52:12.447" v="1"/>
        <pc:sldMkLst>
          <pc:docMk/>
          <pc:sldMk cId="292948758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4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1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9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1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19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28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3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14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09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3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6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192024-C116-4949-9549-62166AF7DFA2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8535C7-52CA-4B9D-9CCA-FC832856B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8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Picture 340">
            <a:extLst>
              <a:ext uri="{FF2B5EF4-FFF2-40B4-BE49-F238E27FC236}">
                <a16:creationId xmlns:a16="http://schemas.microsoft.com/office/drawing/2014/main" id="{08DAA9AF-EDC1-5E51-868A-ADC7D1599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17"/>
            <a:ext cx="6858000" cy="4408098"/>
          </a:xfrm>
          <a:prstGeom prst="rect">
            <a:avLst/>
          </a:prstGeom>
        </p:spPr>
      </p:pic>
      <p:pic>
        <p:nvPicPr>
          <p:cNvPr id="343" name="Graphic 342">
            <a:extLst>
              <a:ext uri="{FF2B5EF4-FFF2-40B4-BE49-F238E27FC236}">
                <a16:creationId xmlns:a16="http://schemas.microsoft.com/office/drawing/2014/main" id="{8BBCC7C8-07E5-DCB3-C5EA-B49D47956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5511890"/>
            <a:ext cx="6858000" cy="4405013"/>
          </a:xfrm>
          <a:prstGeom prst="rect">
            <a:avLst/>
          </a:prstGeom>
        </p:spPr>
      </p:pic>
      <p:grpSp>
        <p:nvGrpSpPr>
          <p:cNvPr id="344" name="Group 343">
            <a:extLst>
              <a:ext uri="{FF2B5EF4-FFF2-40B4-BE49-F238E27FC236}">
                <a16:creationId xmlns:a16="http://schemas.microsoft.com/office/drawing/2014/main" id="{331EC627-A734-F90A-44C3-5E5B219F2BE9}"/>
              </a:ext>
            </a:extLst>
          </p:cNvPr>
          <p:cNvGrpSpPr/>
          <p:nvPr/>
        </p:nvGrpSpPr>
        <p:grpSpPr>
          <a:xfrm>
            <a:off x="294391" y="4394110"/>
            <a:ext cx="6563609" cy="1044096"/>
            <a:chOff x="-14839" y="3295511"/>
            <a:chExt cx="6563609" cy="1044096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FEF2B839-776E-8C81-4D07-7DD3642046E6}"/>
                </a:ext>
              </a:extLst>
            </p:cNvPr>
            <p:cNvSpPr txBox="1"/>
            <p:nvPr/>
          </p:nvSpPr>
          <p:spPr>
            <a:xfrm>
              <a:off x="-14839" y="3295511"/>
              <a:ext cx="1116490" cy="229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825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Genus (Viruses)</a:t>
              </a:r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28C402EB-69C3-20EB-6FCD-D57BBBEB7304}"/>
                </a:ext>
              </a:extLst>
            </p:cNvPr>
            <p:cNvSpPr/>
            <p:nvPr/>
          </p:nvSpPr>
          <p:spPr>
            <a:xfrm>
              <a:off x="76601" y="3538735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1C2C57AB-7FF9-D86D-22A6-C83A98A96E17}"/>
                </a:ext>
              </a:extLst>
            </p:cNvPr>
            <p:cNvSpPr/>
            <p:nvPr/>
          </p:nvSpPr>
          <p:spPr>
            <a:xfrm>
              <a:off x="84784" y="3546907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BCD8C9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DB7F08EA-61CB-10BA-826C-0FC176A2F4A4}"/>
                </a:ext>
              </a:extLst>
            </p:cNvPr>
            <p:cNvSpPr/>
            <p:nvPr/>
          </p:nvSpPr>
          <p:spPr>
            <a:xfrm>
              <a:off x="76601" y="3737620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C7F6A79F-FA35-0456-96FC-261246A4B51A}"/>
                </a:ext>
              </a:extLst>
            </p:cNvPr>
            <p:cNvSpPr/>
            <p:nvPr/>
          </p:nvSpPr>
          <p:spPr>
            <a:xfrm>
              <a:off x="84784" y="3745791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6E8B93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5C110882-160B-0AED-9C9B-27BEA9A874BD}"/>
                </a:ext>
              </a:extLst>
            </p:cNvPr>
            <p:cNvSpPr/>
            <p:nvPr/>
          </p:nvSpPr>
          <p:spPr>
            <a:xfrm>
              <a:off x="76601" y="3936504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A01622B4-299C-0130-2A1D-23332723D7C1}"/>
                </a:ext>
              </a:extLst>
            </p:cNvPr>
            <p:cNvSpPr/>
            <p:nvPr/>
          </p:nvSpPr>
          <p:spPr>
            <a:xfrm>
              <a:off x="84784" y="3944676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FB897A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61DF70C5-F726-EED7-F58F-7BFE655FB5B0}"/>
                </a:ext>
              </a:extLst>
            </p:cNvPr>
            <p:cNvSpPr/>
            <p:nvPr/>
          </p:nvSpPr>
          <p:spPr>
            <a:xfrm>
              <a:off x="76601" y="4135389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DBCAD97C-30F2-8E6C-C6F5-0868D32D20D1}"/>
                </a:ext>
              </a:extLst>
            </p:cNvPr>
            <p:cNvSpPr/>
            <p:nvPr/>
          </p:nvSpPr>
          <p:spPr>
            <a:xfrm>
              <a:off x="84784" y="4143561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FF9D08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27B80B34-4D18-A072-437C-787629505465}"/>
                </a:ext>
              </a:extLst>
            </p:cNvPr>
            <p:cNvSpPr/>
            <p:nvPr/>
          </p:nvSpPr>
          <p:spPr>
            <a:xfrm>
              <a:off x="1594628" y="3539399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6BE6A831-5DB1-B1CE-A147-3B5565AC0589}"/>
                </a:ext>
              </a:extLst>
            </p:cNvPr>
            <p:cNvSpPr/>
            <p:nvPr/>
          </p:nvSpPr>
          <p:spPr>
            <a:xfrm>
              <a:off x="1602811" y="3547571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2609CD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EF8ED077-760A-5F62-3C5E-E6CE1B8A1230}"/>
                </a:ext>
              </a:extLst>
            </p:cNvPr>
            <p:cNvSpPr/>
            <p:nvPr/>
          </p:nvSpPr>
          <p:spPr>
            <a:xfrm>
              <a:off x="1594628" y="3738284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653DEE9D-1BDC-AB48-946D-4D0F3CB70182}"/>
                </a:ext>
              </a:extLst>
            </p:cNvPr>
            <p:cNvSpPr/>
            <p:nvPr/>
          </p:nvSpPr>
          <p:spPr>
            <a:xfrm>
              <a:off x="1602811" y="3746455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5B4A4A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B6A5445A-8EC1-FE0C-D009-69ABFC1809D0}"/>
                </a:ext>
              </a:extLst>
            </p:cNvPr>
            <p:cNvSpPr/>
            <p:nvPr/>
          </p:nvSpPr>
          <p:spPr>
            <a:xfrm>
              <a:off x="1594628" y="3937168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3F66C088-34FE-6743-956F-ADBDA1EC70F6}"/>
                </a:ext>
              </a:extLst>
            </p:cNvPr>
            <p:cNvSpPr/>
            <p:nvPr/>
          </p:nvSpPr>
          <p:spPr>
            <a:xfrm>
              <a:off x="1602811" y="3945340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F990AB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99F1EBA4-4464-3A78-2CB5-0BB2E72D90D8}"/>
                </a:ext>
              </a:extLst>
            </p:cNvPr>
            <p:cNvSpPr/>
            <p:nvPr/>
          </p:nvSpPr>
          <p:spPr>
            <a:xfrm>
              <a:off x="1594628" y="4136053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39187BDE-A112-DC9B-8DB4-96CAA3CF6885}"/>
                </a:ext>
              </a:extLst>
            </p:cNvPr>
            <p:cNvSpPr/>
            <p:nvPr/>
          </p:nvSpPr>
          <p:spPr>
            <a:xfrm>
              <a:off x="1602811" y="4144225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8A5A8F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FE5565D7-61D2-F1E7-D992-2A8988C4EAE8}"/>
                </a:ext>
              </a:extLst>
            </p:cNvPr>
            <p:cNvSpPr/>
            <p:nvPr/>
          </p:nvSpPr>
          <p:spPr>
            <a:xfrm>
              <a:off x="3184354" y="3540072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3" name="Freeform: Shape 362">
              <a:extLst>
                <a:ext uri="{FF2B5EF4-FFF2-40B4-BE49-F238E27FC236}">
                  <a16:creationId xmlns:a16="http://schemas.microsoft.com/office/drawing/2014/main" id="{22BFB207-98EB-AF61-7534-B5C36C249A5E}"/>
                </a:ext>
              </a:extLst>
            </p:cNvPr>
            <p:cNvSpPr/>
            <p:nvPr/>
          </p:nvSpPr>
          <p:spPr>
            <a:xfrm>
              <a:off x="3192537" y="3548244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4DA759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86DDD815-7D83-CB9F-FDC8-AE8FC64FA193}"/>
                </a:ext>
              </a:extLst>
            </p:cNvPr>
            <p:cNvSpPr/>
            <p:nvPr/>
          </p:nvSpPr>
          <p:spPr>
            <a:xfrm>
              <a:off x="3184354" y="3738957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5C839673-F43F-EC0A-8333-33C305BA7FE1}"/>
                </a:ext>
              </a:extLst>
            </p:cNvPr>
            <p:cNvSpPr/>
            <p:nvPr/>
          </p:nvSpPr>
          <p:spPr>
            <a:xfrm>
              <a:off x="3192537" y="3747128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B77BFD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ACA862B8-243D-7756-35E6-1D28DA1B4ACA}"/>
                </a:ext>
              </a:extLst>
            </p:cNvPr>
            <p:cNvSpPr/>
            <p:nvPr/>
          </p:nvSpPr>
          <p:spPr>
            <a:xfrm>
              <a:off x="3184354" y="3937841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7" name="Freeform: Shape 366">
              <a:extLst>
                <a:ext uri="{FF2B5EF4-FFF2-40B4-BE49-F238E27FC236}">
                  <a16:creationId xmlns:a16="http://schemas.microsoft.com/office/drawing/2014/main" id="{7758CDD5-177D-3E2F-4079-6135D95BC513}"/>
                </a:ext>
              </a:extLst>
            </p:cNvPr>
            <p:cNvSpPr/>
            <p:nvPr/>
          </p:nvSpPr>
          <p:spPr>
            <a:xfrm>
              <a:off x="3192537" y="3946013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635877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8" name="Freeform: Shape 367">
              <a:extLst>
                <a:ext uri="{FF2B5EF4-FFF2-40B4-BE49-F238E27FC236}">
                  <a16:creationId xmlns:a16="http://schemas.microsoft.com/office/drawing/2014/main" id="{3AC3B207-3DFA-BF7F-25AE-F966707E566B}"/>
                </a:ext>
              </a:extLst>
            </p:cNvPr>
            <p:cNvSpPr/>
            <p:nvPr/>
          </p:nvSpPr>
          <p:spPr>
            <a:xfrm>
              <a:off x="3184354" y="4136726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9" name="Freeform: Shape 368">
              <a:extLst>
                <a:ext uri="{FF2B5EF4-FFF2-40B4-BE49-F238E27FC236}">
                  <a16:creationId xmlns:a16="http://schemas.microsoft.com/office/drawing/2014/main" id="{47D859B3-2086-6A58-9197-E4822133E27B}"/>
                </a:ext>
              </a:extLst>
            </p:cNvPr>
            <p:cNvSpPr/>
            <p:nvPr/>
          </p:nvSpPr>
          <p:spPr>
            <a:xfrm>
              <a:off x="3192537" y="4144898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1CA9C9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0" name="Freeform: Shape 369">
              <a:extLst>
                <a:ext uri="{FF2B5EF4-FFF2-40B4-BE49-F238E27FC236}">
                  <a16:creationId xmlns:a16="http://schemas.microsoft.com/office/drawing/2014/main" id="{6CD0B693-FBC1-6AA8-0328-57DFE6E79961}"/>
                </a:ext>
              </a:extLst>
            </p:cNvPr>
            <p:cNvSpPr/>
            <p:nvPr/>
          </p:nvSpPr>
          <p:spPr>
            <a:xfrm>
              <a:off x="4774097" y="3540747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1" name="Freeform: Shape 370">
              <a:extLst>
                <a:ext uri="{FF2B5EF4-FFF2-40B4-BE49-F238E27FC236}">
                  <a16:creationId xmlns:a16="http://schemas.microsoft.com/office/drawing/2014/main" id="{B4B6D484-F046-9630-5392-8865B675AA39}"/>
                </a:ext>
              </a:extLst>
            </p:cNvPr>
            <p:cNvSpPr/>
            <p:nvPr/>
          </p:nvSpPr>
          <p:spPr>
            <a:xfrm>
              <a:off x="4782280" y="3548919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A323E3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2" name="Freeform: Shape 371">
              <a:extLst>
                <a:ext uri="{FF2B5EF4-FFF2-40B4-BE49-F238E27FC236}">
                  <a16:creationId xmlns:a16="http://schemas.microsoft.com/office/drawing/2014/main" id="{745E3F0D-BFA4-3AAA-4909-883546914677}"/>
                </a:ext>
              </a:extLst>
            </p:cNvPr>
            <p:cNvSpPr/>
            <p:nvPr/>
          </p:nvSpPr>
          <p:spPr>
            <a:xfrm>
              <a:off x="4774097" y="3739632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3" name="Freeform: Shape 372">
              <a:extLst>
                <a:ext uri="{FF2B5EF4-FFF2-40B4-BE49-F238E27FC236}">
                  <a16:creationId xmlns:a16="http://schemas.microsoft.com/office/drawing/2014/main" id="{313DF6DC-BE0F-1469-3503-DB846957D13C}"/>
                </a:ext>
              </a:extLst>
            </p:cNvPr>
            <p:cNvSpPr/>
            <p:nvPr/>
          </p:nvSpPr>
          <p:spPr>
            <a:xfrm>
              <a:off x="4782280" y="3747803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845E9B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4" name="Freeform: Shape 373">
              <a:extLst>
                <a:ext uri="{FF2B5EF4-FFF2-40B4-BE49-F238E27FC236}">
                  <a16:creationId xmlns:a16="http://schemas.microsoft.com/office/drawing/2014/main" id="{807259A8-1D2C-B24B-132A-7FC8171DC994}"/>
                </a:ext>
              </a:extLst>
            </p:cNvPr>
            <p:cNvSpPr/>
            <p:nvPr/>
          </p:nvSpPr>
          <p:spPr>
            <a:xfrm>
              <a:off x="4774097" y="3938516"/>
              <a:ext cx="199170" cy="198884"/>
            </a:xfrm>
            <a:custGeom>
              <a:avLst/>
              <a:gdLst>
                <a:gd name="connsiteX0" fmla="*/ 0 w 199170"/>
                <a:gd name="connsiteY0" fmla="*/ 0 h 198884"/>
                <a:gd name="connsiteX1" fmla="*/ 199170 w 199170"/>
                <a:gd name="connsiteY1" fmla="*/ 0 h 198884"/>
                <a:gd name="connsiteX2" fmla="*/ 199170 w 199170"/>
                <a:gd name="connsiteY2" fmla="*/ 198885 h 198884"/>
                <a:gd name="connsiteX3" fmla="*/ 0 w 199170"/>
                <a:gd name="connsiteY3" fmla="*/ 198885 h 19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170" h="198884">
                  <a:moveTo>
                    <a:pt x="0" y="0"/>
                  </a:moveTo>
                  <a:lnTo>
                    <a:pt x="199170" y="0"/>
                  </a:lnTo>
                  <a:lnTo>
                    <a:pt x="199170" y="198885"/>
                  </a:lnTo>
                  <a:lnTo>
                    <a:pt x="0" y="198885"/>
                  </a:lnTo>
                  <a:close/>
                </a:path>
              </a:pathLst>
            </a:custGeom>
            <a:solidFill>
              <a:srgbClr val="FFFFFF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5" name="Freeform: Shape 374">
              <a:extLst>
                <a:ext uri="{FF2B5EF4-FFF2-40B4-BE49-F238E27FC236}">
                  <a16:creationId xmlns:a16="http://schemas.microsoft.com/office/drawing/2014/main" id="{3CFEE926-3B81-BDB9-BC01-404536F34B2D}"/>
                </a:ext>
              </a:extLst>
            </p:cNvPr>
            <p:cNvSpPr/>
            <p:nvPr/>
          </p:nvSpPr>
          <p:spPr>
            <a:xfrm>
              <a:off x="4782280" y="3946688"/>
              <a:ext cx="182803" cy="182541"/>
            </a:xfrm>
            <a:custGeom>
              <a:avLst/>
              <a:gdLst>
                <a:gd name="connsiteX0" fmla="*/ 0 w 182803"/>
                <a:gd name="connsiteY0" fmla="*/ 0 h 182541"/>
                <a:gd name="connsiteX1" fmla="*/ 182803 w 182803"/>
                <a:gd name="connsiteY1" fmla="*/ 0 h 182541"/>
                <a:gd name="connsiteX2" fmla="*/ 182803 w 182803"/>
                <a:gd name="connsiteY2" fmla="*/ 182541 h 182541"/>
                <a:gd name="connsiteX3" fmla="*/ 0 w 182803"/>
                <a:gd name="connsiteY3" fmla="*/ 182541 h 18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03" h="182541">
                  <a:moveTo>
                    <a:pt x="0" y="0"/>
                  </a:moveTo>
                  <a:lnTo>
                    <a:pt x="182803" y="0"/>
                  </a:lnTo>
                  <a:lnTo>
                    <a:pt x="182803" y="182541"/>
                  </a:lnTo>
                  <a:lnTo>
                    <a:pt x="0" y="182541"/>
                  </a:lnTo>
                  <a:close/>
                </a:path>
              </a:pathLst>
            </a:custGeom>
            <a:solidFill>
              <a:srgbClr val="BEBEBE"/>
            </a:solidFill>
            <a:ln w="12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0090FCCF-2846-5713-A387-CB64E4922279}"/>
                </a:ext>
              </a:extLst>
            </p:cNvPr>
            <p:cNvSpPr txBox="1"/>
            <p:nvPr/>
          </p:nvSpPr>
          <p:spPr>
            <a:xfrm>
              <a:off x="247494" y="3537023"/>
              <a:ext cx="763572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Lambdavirus</a:t>
              </a: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BF5D57D5-3F7C-FCB2-89B1-EE272E7245EA}"/>
                </a:ext>
              </a:extLst>
            </p:cNvPr>
            <p:cNvSpPr txBox="1"/>
            <p:nvPr/>
          </p:nvSpPr>
          <p:spPr>
            <a:xfrm>
              <a:off x="247494" y="3735907"/>
              <a:ext cx="1381954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Viruses genus</a:t>
              </a: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9F0E392F-A696-215B-721A-01A715BFA818}"/>
                </a:ext>
              </a:extLst>
            </p:cNvPr>
            <p:cNvSpPr txBox="1"/>
            <p:nvPr/>
          </p:nvSpPr>
          <p:spPr>
            <a:xfrm>
              <a:off x="247494" y="3934792"/>
              <a:ext cx="859454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Lederbergvirus</a:t>
              </a:r>
            </a:p>
          </p:txBody>
        </p: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7D0403D1-4643-0EB1-2038-55257E1B612F}"/>
                </a:ext>
              </a:extLst>
            </p:cNvPr>
            <p:cNvSpPr txBox="1"/>
            <p:nvPr/>
          </p:nvSpPr>
          <p:spPr>
            <a:xfrm>
              <a:off x="247494" y="4133677"/>
              <a:ext cx="1637656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Peduoviridae genus</a:t>
              </a: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4F540C25-CEFF-74D5-F78B-3F56F5871FE7}"/>
                </a:ext>
              </a:extLst>
            </p:cNvPr>
            <p:cNvSpPr txBox="1"/>
            <p:nvPr/>
          </p:nvSpPr>
          <p:spPr>
            <a:xfrm>
              <a:off x="1765521" y="3537687"/>
              <a:ext cx="1716452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Caudoviricetes genus</a:t>
              </a: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54F173E1-2C4A-C9A7-8D1E-EE52541A0C7A}"/>
                </a:ext>
              </a:extLst>
            </p:cNvPr>
            <p:cNvSpPr txBox="1"/>
            <p:nvPr/>
          </p:nvSpPr>
          <p:spPr>
            <a:xfrm>
              <a:off x="1765521" y="3736571"/>
              <a:ext cx="1440147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Riboviria genus</a:t>
              </a:r>
            </a:p>
          </p:txBody>
        </p:sp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2E5E0266-7DAF-A8F4-EEAC-A5D3981788CA}"/>
                </a:ext>
              </a:extLst>
            </p:cNvPr>
            <p:cNvSpPr txBox="1"/>
            <p:nvPr/>
          </p:nvSpPr>
          <p:spPr>
            <a:xfrm>
              <a:off x="1765521" y="3935456"/>
              <a:ext cx="1697682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Tombusviridae genus</a:t>
              </a:r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946A2ABE-79FA-79BC-743D-32F998AFF64A}"/>
                </a:ext>
              </a:extLst>
            </p:cNvPr>
            <p:cNvSpPr txBox="1"/>
            <p:nvPr/>
          </p:nvSpPr>
          <p:spPr>
            <a:xfrm>
              <a:off x="1765521" y="4134341"/>
              <a:ext cx="684528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Sigmavirus</a:t>
              </a:r>
            </a:p>
          </p:txBody>
        </p:sp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A5C7048A-2919-CF99-6179-105D80577E7F}"/>
                </a:ext>
              </a:extLst>
            </p:cNvPr>
            <p:cNvSpPr txBox="1"/>
            <p:nvPr/>
          </p:nvSpPr>
          <p:spPr>
            <a:xfrm>
              <a:off x="3355247" y="3538360"/>
              <a:ext cx="1603632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Partitiviridae genus</a:t>
              </a: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6F6978CA-CF8D-199A-E677-D04A59AE33B9}"/>
                </a:ext>
              </a:extLst>
            </p:cNvPr>
            <p:cNvSpPr txBox="1"/>
            <p:nvPr/>
          </p:nvSpPr>
          <p:spPr>
            <a:xfrm>
              <a:off x="3355247" y="3737244"/>
              <a:ext cx="1699663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Rhabdoviridae genus</a:t>
              </a: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71C0CF42-4452-B889-A6EF-A62802F2D6B3}"/>
                </a:ext>
              </a:extLst>
            </p:cNvPr>
            <p:cNvSpPr txBox="1"/>
            <p:nvPr/>
          </p:nvSpPr>
          <p:spPr>
            <a:xfrm>
              <a:off x="3355247" y="3936129"/>
              <a:ext cx="712857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Phlebovirus</a:t>
              </a: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80CE3979-360C-BD2F-1D47-0F7CD8A1F865}"/>
                </a:ext>
              </a:extLst>
            </p:cNvPr>
            <p:cNvSpPr txBox="1"/>
            <p:nvPr/>
          </p:nvSpPr>
          <p:spPr>
            <a:xfrm>
              <a:off x="3355247" y="4135014"/>
              <a:ext cx="667541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Gemsvirus</a:t>
              </a: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4E5AF589-4492-FD79-4470-078E7764812A}"/>
                </a:ext>
              </a:extLst>
            </p:cNvPr>
            <p:cNvSpPr txBox="1"/>
            <p:nvPr/>
          </p:nvSpPr>
          <p:spPr>
            <a:xfrm>
              <a:off x="4944990" y="3539035"/>
              <a:ext cx="1479668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Iflaviridae genus</a:t>
              </a: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4B521488-5292-6CA0-91D9-CA44582F46DD}"/>
                </a:ext>
              </a:extLst>
            </p:cNvPr>
            <p:cNvSpPr txBox="1"/>
            <p:nvPr/>
          </p:nvSpPr>
          <p:spPr>
            <a:xfrm>
              <a:off x="4944990" y="3737919"/>
              <a:ext cx="1603780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unclassified Bidnaviridae genus</a:t>
              </a:r>
            </a:p>
          </p:txBody>
        </p: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A876CC26-3CBB-4952-440F-D251F727EFD2}"/>
                </a:ext>
              </a:extLst>
            </p:cNvPr>
            <p:cNvSpPr txBox="1"/>
            <p:nvPr/>
          </p:nvSpPr>
          <p:spPr>
            <a:xfrm>
              <a:off x="4944990" y="3936804"/>
              <a:ext cx="436551" cy="204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66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Other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134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Pankaj Dhakad</dc:creator>
  <cp:lastModifiedBy>Pankaj Dhakad</cp:lastModifiedBy>
  <cp:revision>1</cp:revision>
  <dcterms:created xsi:type="dcterms:W3CDTF">2025-06-04T11:51:58Z</dcterms:created>
  <dcterms:modified xsi:type="dcterms:W3CDTF">2025-06-04T13:52:23Z</dcterms:modified>
</cp:coreProperties>
</file>