
<file path=[Content_Types].xml><?xml version="1.0" encoding="utf-8"?>
<Types xmlns="http://schemas.openxmlformats.org/package/2006/content-types">
  <Default Extension="png" ContentType="image/png"/>
  <Default Extension="tiff" ContentType="image/tiff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14.xml" ContentType="application/vnd.ms-office.chartcolorstyle+xml"/>
  <Override PartName="/ppt/charts/colors15.xml" ContentType="application/vnd.ms-office.chartcolorstyle+xml"/>
  <Override PartName="/ppt/charts/colors16.xml" ContentType="application/vnd.ms-office.chartcolorstyle+xml"/>
  <Override PartName="/ppt/charts/colors17.xml" ContentType="application/vnd.ms-office.chartcolorstyle+xml"/>
  <Override PartName="/ppt/charts/colors18.xml" ContentType="application/vnd.ms-office.chartcolorstyle+xml"/>
  <Override PartName="/ppt/charts/colors19.xml" ContentType="application/vnd.ms-office.chartcolorstyle+xml"/>
  <Override PartName="/ppt/charts/colors2.xml" ContentType="application/vnd.ms-office.chartcolorstyle+xml"/>
  <Override PartName="/ppt/charts/colors20.xml" ContentType="application/vnd.ms-office.chartcolorstyle+xml"/>
  <Override PartName="/ppt/charts/colors21.xml" ContentType="application/vnd.ms-office.chartcolorstyle+xml"/>
  <Override PartName="/ppt/charts/colors22.xml" ContentType="application/vnd.ms-office.chartcolorstyle+xml"/>
  <Override PartName="/ppt/charts/colors23.xml" ContentType="application/vnd.ms-office.chartcolorstyle+xml"/>
  <Override PartName="/ppt/charts/colors24.xml" ContentType="application/vnd.ms-office.chartcolorstyle+xml"/>
  <Override PartName="/ppt/charts/colors25.xml" ContentType="application/vnd.ms-office.chartcolorstyle+xml"/>
  <Override PartName="/ppt/charts/colors26.xml" ContentType="application/vnd.ms-office.chartcolorstyle+xml"/>
  <Override PartName="/ppt/charts/colors27.xml" ContentType="application/vnd.ms-office.chartcolorstyle+xml"/>
  <Override PartName="/ppt/charts/colors28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14.xml" ContentType="application/vnd.ms-office.chartstyle+xml"/>
  <Override PartName="/ppt/charts/style15.xml" ContentType="application/vnd.ms-office.chartstyle+xml"/>
  <Override PartName="/ppt/charts/style16.xml" ContentType="application/vnd.ms-office.chartstyle+xml"/>
  <Override PartName="/ppt/charts/style17.xml" ContentType="application/vnd.ms-office.chartstyle+xml"/>
  <Override PartName="/ppt/charts/style18.xml" ContentType="application/vnd.ms-office.chartstyle+xml"/>
  <Override PartName="/ppt/charts/style19.xml" ContentType="application/vnd.ms-office.chartstyle+xml"/>
  <Override PartName="/ppt/charts/style2.xml" ContentType="application/vnd.ms-office.chartstyle+xml"/>
  <Override PartName="/ppt/charts/style20.xml" ContentType="application/vnd.ms-office.chartstyle+xml"/>
  <Override PartName="/ppt/charts/style21.xml" ContentType="application/vnd.ms-office.chartstyle+xml"/>
  <Override PartName="/ppt/charts/style22.xml" ContentType="application/vnd.ms-office.chartstyle+xml"/>
  <Override PartName="/ppt/charts/style23.xml" ContentType="application/vnd.ms-office.chartstyle+xml"/>
  <Override PartName="/ppt/charts/style24.xml" ContentType="application/vnd.ms-office.chartstyle+xml"/>
  <Override PartName="/ppt/charts/style25.xml" ContentType="application/vnd.ms-office.chartstyle+xml"/>
  <Override PartName="/ppt/charts/style26.xml" ContentType="application/vnd.ms-office.chartstyle+xml"/>
  <Override PartName="/ppt/charts/style27.xml" ContentType="application/vnd.ms-office.chartstyle+xml"/>
  <Override PartName="/ppt/charts/style28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commentAuthors.xml" ContentType="application/vnd.openxmlformats-officedocument.presentationml.commentAuthors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15"/>
  </p:handoutMasterIdLst>
  <p:sldIdLst>
    <p:sldId id="1383" r:id="rId3"/>
    <p:sldId id="776" r:id="rId4"/>
    <p:sldId id="1382" r:id="rId6"/>
    <p:sldId id="1230" r:id="rId7"/>
    <p:sldId id="1274" r:id="rId8"/>
    <p:sldId id="1241" r:id="rId9"/>
    <p:sldId id="1351" r:id="rId10"/>
    <p:sldId id="1242" r:id="rId11"/>
    <p:sldId id="257" r:id="rId12"/>
    <p:sldId id="1334" r:id="rId13"/>
    <p:sldId id="1384" r:id="rId14"/>
  </p:sldIdLst>
  <p:sldSz cx="6858000" cy="9144000" type="letter"/>
  <p:notesSz cx="6858000" cy="9144000"/>
  <p:custDataLst>
    <p:tags r:id="rId2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25" userDrawn="1">
          <p15:clr>
            <a:srgbClr val="A4A3A4"/>
          </p15:clr>
        </p15:guide>
        <p15:guide id="2" pos="21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bany" initials="xb21cn" lastIdx="1" clrIdx="0"/>
  <p:cmAuthor id="2" name="lan lan" initials="ll" lastIdx="6" clrIdx="1"/>
  <p:cmAuthor id="3" name="陈玲玲" initials="陈" lastIdx="1" clrIdx="2"/>
  <p:cmAuthor id="4" name="51299" initials="5" lastIdx="1" clrIdx="3"/>
  <p:cmAuthor id="5" name="chen lingling" initials="cl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70C0"/>
    <a:srgbClr val="007BD3"/>
    <a:srgbClr val="4874CB"/>
    <a:srgbClr val="FFC000"/>
    <a:srgbClr val="2656F4"/>
    <a:srgbClr val="E30000"/>
    <a:srgbClr val="3526F2"/>
    <a:srgbClr val="A01727"/>
    <a:srgbClr val="30C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39" autoAdjust="0"/>
    <p:restoredTop sz="94159" autoAdjust="0"/>
  </p:normalViewPr>
  <p:slideViewPr>
    <p:cSldViewPr showGuides="1">
      <p:cViewPr>
        <p:scale>
          <a:sx n="86" d="100"/>
          <a:sy n="86" d="100"/>
        </p:scale>
        <p:origin x="893" y="-331"/>
      </p:cViewPr>
      <p:guideLst>
        <p:guide orient="horz" pos="2925"/>
        <p:guide pos="21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31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mo&#30002;&#22522;&#21270;\&#24037;&#20316;&#31807;2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E:\pmo&#30002;&#22522;&#21270;\o2&#36229;&#27687;&#38452;&#31163;&#23376;2022.8.21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E:\pmo&#30002;&#22522;&#21270;\&#32671;&#22522;&#33258;&#30001;&#22522;1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E:\&#21494;&#32511;&#32032;\&#25968;&#25454;.20230512185701481.xlsx" TargetMode="External"/></Relationships>
</file>

<file path=ppt/charts/_rels/chart13.xml.rels><?xml version="1.0" encoding="UTF-8" standalone="yes"?>
<Relationships xmlns="http://schemas.openxmlformats.org/package/2006/relationships"><Relationship Id="rId4" Type="http://schemas.microsoft.com/office/2011/relationships/chartColorStyle" Target="colors12.xml"/><Relationship Id="rId3" Type="http://schemas.microsoft.com/office/2011/relationships/chartStyle" Target="style12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E:\pmo&#30002;&#22522;&#21270;\&#24037;&#20316;&#31807;2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E:\pmo&#30002;&#22522;&#21270;\&#24037;&#20316;&#31807;2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microsoft.com/office/2011/relationships/chartStyle" Target="style14.xml"/><Relationship Id="rId1" Type="http://schemas.openxmlformats.org/officeDocument/2006/relationships/oleObject" Target="file:///E:\pmo&#30002;&#22522;&#21270;\&#21494;&#32511;&#32032;2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microsoft.com/office/2011/relationships/chartStyle" Target="style15.xml"/><Relationship Id="rId1" Type="http://schemas.openxmlformats.org/officeDocument/2006/relationships/oleObject" Target="file:///E:\pmo&#30002;&#22522;&#21270;\H2O2%202022.08.21-10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microsoft.com/office/2011/relationships/chartStyle" Target="style16.xml"/><Relationship Id="rId1" Type="http://schemas.openxmlformats.org/officeDocument/2006/relationships/oleObject" Target="file:///E:\pmo&#30002;&#22522;&#21270;\&#24037;&#20316;&#31807;2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microsoft.com/office/2011/relationships/chartStyle" Target="style17.xml"/><Relationship Id="rId1" Type="http://schemas.openxmlformats.org/officeDocument/2006/relationships/oleObject" Target="file:///C:\Users\51299\Desktop\&#34507;&#30333;&#20896;0620\danbaiguan20240722\&#26032;&#24314;%20XLSX%20&#24037;&#20316;&#34920;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ColorStyle" Target="colors18.xml"/><Relationship Id="rId2" Type="http://schemas.microsoft.com/office/2011/relationships/chartStyle" Target="style18.xml"/><Relationship Id="rId1" Type="http://schemas.openxmlformats.org/officeDocument/2006/relationships/oleObject" Target="file:///C:\Users\51299\Desktop\sam&#27687;&#21270;\20240828-&#26368;&#32456;&#29256;&#26412;zk\&#26032;&#24314;&#25991;&#20214;&#22841;\&#34507;&#30333;&#20896;&#30005;&#20301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E:\pmo&#30002;&#22522;&#21270;\&#24037;&#20316;&#31807;2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ColorStyle" Target="colors19.xml"/><Relationship Id="rId2" Type="http://schemas.microsoft.com/office/2011/relationships/chartStyle" Target="style19.xml"/><Relationship Id="rId1" Type="http://schemas.openxmlformats.org/officeDocument/2006/relationships/oleObject" Target="file:///E:\his-pmo&#32418;&#22806;\his-pmo1.xlsm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ColorStyle" Target="colors20.xml"/><Relationship Id="rId2" Type="http://schemas.microsoft.com/office/2011/relationships/chartStyle" Target="style20.xml"/><Relationship Id="rId1" Type="http://schemas.openxmlformats.org/officeDocument/2006/relationships/oleObject" Target="file:///E:\pmo&#30002;&#22522;&#21270;\&#24037;&#20316;&#31807;2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51299\Desktop\sam&#27687;&#21270;\sam&#65306;sah2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LL&#30340;&#33639;&#20809;&#23450;&#37327;\cll-202302132&#30002;&#22522;&#36716;&#31227;&#37238;.xls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CLL&#30340;&#33639;&#20809;&#23450;&#37327;\cll-202302132&#30002;&#22522;&#36716;&#31227;&#37238;.xls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ColorStyle" Target="colors21.xml"/><Relationship Id="rId2" Type="http://schemas.microsoft.com/office/2011/relationships/chartStyle" Target="style21.xml"/><Relationship Id="rId1" Type="http://schemas.openxmlformats.org/officeDocument/2006/relationships/oleObject" Target="file:///C:\Users\51299\Desktop\sam&#27687;&#21270;\ATP1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51299\Desktop\sam&#27687;&#21270;\met1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microsoft.com/office/2011/relationships/chartColorStyle" Target="colors22.xml"/><Relationship Id="rId2" Type="http://schemas.microsoft.com/office/2011/relationships/chartStyle" Target="style22.xml"/><Relationship Id="rId1" Type="http://schemas.openxmlformats.org/officeDocument/2006/relationships/oleObject" Target="file:///E:\sam&#27687;&#21270;sam&#21547;&#37327;&#20998;&#23376;&#23545;&#25509;&#21644;&#27169;&#25311;\&#20057;&#28911;&#21547;&#37327;1.xlsx" TargetMode="External"/></Relationships>
</file>

<file path=ppt/charts/_rels/chart28.xml.rels><?xml version="1.0" encoding="UTF-8" standalone="yes"?>
<Relationships xmlns="http://schemas.openxmlformats.org/package/2006/relationships"><Relationship Id="rId4" Type="http://schemas.microsoft.com/office/2011/relationships/chartColorStyle" Target="colors23.xml"/><Relationship Id="rId3" Type="http://schemas.microsoft.com/office/2011/relationships/chartStyle" Target="style23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C:\Users\51299\Desktop\sam&#27687;&#21270;\&#20057;&#28911;&#21547;&#37327;1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am&#27687;&#21270;sam&#21547;&#37327;&#20998;&#23376;&#23545;&#25509;&#21644;&#27169;&#25311;\met1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E:\pmo&#30002;&#22522;&#21270;\PMO-XPS-cll%202023.10.24.xlsx" TargetMode="External"/></Relationships>
</file>

<file path=ppt/charts/_rels/chart30.xml.rels><?xml version="1.0" encoding="UTF-8" standalone="yes"?>
<Relationships xmlns="http://schemas.openxmlformats.org/package/2006/relationships"><Relationship Id="rId3" Type="http://schemas.microsoft.com/office/2011/relationships/chartColorStyle" Target="colors24.xml"/><Relationship Id="rId2" Type="http://schemas.microsoft.com/office/2011/relationships/chartStyle" Target="style24.xml"/><Relationship Id="rId1" Type="http://schemas.openxmlformats.org/officeDocument/2006/relationships/oleObject" Target="file:///C:\Users\51299\Desktop\sam&#27687;&#21270;\&#38472;&#29618;&#29618;1\&#26032;&#24314;&#25991;&#20214;&#22841;%20(2)\PMO&#32043;&#22806;&#21560;&#25910;&#26032;&#24314;%20XLSX%20&#24037;&#20316;&#34920;.xlsx" TargetMode="External"/></Relationships>
</file>

<file path=ppt/charts/_rels/chart31.xml.rels><?xml version="1.0" encoding="UTF-8" standalone="yes"?>
<Relationships xmlns="http://schemas.openxmlformats.org/package/2006/relationships"><Relationship Id="rId4" Type="http://schemas.microsoft.com/office/2011/relationships/chartColorStyle" Target="colors25.xml"/><Relationship Id="rId3" Type="http://schemas.microsoft.com/office/2011/relationships/chartStyle" Target="style25.xml"/><Relationship Id="rId2" Type="http://schemas.openxmlformats.org/officeDocument/2006/relationships/themeOverride" Target="../theme/themeOverride4.xml"/><Relationship Id="rId1" Type="http://schemas.openxmlformats.org/officeDocument/2006/relationships/oleObject" Target="file:///C:\Users\51299\Desktop\sam&#27687;&#21270;\&#38472;&#29618;&#29618;&#33639;&#20809;&#20809;&#35889;\&#38472;&#29618;&#29618;yg\sam+pmo-295.xlsx" TargetMode="External"/></Relationships>
</file>

<file path=ppt/charts/_rels/chart32.xml.rels><?xml version="1.0" encoding="UTF-8" standalone="yes"?>
<Relationships xmlns="http://schemas.openxmlformats.org/package/2006/relationships"><Relationship Id="rId3" Type="http://schemas.microsoft.com/office/2011/relationships/chartColorStyle" Target="colors26.xml"/><Relationship Id="rId2" Type="http://schemas.microsoft.com/office/2011/relationships/chartStyle" Target="style26.xml"/><Relationship Id="rId1" Type="http://schemas.openxmlformats.org/officeDocument/2006/relationships/oleObject" Target="file:///C:\Users\51299\Desktop\sam&#27687;&#21270;\&#38472;&#29618;&#29618;&#33639;&#20809;&#20809;&#35889;\&#38472;&#29618;&#29618;yg\sam+pmo-275.xlsx" TargetMode="External"/></Relationships>
</file>

<file path=ppt/charts/_rels/chart33.xml.rels><?xml version="1.0" encoding="UTF-8" standalone="yes"?>
<Relationships xmlns="http://schemas.openxmlformats.org/package/2006/relationships"><Relationship Id="rId5" Type="http://schemas.microsoft.com/office/2011/relationships/chartColorStyle" Target="colors27.xml"/><Relationship Id="rId4" Type="http://schemas.microsoft.com/office/2011/relationships/chartStyle" Target="style27.xml"/><Relationship Id="rId3" Type="http://schemas.openxmlformats.org/officeDocument/2006/relationships/chartUserShapes" Target="../drawings/drawing2.xml"/><Relationship Id="rId2" Type="http://schemas.openxmlformats.org/officeDocument/2006/relationships/themeOverride" Target="../theme/themeOverride5.xml"/><Relationship Id="rId1" Type="http://schemas.openxmlformats.org/officeDocument/2006/relationships/oleObject" Target="file:///C:\Users\51299\Desktop\sam&#27687;&#21270;\&#20998;&#23376;&#23545;&#25509;10-20.&#31532;&#20108;&#20010;&#26609;&#23376;\result(2)\RMSF\rmsf.xlsx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microsoft.com/office/2011/relationships/chartColorStyle" Target="colors28.xml"/><Relationship Id="rId2" Type="http://schemas.microsoft.com/office/2011/relationships/chartStyle" Target="style28.xml"/><Relationship Id="rId1" Type="http://schemas.openxmlformats.org/officeDocument/2006/relationships/oleObject" Target="file:///E:\sam\&#25311;&#21335;&#33445;&#40092;&#37325;1(2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E:\pmo&#30002;&#22522;&#21270;\PMO-XPS-cll%202023.10.24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51299\Desktop\pmo&#30002;&#22522;&#21270;\&#24037;&#20316;&#31807;2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Users\51299\Desktop\pmo&#30002;&#22522;&#21270;\&#24037;&#20316;&#31807;2.xlsx" TargetMode="External"/></Relationships>
</file>

<file path=ppt/charts/_rels/chart7.xml.rels><?xml version="1.0" encoding="UTF-8" standalone="yes"?>
<Relationships xmlns="http://schemas.openxmlformats.org/package/2006/relationships"><Relationship Id="rId4" Type="http://schemas.microsoft.com/office/2011/relationships/chartColorStyle" Target="colors6.xml"/><Relationship Id="rId3" Type="http://schemas.microsoft.com/office/2011/relationships/chartStyle" Target="style6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E:\pmo&#30002;&#22522;&#21270;\&#21103;&#26412;pmo-xrd(1)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C:\Users\51299\Desktop\MTT-20240328\Copy%20of%20tt1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C:\Users\51299\Desktop\MTT-20240328\Copy%20of%20tt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0000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[工作簿2.xlsx]Sheet3!$K$61</c:f>
                <c:numCache>
                  <c:formatCode>General</c:formatCode>
                  <c:ptCount val="1"/>
                  <c:pt idx="0">
                    <c:v>0.361792758357599</c:v>
                  </c:pt>
                </c:numCache>
              </c:numRef>
            </c:plus>
            <c:minus>
              <c:numRef>
                <c:f>[工作簿2.xlsx]Sheet3!$K$61</c:f>
                <c:numCache>
                  <c:formatCode>General</c:formatCode>
                  <c:ptCount val="1"/>
                  <c:pt idx="0">
                    <c:v>0.361792758357599</c:v>
                  </c:pt>
                </c:numCache>
              </c:numRef>
            </c:minus>
            <c:spPr>
              <a:ln w="15875" cap="flat" cmpd="sng" algn="ctr">
                <a:solidFill>
                  <a:srgbClr val="000000"/>
                </a:solidFill>
                <a:prstDash val="solid"/>
                <a:round/>
              </a:ln>
            </c:spPr>
          </c:errBars>
          <c:cat>
            <c:strRef>
              <c:f>{"GhPOD3L","GhPOD3L+PMO"}</c:f>
              <c:strCache>
                <c:ptCount val="2"/>
                <c:pt idx="0">
                  <c:v>GhPOD3L</c:v>
                </c:pt>
                <c:pt idx="1">
                  <c:v>GhPOD3L+PMO</c:v>
                </c:pt>
              </c:strCache>
            </c:strRef>
          </c:cat>
          <c:val>
            <c:numRef>
              <c:f>[工作簿2.xlsx]Sheet3!$J$61</c:f>
              <c:numCache>
                <c:formatCode>General</c:formatCode>
                <c:ptCount val="1"/>
                <c:pt idx="0">
                  <c:v>20.562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864734425"/>
        <c:axId val="957749435"/>
      </c:barChart>
      <c:catAx>
        <c:axId val="86473442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905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957749435"/>
        <c:crosses val="autoZero"/>
        <c:auto val="1"/>
        <c:lblAlgn val="ctr"/>
        <c:lblOffset val="100"/>
        <c:noMultiLvlLbl val="0"/>
      </c:catAx>
      <c:valAx>
        <c:axId val="957749435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86473442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 wrap="square"/>
    <a:lstStyle/>
    <a:p>
      <a:pPr>
        <a:defRPr lang="zh-CN" sz="1200" b="1">
          <a:solidFill>
            <a:sysClr val="windowText" lastClr="000000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87569548106934"/>
          <c:y val="0.0502434705621957"/>
          <c:w val="0.941701723436016"/>
          <c:h val="0.8586542718016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[o2超氧阴离子2022.8.21.xlsx]Sheet2!$M$33:$N$33</c:f>
              <c:strCache>
                <c:ptCount val="1"/>
                <c:pt idx="0">
                  <c:v>Con PMO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[o2超氧阴离子2022.8.21.xlsx]Sheet2!$J$34:$K$34</c:f>
                <c:numCache>
                  <c:formatCode>General</c:formatCode>
                  <c:ptCount val="2"/>
                  <c:pt idx="0">
                    <c:v>0.237943058</c:v>
                  </c:pt>
                  <c:pt idx="1">
                    <c:v>0.055550334</c:v>
                  </c:pt>
                </c:numCache>
              </c:numRef>
            </c:plus>
            <c:minus>
              <c:numRef>
                <c:f>[o2超氧阴离子2022.8.21.xlsx]Sheet2!$J$34:$K$34</c:f>
                <c:numCache>
                  <c:formatCode>General</c:formatCode>
                  <c:ptCount val="2"/>
                  <c:pt idx="0">
                    <c:v>0.237943058</c:v>
                  </c:pt>
                  <c:pt idx="1">
                    <c:v>0.055550334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[o2超氧阴离子2022.8.21.xlsx]Sheet2!$M$33:$N$33</c:f>
              <c:strCache>
                <c:ptCount val="2"/>
                <c:pt idx="0">
                  <c:v>Con</c:v>
                </c:pt>
                <c:pt idx="1">
                  <c:v>PMO</c:v>
                </c:pt>
              </c:strCache>
            </c:strRef>
          </c:cat>
          <c:val>
            <c:numRef>
              <c:f>[o2超氧阴离子2022.8.21.xlsx]Sheet2!$J$33:$K$33</c:f>
              <c:numCache>
                <c:formatCode>General</c:formatCode>
                <c:ptCount val="2"/>
                <c:pt idx="0">
                  <c:v>4.58100293759004</c:v>
                </c:pt>
                <c:pt idx="1">
                  <c:v>2.75350852474881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7"/>
        <c:axId val="621530002"/>
        <c:axId val="729260978"/>
      </c:barChart>
      <c:catAx>
        <c:axId val="62153000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729260978"/>
        <c:crosses val="autoZero"/>
        <c:auto val="1"/>
        <c:lblAlgn val="ctr"/>
        <c:lblOffset val="100"/>
        <c:noMultiLvlLbl val="0"/>
      </c:catAx>
      <c:valAx>
        <c:axId val="729260978"/>
        <c:scaling>
          <c:orientation val="minMax"/>
          <c:max val="6"/>
        </c:scaling>
        <c:delete val="0"/>
        <c:axPos val="l"/>
        <c:numFmt formatCode="#,##0.0_);[Red]\(#,##0.0\)" sourceLinked="0"/>
        <c:majorTickMark val="out"/>
        <c:minorTickMark val="none"/>
        <c:tickLblPos val="nextTo"/>
        <c:spPr>
          <a:noFill/>
          <a:ln w="15875" cmpd="sng">
            <a:solidFill>
              <a:schemeClr val="tx1"/>
            </a:solidFill>
            <a:prstDash val="solid"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62153000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7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87569548106934"/>
          <c:y val="0.0502434705621957"/>
          <c:w val="0.941701723436016"/>
          <c:h val="0.8586542718016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[羟基自由基1.xlsx]Sheet2!$Q$20:$Q$21</c:f>
                <c:numCache>
                  <c:formatCode>General</c:formatCode>
                  <c:ptCount val="2"/>
                  <c:pt idx="0">
                    <c:v>0.0772779273012199</c:v>
                  </c:pt>
                  <c:pt idx="1">
                    <c:v>0.0704271353120647</c:v>
                  </c:pt>
                </c:numCache>
              </c:numRef>
            </c:plus>
            <c:minus>
              <c:numRef>
                <c:f>[羟基自由基1.xlsx]Sheet2!$Q$20:$Q$21</c:f>
                <c:numCache>
                  <c:formatCode>General</c:formatCode>
                  <c:ptCount val="2"/>
                  <c:pt idx="0">
                    <c:v>0.0772779273012199</c:v>
                  </c:pt>
                  <c:pt idx="1">
                    <c:v>0.0704271353120647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val>
            <c:numRef>
              <c:f>[羟基自由基1.xlsx]Sheet2!$P$20:$P$21</c:f>
              <c:numCache>
                <c:formatCode>General</c:formatCode>
                <c:ptCount val="2"/>
                <c:pt idx="0">
                  <c:v>1.90656229270582</c:v>
                </c:pt>
                <c:pt idx="1">
                  <c:v>2.33966492555238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7"/>
        <c:axId val="621530002"/>
        <c:axId val="729260978"/>
      </c:barChart>
      <c:catAx>
        <c:axId val="62153000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729260978"/>
        <c:crosses val="autoZero"/>
        <c:auto val="1"/>
        <c:lblAlgn val="ctr"/>
        <c:lblOffset val="100"/>
        <c:noMultiLvlLbl val="0"/>
      </c:catAx>
      <c:valAx>
        <c:axId val="729260978"/>
        <c:scaling>
          <c:orientation val="minMax"/>
        </c:scaling>
        <c:delete val="0"/>
        <c:axPos val="l"/>
        <c:numFmt formatCode="#,##0.0_);[Red]\(#,##0.0\)" sourceLinked="0"/>
        <c:majorTickMark val="out"/>
        <c:minorTickMark val="none"/>
        <c:tickLblPos val="nextTo"/>
        <c:spPr>
          <a:noFill/>
          <a:ln w="15875" cmpd="sng">
            <a:solidFill>
              <a:schemeClr val="tx1"/>
            </a:solidFill>
            <a:prstDash val="solid"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62153000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7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45713216024"/>
          <c:y val="0.179290508149569"/>
          <c:w val="0.694047173343317"/>
          <c:h val="0.793863854266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Sheet6!$I$48</c:f>
              <c:strCache>
                <c:ptCount val="1"/>
                <c:pt idx="0">
                  <c:v>Con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1"/>
            <c:plus>
              <c:numRef>
                <c:f>Sheet6!$N$49:$N$51</c:f>
                <c:numCache>
                  <c:formatCode>General</c:formatCode>
                  <c:ptCount val="3"/>
                  <c:pt idx="0">
                    <c:v>0.01052451</c:v>
                  </c:pt>
                  <c:pt idx="1">
                    <c:v>0.014309376</c:v>
                  </c:pt>
                  <c:pt idx="2">
                    <c:v>0.022534262</c:v>
                  </c:pt>
                </c:numCache>
              </c:numRef>
            </c:plus>
            <c:minus>
              <c:numRef>
                <c:f>Sheet6!$N$49:$N$51</c:f>
                <c:numCache>
                  <c:formatCode>General</c:formatCode>
                  <c:ptCount val="3"/>
                  <c:pt idx="0">
                    <c:v>0.01052451</c:v>
                  </c:pt>
                  <c:pt idx="1">
                    <c:v>0.014309376</c:v>
                  </c:pt>
                  <c:pt idx="2">
                    <c:v>0.022534262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Sheet6!$H$49:$H$51</c:f>
              <c:strCache>
                <c:ptCount val="3"/>
                <c:pt idx="0">
                  <c:v>F0</c:v>
                </c:pt>
                <c:pt idx="1">
                  <c:v>Fm</c:v>
                </c:pt>
                <c:pt idx="2">
                  <c:v>Fv/Fm</c:v>
                </c:pt>
              </c:strCache>
            </c:strRef>
          </c:cat>
          <c:val>
            <c:numRef>
              <c:f>Sheet6!$I$49:$I$51</c:f>
              <c:numCache>
                <c:formatCode>General</c:formatCode>
                <c:ptCount val="3"/>
                <c:pt idx="0">
                  <c:v>0.13755</c:v>
                </c:pt>
                <c:pt idx="1">
                  <c:v>0.24234</c:v>
                </c:pt>
                <c:pt idx="2">
                  <c:v>0.468625</c:v>
                </c:pt>
              </c:numCache>
            </c:numRef>
          </c:val>
        </c:ser>
        <c:ser>
          <c:idx val="1"/>
          <c:order val="1"/>
          <c:tx>
            <c:strRef>
              <c:f>Sheet6!$J$48</c:f>
              <c:strCache>
                <c:ptCount val="1"/>
                <c:pt idx="0">
                  <c:v>PMO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700" b="1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pPr>
                    <a:r>
                      <a:rPr lang="en-US"/>
                      <a:t>*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00336952452265069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700" b="1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pPr>
                    <a:r>
                      <a:rPr lang="en-US"/>
                      <a:t>*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7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1"/>
            <c:plus>
              <c:numRef>
                <c:f>Sheet6!$O$49:$O$51</c:f>
                <c:numCache>
                  <c:formatCode>General</c:formatCode>
                  <c:ptCount val="3"/>
                  <c:pt idx="0">
                    <c:v>0.00909923</c:v>
                  </c:pt>
                  <c:pt idx="1">
                    <c:v>0.025293203</c:v>
                  </c:pt>
                  <c:pt idx="2">
                    <c:v>0.028828697</c:v>
                  </c:pt>
                </c:numCache>
              </c:numRef>
            </c:plus>
            <c:minus>
              <c:numRef>
                <c:f>Sheet6!$O$49:$O$51</c:f>
                <c:numCache>
                  <c:formatCode>General</c:formatCode>
                  <c:ptCount val="3"/>
                  <c:pt idx="0">
                    <c:v>0.00909923</c:v>
                  </c:pt>
                  <c:pt idx="1">
                    <c:v>0.025293203</c:v>
                  </c:pt>
                  <c:pt idx="2">
                    <c:v>0.028828697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Sheet6!$H$49:$H$51</c:f>
              <c:strCache>
                <c:ptCount val="3"/>
                <c:pt idx="0">
                  <c:v>F0</c:v>
                </c:pt>
                <c:pt idx="1">
                  <c:v>Fm</c:v>
                </c:pt>
                <c:pt idx="2">
                  <c:v>Fv/Fm</c:v>
                </c:pt>
              </c:strCache>
            </c:strRef>
          </c:cat>
          <c:val>
            <c:numRef>
              <c:f>Sheet6!$J$49:$J$51</c:f>
              <c:numCache>
                <c:formatCode>General</c:formatCode>
                <c:ptCount val="3"/>
                <c:pt idx="0">
                  <c:v>0.14647</c:v>
                </c:pt>
                <c:pt idx="1">
                  <c:v>0.35043</c:v>
                </c:pt>
                <c:pt idx="2">
                  <c:v>0.561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8"/>
        <c:axId val="753522290"/>
        <c:axId val="877741950"/>
      </c:barChart>
      <c:catAx>
        <c:axId val="75352229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877741950"/>
        <c:crosses val="autoZero"/>
        <c:auto val="1"/>
        <c:lblAlgn val="ctr"/>
        <c:lblOffset val="100"/>
        <c:noMultiLvlLbl val="0"/>
      </c:catAx>
      <c:valAx>
        <c:axId val="87774195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75352229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ayout>
        <c:manualLayout>
          <c:xMode val="edge"/>
          <c:yMode val="edge"/>
          <c:x val="0.12916510670161"/>
          <c:y val="0.213326911314741"/>
          <c:w val="0.264694870834893"/>
          <c:h val="0.1768935762224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700" b="1">
          <a:solidFill>
            <a:sysClr val="windowText" lastClr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pmoColocalization!$N$4:$N$5</c:f>
                <c:numCache>
                  <c:formatCode>General</c:formatCode>
                  <c:ptCount val="2"/>
                  <c:pt idx="0">
                    <c:v>1.392435437</c:v>
                  </c:pt>
                  <c:pt idx="1">
                    <c:v>1.572174093</c:v>
                  </c:pt>
                </c:numCache>
              </c:numRef>
            </c:plus>
            <c:minus>
              <c:numRef>
                <c:f>pmoColocalization!$N$4:$N$5</c:f>
                <c:numCache>
                  <c:formatCode>General</c:formatCode>
                  <c:ptCount val="2"/>
                  <c:pt idx="0">
                    <c:v>1.392435437</c:v>
                  </c:pt>
                  <c:pt idx="1">
                    <c:v>1.572174093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pmoColocalization!$L$4:$L$5</c:f>
              <c:strCache>
                <c:ptCount val="2"/>
                <c:pt idx="0">
                  <c:v>1ST</c:v>
                </c:pt>
                <c:pt idx="1">
                  <c:v>2ST</c:v>
                </c:pt>
              </c:strCache>
            </c:strRef>
          </c:cat>
          <c:val>
            <c:numRef>
              <c:f>pmoColocalization!$M$4:$M$5</c:f>
              <c:numCache>
                <c:formatCode>General</c:formatCode>
                <c:ptCount val="2"/>
                <c:pt idx="0">
                  <c:v>38.9300763366095</c:v>
                </c:pt>
                <c:pt idx="1">
                  <c:v>31.197458630479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8"/>
        <c:axId val="819239844"/>
        <c:axId val="996410275"/>
      </c:barChart>
      <c:catAx>
        <c:axId val="8192398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996410275"/>
        <c:crosses val="autoZero"/>
        <c:auto val="1"/>
        <c:lblAlgn val="ctr"/>
        <c:lblOffset val="100"/>
        <c:noMultiLvlLbl val="0"/>
      </c:catAx>
      <c:valAx>
        <c:axId val="99641027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81923984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b="1">
          <a:solidFill>
            <a:sysClr val="windowText" lastClr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6806862202546"/>
          <c:y val="0.0325779036827195"/>
          <c:w val="0.925345877144438"/>
          <c:h val="0.8702549575070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'Fresh weight'!$M$75</c:f>
              <c:strCache>
                <c:ptCount val="1"/>
                <c:pt idx="0">
                  <c:v>Dry weight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0.00478266490059742"/>
                  <c:y val="0.039732985983700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lt"/>
                        <a:cs typeface="+mn-lt"/>
                        <a:sym typeface="+mn-lt"/>
                      </a:defRPr>
                    </a:pPr>
                    <a:r>
                      <a:rPr lang="en-US" altLang="zh-CN" sz="1000">
                        <a:latin typeface="+mn-lt"/>
                        <a:ea typeface="+mn-lt"/>
                        <a:cs typeface="+mn-lt"/>
                        <a:sym typeface="+mn-lt"/>
                      </a:rPr>
                      <a:t>*</a:t>
                    </a:r>
                    <a:endParaRPr lang="en-US" altLang="zh-CN" sz="1000">
                      <a:latin typeface="+mn-lt"/>
                      <a:ea typeface="+mn-lt"/>
                      <a:cs typeface="+mn-lt"/>
                      <a:sym typeface="+mn-lt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lt"/>
                      <a:cs typeface="+mn-lt"/>
                      <a:sym typeface="+mn-lt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lt"/>
                    <a:cs typeface="+mn-lt"/>
                    <a:sym typeface="+mn-lt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1"/>
            <c:plus>
              <c:numRef>
                <c:f>'Fresh weight'!$K$47:$K$48</c:f>
                <c:numCache>
                  <c:formatCode>General</c:formatCode>
                  <c:ptCount val="2"/>
                  <c:pt idx="0">
                    <c:v>0.00384898254954042</c:v>
                  </c:pt>
                  <c:pt idx="1">
                    <c:v>0.00681869977830573</c:v>
                  </c:pt>
                </c:numCache>
              </c:numRef>
            </c:plus>
            <c:minus>
              <c:numRef>
                <c:f>'Fresh weight'!$K$47:$K$48</c:f>
                <c:numCache>
                  <c:formatCode>General</c:formatCode>
                  <c:ptCount val="2"/>
                  <c:pt idx="0">
                    <c:v>0.00384898254954042</c:v>
                  </c:pt>
                  <c:pt idx="1">
                    <c:v>0.00681869977830573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'Fresh weight'!$I$51:$J$51</c:f>
              <c:strCache>
                <c:ptCount val="2"/>
                <c:pt idx="0">
                  <c:v>Con</c:v>
                </c:pt>
                <c:pt idx="1">
                  <c:v>PMO</c:v>
                </c:pt>
              </c:strCache>
            </c:strRef>
          </c:cat>
          <c:val>
            <c:numRef>
              <c:f>'Fresh weight'!$I$47:$I$48</c:f>
              <c:numCache>
                <c:formatCode>General</c:formatCode>
                <c:ptCount val="2"/>
                <c:pt idx="0">
                  <c:v>0.205766666666667</c:v>
                </c:pt>
                <c:pt idx="1">
                  <c:v>0.231233333333333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7"/>
        <c:axId val="594733204"/>
        <c:axId val="804368553"/>
      </c:barChart>
      <c:catAx>
        <c:axId val="5947332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804368553"/>
        <c:crosses val="autoZero"/>
        <c:auto val="1"/>
        <c:lblAlgn val="ctr"/>
        <c:lblOffset val="100"/>
        <c:noMultiLvlLbl val="0"/>
      </c:catAx>
      <c:valAx>
        <c:axId val="804368553"/>
        <c:scaling>
          <c:orientation val="minMax"/>
          <c:min val="0"/>
        </c:scaling>
        <c:delete val="0"/>
        <c:axPos val="l"/>
        <c:numFmt formatCode="#,##0.0_);[Red]\(#,##0.0\)" sourceLinked="0"/>
        <c:majorTickMark val="out"/>
        <c:minorTickMark val="none"/>
        <c:tickLblPos val="nextTo"/>
        <c:spPr>
          <a:noFill/>
          <a:ln w="15875" cmpd="sng">
            <a:solidFill>
              <a:schemeClr val="tx1"/>
            </a:solidFill>
            <a:prstDash val="solid"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59473320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800" b="1">
          <a:solidFill>
            <a:sysClr val="windowText" lastClr="000000"/>
          </a:solidFill>
          <a:latin typeface="+mn-lt"/>
          <a:ea typeface="+mn-lt"/>
          <a:cs typeface="+mn-lt"/>
          <a:sym typeface="+mn-lt"/>
        </a:defRPr>
      </a:pPr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613218802195"/>
          <c:y val="0.0634398496240602"/>
          <c:w val="0.906892033542977"/>
          <c:h val="0.732731481481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Sheet1!$J$76</c:f>
              <c:strCache>
                <c:ptCount val="1"/>
                <c:pt idx="0">
                  <c:v>Chla+b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ECF40"/>
              </a:solidFill>
              <a:ln>
                <a:noFill/>
              </a:ln>
              <a:effectLst/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0"/>
                  <c:y val="0.0488058381247236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800" b="1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pPr>
                    <a:r>
                      <a:rPr lang="en-US" altLang="zh-CN" sz="100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**</a:t>
                    </a:r>
                    <a:endParaRPr lang="en-US" altLang="zh-CN" sz="1000"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8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1"/>
            <c:plus>
              <c:numRef>
                <c:f>Sheet1!$N$76:$O$76</c:f>
                <c:numCache>
                  <c:formatCode>General</c:formatCode>
                  <c:ptCount val="2"/>
                  <c:pt idx="0">
                    <c:v>0.0160130261840428</c:v>
                  </c:pt>
                  <c:pt idx="1">
                    <c:v>0.0371821752823945</c:v>
                  </c:pt>
                </c:numCache>
              </c:numRef>
            </c:plus>
            <c:minus>
              <c:numRef>
                <c:f>Sheet1!$N$76:$O$76</c:f>
                <c:numCache>
                  <c:formatCode>General</c:formatCode>
                  <c:ptCount val="2"/>
                  <c:pt idx="0">
                    <c:v>0.0160130261840428</c:v>
                  </c:pt>
                  <c:pt idx="1">
                    <c:v>0.0371821752823945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Sheet1!$E$74:$G$74</c:f>
              <c:strCache>
                <c:ptCount val="3"/>
                <c:pt idx="0">
                  <c:v>Con</c:v>
                </c:pt>
                <c:pt idx="1">
                  <c:v>PMO</c:v>
                </c:pt>
                <c:pt idx="2">
                  <c:v>PMO+5-AZ</c:v>
                </c:pt>
              </c:strCache>
            </c:strRef>
          </c:cat>
          <c:val>
            <c:numRef>
              <c:f>Sheet1!$K$76:$L$76</c:f>
              <c:numCache>
                <c:formatCode>General</c:formatCode>
                <c:ptCount val="2"/>
                <c:pt idx="0">
                  <c:v>0.694771658692185</c:v>
                </c:pt>
                <c:pt idx="1">
                  <c:v>1.55437921287129</c:v>
                </c:pt>
              </c:numCache>
            </c:numRef>
          </c:val>
        </c:ser>
        <c:ser>
          <c:idx val="1"/>
          <c:order val="1"/>
          <c:tx>
            <c:strRef>
              <c:f>Sheet1!$J$77</c:f>
              <c:strCache>
                <c:ptCount val="1"/>
                <c:pt idx="0">
                  <c:v>Chlb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layout>
                <c:manualLayout>
                  <c:x val="0"/>
                  <c:y val="0.0479323308270677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000" b="1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pPr>
                    <a:r>
                      <a:rPr lang="en-US" altLang="zh-CN" sz="100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*</a:t>
                    </a:r>
                    <a:endParaRPr lang="en-US" altLang="zh-CN" sz="1000"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1"/>
            <c:plus>
              <c:numRef>
                <c:f>Sheet1!$N$77:$O$77</c:f>
                <c:numCache>
                  <c:formatCode>General</c:formatCode>
                  <c:ptCount val="2"/>
                  <c:pt idx="0">
                    <c:v>0.00874097881508497</c:v>
                  </c:pt>
                  <c:pt idx="1">
                    <c:v>0.0424192363789985</c:v>
                  </c:pt>
                </c:numCache>
              </c:numRef>
            </c:plus>
            <c:minus>
              <c:numRef>
                <c:f>Sheet1!$N$77:$O$77</c:f>
                <c:numCache>
                  <c:formatCode>General</c:formatCode>
                  <c:ptCount val="2"/>
                  <c:pt idx="0">
                    <c:v>0.00874097881508497</c:v>
                  </c:pt>
                  <c:pt idx="1">
                    <c:v>0.0424192363789985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Sheet1!$E$74:$G$74</c:f>
              <c:strCache>
                <c:ptCount val="3"/>
                <c:pt idx="0">
                  <c:v>Con</c:v>
                </c:pt>
                <c:pt idx="1">
                  <c:v>PMO</c:v>
                </c:pt>
                <c:pt idx="2">
                  <c:v>PMO+5-AZ</c:v>
                </c:pt>
              </c:strCache>
            </c:strRef>
          </c:cat>
          <c:val>
            <c:numRef>
              <c:f>Sheet1!$K$77:$L$77</c:f>
              <c:numCache>
                <c:formatCode>General</c:formatCode>
                <c:ptCount val="2"/>
                <c:pt idx="0">
                  <c:v>0.25239538277512</c:v>
                </c:pt>
                <c:pt idx="1">
                  <c:v>0.557296856435644</c:v>
                </c:pt>
              </c:numCache>
            </c:numRef>
          </c:val>
        </c:ser>
        <c:ser>
          <c:idx val="2"/>
          <c:order val="2"/>
          <c:tx>
            <c:strRef>
              <c:f>Sheet1!$J$78</c:f>
              <c:strCache>
                <c:ptCount val="1"/>
                <c:pt idx="0">
                  <c:v>Chla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0"/>
                  <c:y val="0.0610902255639098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800" b="1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defRPr>
                    </a:pPr>
                    <a:r>
                      <a:rPr lang="en-US" altLang="zh-CN" sz="1000"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rPr>
                      <a:t>**</a:t>
                    </a:r>
                    <a:endParaRPr lang="en-US" altLang="zh-CN" sz="1000"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8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1"/>
            <c:plus>
              <c:numRef>
                <c:f>Sheet1!$N$78:$O$78</c:f>
                <c:numCache>
                  <c:formatCode>General</c:formatCode>
                  <c:ptCount val="2"/>
                  <c:pt idx="0">
                    <c:v>0.0147408646496862</c:v>
                  </c:pt>
                  <c:pt idx="1">
                    <c:v>0.0129654984043092</c:v>
                  </c:pt>
                </c:numCache>
              </c:numRef>
            </c:plus>
            <c:minus>
              <c:numRef>
                <c:f>Sheet1!$N$78:$O$78</c:f>
                <c:numCache>
                  <c:formatCode>General</c:formatCode>
                  <c:ptCount val="2"/>
                  <c:pt idx="0">
                    <c:v>0.0147408646496862</c:v>
                  </c:pt>
                  <c:pt idx="1">
                    <c:v>0.0129654984043092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Sheet1!$E$74:$G$74</c:f>
              <c:strCache>
                <c:ptCount val="3"/>
                <c:pt idx="0">
                  <c:v>Con</c:v>
                </c:pt>
                <c:pt idx="1">
                  <c:v>PMO</c:v>
                </c:pt>
                <c:pt idx="2">
                  <c:v>PMO+5-AZ</c:v>
                </c:pt>
              </c:strCache>
            </c:strRef>
          </c:cat>
          <c:val>
            <c:numRef>
              <c:f>Sheet1!$K$78:$L$78</c:f>
              <c:numCache>
                <c:formatCode>General</c:formatCode>
                <c:ptCount val="2"/>
                <c:pt idx="0">
                  <c:v>0.442398381180223</c:v>
                </c:pt>
                <c:pt idx="1">
                  <c:v>0.997082356435644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7"/>
        <c:axId val="457203188"/>
        <c:axId val="757142957"/>
      </c:barChart>
      <c:catAx>
        <c:axId val="4572031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757142957"/>
        <c:crosses val="autoZero"/>
        <c:auto val="1"/>
        <c:lblAlgn val="ctr"/>
        <c:lblOffset val="100"/>
        <c:noMultiLvlLbl val="0"/>
      </c:catAx>
      <c:valAx>
        <c:axId val="757142957"/>
        <c:scaling>
          <c:orientation val="minMax"/>
          <c:max val="2"/>
        </c:scaling>
        <c:delete val="0"/>
        <c:axPos val="l"/>
        <c:numFmt formatCode="#,##0_);[Red]\(#,##0\)" sourceLinked="0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457203188"/>
        <c:crosses val="autoZero"/>
        <c:crossBetween val="between"/>
        <c:majorUnit val="1"/>
        <c:minorUnit val="0.2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ayout>
        <c:manualLayout>
          <c:xMode val="edge"/>
          <c:yMode val="edge"/>
          <c:x val="0.0811339198435973"/>
          <c:y val="0.105724942276952"/>
          <c:w val="0.460410557184751"/>
          <c:h val="0.277268093781855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800" b="1">
          <a:solidFill>
            <a:sysClr val="windowText" lastClr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89055191768"/>
          <c:y val="0.0584145044957344"/>
          <c:w val="0.772965388213283"/>
          <c:h val="0.9037067460222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'[H2O2 2022.08.21-10.xlsx]Sheet1'!$B$79:$C$79</c:f>
                <c:numCache>
                  <c:formatCode>General</c:formatCode>
                  <c:ptCount val="2"/>
                  <c:pt idx="0">
                    <c:v>0.019150975410942</c:v>
                  </c:pt>
                  <c:pt idx="1">
                    <c:v>0.0210690210983823</c:v>
                  </c:pt>
                </c:numCache>
              </c:numRef>
            </c:plus>
            <c:minus>
              <c:numRef>
                <c:f>'[H2O2 2022.08.21-10.xlsx]Sheet1'!$B$79:$C$79</c:f>
                <c:numCache>
                  <c:formatCode>General</c:formatCode>
                  <c:ptCount val="2"/>
                  <c:pt idx="0">
                    <c:v>0.019150975410942</c:v>
                  </c:pt>
                  <c:pt idx="1">
                    <c:v>0.0210690210983823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'[H2O2 2022.08.21-10.xlsx]Sheet1'!$B$74:$C$74</c:f>
              <c:strCache>
                <c:ptCount val="2"/>
                <c:pt idx="0">
                  <c:v>Con</c:v>
                </c:pt>
                <c:pt idx="1">
                  <c:v>PMO</c:v>
                </c:pt>
              </c:strCache>
            </c:strRef>
          </c:cat>
          <c:val>
            <c:numRef>
              <c:f>'[H2O2 2022.08.21-10.xlsx]Sheet1'!$B$78:$C$78</c:f>
              <c:numCache>
                <c:formatCode>General</c:formatCode>
                <c:ptCount val="2"/>
                <c:pt idx="0">
                  <c:v>1.03506444810762</c:v>
                </c:pt>
                <c:pt idx="1">
                  <c:v>0.643147710363886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7"/>
        <c:axId val="621530002"/>
        <c:axId val="729260978"/>
      </c:barChart>
      <c:catAx>
        <c:axId val="62153000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729260978"/>
        <c:crosses val="autoZero"/>
        <c:auto val="1"/>
        <c:lblAlgn val="ctr"/>
        <c:lblOffset val="100"/>
        <c:noMultiLvlLbl val="0"/>
      </c:catAx>
      <c:valAx>
        <c:axId val="729260978"/>
        <c:scaling>
          <c:orientation val="minMax"/>
        </c:scaling>
        <c:delete val="0"/>
        <c:axPos val="l"/>
        <c:numFmt formatCode="#,##0.0_);[Red]\(#,##0.0\)" sourceLinked="0"/>
        <c:majorTickMark val="out"/>
        <c:minorTickMark val="none"/>
        <c:tickLblPos val="low"/>
        <c:spPr>
          <a:noFill/>
          <a:ln w="15875" cmpd="sng">
            <a:solidFill>
              <a:schemeClr val="tx1"/>
            </a:solidFill>
            <a:prstDash val="solid"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62153000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6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68503937007874"/>
          <c:y val="0.0432131495227996"/>
          <c:w val="0.897244094488189"/>
          <c:h val="0.8783138918345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BD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'[工作簿2.xlsx]Fresh weight'!$J$47:$J$48</c:f>
                <c:numCache>
                  <c:formatCode>General</c:formatCode>
                  <c:ptCount val="2"/>
                  <c:pt idx="0">
                    <c:v>0.07609629</c:v>
                  </c:pt>
                  <c:pt idx="1">
                    <c:v>0.074147151</c:v>
                  </c:pt>
                </c:numCache>
              </c:numRef>
            </c:plus>
            <c:minus>
              <c:numRef>
                <c:f>'[工作簿2.xlsx]Fresh weight'!$J$47:$J$48</c:f>
                <c:numCache>
                  <c:formatCode>General</c:formatCode>
                  <c:ptCount val="2"/>
                  <c:pt idx="0">
                    <c:v>0.07609629</c:v>
                  </c:pt>
                  <c:pt idx="1">
                    <c:v>0.074147151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'[工作簿2.xlsx]Fresh weight'!$I$51:$J$51</c:f>
              <c:strCache>
                <c:ptCount val="2"/>
                <c:pt idx="0">
                  <c:v>Con</c:v>
                </c:pt>
                <c:pt idx="1">
                  <c:v>PMO</c:v>
                </c:pt>
              </c:strCache>
            </c:strRef>
          </c:cat>
          <c:val>
            <c:numRef>
              <c:f>'[工作簿2.xlsx]Fresh weight'!$H$47:$H$48</c:f>
              <c:numCache>
                <c:formatCode>General</c:formatCode>
                <c:ptCount val="2"/>
                <c:pt idx="0">
                  <c:v>1.26626666666667</c:v>
                </c:pt>
                <c:pt idx="1">
                  <c:v>2.033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8"/>
        <c:axId val="240110815"/>
        <c:axId val="628887802"/>
      </c:barChart>
      <c:catAx>
        <c:axId val="24011081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628887802"/>
        <c:crosses val="autoZero"/>
        <c:auto val="1"/>
        <c:lblAlgn val="ctr"/>
        <c:lblOffset val="100"/>
        <c:noMultiLvlLbl val="0"/>
      </c:catAx>
      <c:valAx>
        <c:axId val="628887802"/>
        <c:scaling>
          <c:orientation val="minMax"/>
        </c:scaling>
        <c:delete val="0"/>
        <c:axPos val="l"/>
        <c:numFmt formatCode="#,##0.0_);[Red]\(#,##0.0\)" sourceLinked="0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24011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700" b="1">
          <a:solidFill>
            <a:sysClr val="windowText" lastClr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247916023464"/>
          <c:y val="0.0456521739130435"/>
          <c:w val="0.867489966038901"/>
          <c:h val="0.784811422819025"/>
        </c:manualLayout>
      </c:layout>
      <c:lineChart>
        <c:grouping val="standard"/>
        <c:varyColors val="0"/>
        <c:ser>
          <c:idx val="0"/>
          <c:order val="0"/>
          <c:tx>
            <c:strRef>
              <c:f>'[新建 XLSX 工作表.xlsx]Sheet2'!$B$1</c:f>
              <c:strCache>
                <c:ptCount val="1"/>
                <c:pt idx="0">
                  <c:v>4 h</c:v>
                </c:pt>
              </c:strCache>
            </c:strRef>
          </c:tx>
          <c:spPr>
            <a:ln w="15875" cap="rnd">
              <a:solidFill>
                <a:srgbClr val="F15429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'[新建 XLSX 工作表.xlsx]Sheet2'!$A$165:$A$260</c:f>
              <c:numCache>
                <c:formatCode>General</c:formatCode>
                <c:ptCount val="96"/>
                <c:pt idx="0">
                  <c:v>337</c:v>
                </c:pt>
                <c:pt idx="1">
                  <c:v>336</c:v>
                </c:pt>
                <c:pt idx="2">
                  <c:v>335</c:v>
                </c:pt>
                <c:pt idx="3">
                  <c:v>334</c:v>
                </c:pt>
                <c:pt idx="4">
                  <c:v>333</c:v>
                </c:pt>
                <c:pt idx="5">
                  <c:v>332</c:v>
                </c:pt>
                <c:pt idx="6">
                  <c:v>331</c:v>
                </c:pt>
                <c:pt idx="7">
                  <c:v>330</c:v>
                </c:pt>
                <c:pt idx="8">
                  <c:v>329</c:v>
                </c:pt>
                <c:pt idx="9">
                  <c:v>328</c:v>
                </c:pt>
                <c:pt idx="10">
                  <c:v>327</c:v>
                </c:pt>
                <c:pt idx="11">
                  <c:v>326</c:v>
                </c:pt>
                <c:pt idx="12">
                  <c:v>325</c:v>
                </c:pt>
                <c:pt idx="13">
                  <c:v>324</c:v>
                </c:pt>
                <c:pt idx="14">
                  <c:v>323</c:v>
                </c:pt>
                <c:pt idx="15">
                  <c:v>322</c:v>
                </c:pt>
                <c:pt idx="16">
                  <c:v>321</c:v>
                </c:pt>
                <c:pt idx="17">
                  <c:v>320</c:v>
                </c:pt>
                <c:pt idx="18">
                  <c:v>319</c:v>
                </c:pt>
                <c:pt idx="19">
                  <c:v>318</c:v>
                </c:pt>
                <c:pt idx="20">
                  <c:v>317</c:v>
                </c:pt>
                <c:pt idx="21">
                  <c:v>316</c:v>
                </c:pt>
                <c:pt idx="22">
                  <c:v>315</c:v>
                </c:pt>
                <c:pt idx="23">
                  <c:v>314</c:v>
                </c:pt>
                <c:pt idx="24">
                  <c:v>313</c:v>
                </c:pt>
                <c:pt idx="25">
                  <c:v>312</c:v>
                </c:pt>
                <c:pt idx="26">
                  <c:v>311</c:v>
                </c:pt>
                <c:pt idx="27">
                  <c:v>310</c:v>
                </c:pt>
                <c:pt idx="28">
                  <c:v>309</c:v>
                </c:pt>
                <c:pt idx="29">
                  <c:v>308</c:v>
                </c:pt>
                <c:pt idx="30">
                  <c:v>307</c:v>
                </c:pt>
                <c:pt idx="31">
                  <c:v>306</c:v>
                </c:pt>
                <c:pt idx="32">
                  <c:v>305</c:v>
                </c:pt>
                <c:pt idx="33">
                  <c:v>304</c:v>
                </c:pt>
                <c:pt idx="34">
                  <c:v>303</c:v>
                </c:pt>
                <c:pt idx="35">
                  <c:v>302</c:v>
                </c:pt>
                <c:pt idx="36">
                  <c:v>301</c:v>
                </c:pt>
                <c:pt idx="37">
                  <c:v>300</c:v>
                </c:pt>
                <c:pt idx="38">
                  <c:v>299</c:v>
                </c:pt>
                <c:pt idx="39">
                  <c:v>298</c:v>
                </c:pt>
                <c:pt idx="40">
                  <c:v>297</c:v>
                </c:pt>
                <c:pt idx="41">
                  <c:v>296</c:v>
                </c:pt>
                <c:pt idx="42">
                  <c:v>295</c:v>
                </c:pt>
                <c:pt idx="43">
                  <c:v>294</c:v>
                </c:pt>
                <c:pt idx="44">
                  <c:v>293</c:v>
                </c:pt>
                <c:pt idx="45">
                  <c:v>292</c:v>
                </c:pt>
                <c:pt idx="46">
                  <c:v>291</c:v>
                </c:pt>
                <c:pt idx="47">
                  <c:v>290</c:v>
                </c:pt>
                <c:pt idx="48">
                  <c:v>289</c:v>
                </c:pt>
                <c:pt idx="49">
                  <c:v>288</c:v>
                </c:pt>
                <c:pt idx="50">
                  <c:v>287</c:v>
                </c:pt>
                <c:pt idx="51">
                  <c:v>286</c:v>
                </c:pt>
                <c:pt idx="52">
                  <c:v>285</c:v>
                </c:pt>
                <c:pt idx="53">
                  <c:v>284</c:v>
                </c:pt>
                <c:pt idx="54">
                  <c:v>283</c:v>
                </c:pt>
                <c:pt idx="55">
                  <c:v>282</c:v>
                </c:pt>
                <c:pt idx="56">
                  <c:v>281</c:v>
                </c:pt>
                <c:pt idx="57">
                  <c:v>280</c:v>
                </c:pt>
                <c:pt idx="58">
                  <c:v>279</c:v>
                </c:pt>
                <c:pt idx="59">
                  <c:v>278</c:v>
                </c:pt>
                <c:pt idx="60">
                  <c:v>277</c:v>
                </c:pt>
                <c:pt idx="61">
                  <c:v>276</c:v>
                </c:pt>
                <c:pt idx="62">
                  <c:v>275</c:v>
                </c:pt>
                <c:pt idx="63">
                  <c:v>274</c:v>
                </c:pt>
                <c:pt idx="64">
                  <c:v>273</c:v>
                </c:pt>
                <c:pt idx="65">
                  <c:v>272</c:v>
                </c:pt>
                <c:pt idx="66">
                  <c:v>271</c:v>
                </c:pt>
                <c:pt idx="67">
                  <c:v>270</c:v>
                </c:pt>
                <c:pt idx="68">
                  <c:v>269</c:v>
                </c:pt>
                <c:pt idx="69">
                  <c:v>268</c:v>
                </c:pt>
                <c:pt idx="70">
                  <c:v>267</c:v>
                </c:pt>
                <c:pt idx="71">
                  <c:v>266</c:v>
                </c:pt>
                <c:pt idx="72">
                  <c:v>265</c:v>
                </c:pt>
                <c:pt idx="73">
                  <c:v>264</c:v>
                </c:pt>
                <c:pt idx="74">
                  <c:v>263</c:v>
                </c:pt>
                <c:pt idx="75">
                  <c:v>262</c:v>
                </c:pt>
                <c:pt idx="76">
                  <c:v>261</c:v>
                </c:pt>
                <c:pt idx="77">
                  <c:v>260</c:v>
                </c:pt>
                <c:pt idx="78">
                  <c:v>259</c:v>
                </c:pt>
                <c:pt idx="79">
                  <c:v>258</c:v>
                </c:pt>
                <c:pt idx="80">
                  <c:v>257</c:v>
                </c:pt>
                <c:pt idx="81">
                  <c:v>256</c:v>
                </c:pt>
                <c:pt idx="82">
                  <c:v>255</c:v>
                </c:pt>
                <c:pt idx="83">
                  <c:v>254</c:v>
                </c:pt>
                <c:pt idx="84">
                  <c:v>253</c:v>
                </c:pt>
                <c:pt idx="85">
                  <c:v>252</c:v>
                </c:pt>
                <c:pt idx="86">
                  <c:v>251</c:v>
                </c:pt>
                <c:pt idx="87">
                  <c:v>250</c:v>
                </c:pt>
                <c:pt idx="88">
                  <c:v>249</c:v>
                </c:pt>
                <c:pt idx="89">
                  <c:v>248</c:v>
                </c:pt>
                <c:pt idx="90">
                  <c:v>247</c:v>
                </c:pt>
                <c:pt idx="91">
                  <c:v>246</c:v>
                </c:pt>
                <c:pt idx="92">
                  <c:v>245</c:v>
                </c:pt>
                <c:pt idx="93">
                  <c:v>244</c:v>
                </c:pt>
                <c:pt idx="94">
                  <c:v>243</c:v>
                </c:pt>
                <c:pt idx="95">
                  <c:v>242</c:v>
                </c:pt>
              </c:numCache>
            </c:numRef>
          </c:cat>
          <c:val>
            <c:numRef>
              <c:f>'[新建 XLSX 工作表.xlsx]Sheet2'!$B$165:$B$260</c:f>
              <c:numCache>
                <c:formatCode>General</c:formatCode>
                <c:ptCount val="96"/>
                <c:pt idx="0">
                  <c:v>0.1325</c:v>
                </c:pt>
                <c:pt idx="1">
                  <c:v>0.1338</c:v>
                </c:pt>
                <c:pt idx="2">
                  <c:v>0.1351</c:v>
                </c:pt>
                <c:pt idx="3">
                  <c:v>0.1364</c:v>
                </c:pt>
                <c:pt idx="4">
                  <c:v>0.1378</c:v>
                </c:pt>
                <c:pt idx="5">
                  <c:v>0.1391</c:v>
                </c:pt>
                <c:pt idx="6">
                  <c:v>0.1404</c:v>
                </c:pt>
                <c:pt idx="7">
                  <c:v>0.1417</c:v>
                </c:pt>
                <c:pt idx="8">
                  <c:v>0.143</c:v>
                </c:pt>
                <c:pt idx="9">
                  <c:v>0.1443</c:v>
                </c:pt>
                <c:pt idx="10">
                  <c:v>0.1457</c:v>
                </c:pt>
                <c:pt idx="11">
                  <c:v>0.147</c:v>
                </c:pt>
                <c:pt idx="12">
                  <c:v>0.1484</c:v>
                </c:pt>
                <c:pt idx="13">
                  <c:v>0.1498</c:v>
                </c:pt>
                <c:pt idx="14">
                  <c:v>0.1512</c:v>
                </c:pt>
                <c:pt idx="15">
                  <c:v>0.1527</c:v>
                </c:pt>
                <c:pt idx="16">
                  <c:v>0.1542</c:v>
                </c:pt>
                <c:pt idx="17">
                  <c:v>0.1556</c:v>
                </c:pt>
                <c:pt idx="18">
                  <c:v>0.1571</c:v>
                </c:pt>
                <c:pt idx="19">
                  <c:v>0.1585</c:v>
                </c:pt>
                <c:pt idx="20">
                  <c:v>0.16</c:v>
                </c:pt>
                <c:pt idx="21">
                  <c:v>0.1614</c:v>
                </c:pt>
                <c:pt idx="22">
                  <c:v>0.1629</c:v>
                </c:pt>
                <c:pt idx="23">
                  <c:v>0.1643</c:v>
                </c:pt>
                <c:pt idx="24">
                  <c:v>0.1658</c:v>
                </c:pt>
                <c:pt idx="25">
                  <c:v>0.1674</c:v>
                </c:pt>
                <c:pt idx="26">
                  <c:v>0.1691</c:v>
                </c:pt>
                <c:pt idx="27">
                  <c:v>0.1708</c:v>
                </c:pt>
                <c:pt idx="28">
                  <c:v>0.1727</c:v>
                </c:pt>
                <c:pt idx="29">
                  <c:v>0.1746</c:v>
                </c:pt>
                <c:pt idx="30">
                  <c:v>0.1766</c:v>
                </c:pt>
                <c:pt idx="31">
                  <c:v>0.1788</c:v>
                </c:pt>
                <c:pt idx="32">
                  <c:v>0.1812</c:v>
                </c:pt>
                <c:pt idx="33">
                  <c:v>0.1838</c:v>
                </c:pt>
                <c:pt idx="34">
                  <c:v>0.1867</c:v>
                </c:pt>
                <c:pt idx="35">
                  <c:v>0.1898</c:v>
                </c:pt>
                <c:pt idx="36">
                  <c:v>0.1932</c:v>
                </c:pt>
                <c:pt idx="37">
                  <c:v>0.1972</c:v>
                </c:pt>
                <c:pt idx="38">
                  <c:v>0.2016</c:v>
                </c:pt>
                <c:pt idx="39">
                  <c:v>0.2065</c:v>
                </c:pt>
                <c:pt idx="40">
                  <c:v>0.212</c:v>
                </c:pt>
                <c:pt idx="41">
                  <c:v>0.2183</c:v>
                </c:pt>
                <c:pt idx="42">
                  <c:v>0.2254</c:v>
                </c:pt>
                <c:pt idx="43">
                  <c:v>0.2332</c:v>
                </c:pt>
                <c:pt idx="44">
                  <c:v>0.2417</c:v>
                </c:pt>
                <c:pt idx="45">
                  <c:v>0.2503</c:v>
                </c:pt>
                <c:pt idx="46">
                  <c:v>0.2589</c:v>
                </c:pt>
                <c:pt idx="47">
                  <c:v>0.2674</c:v>
                </c:pt>
                <c:pt idx="48">
                  <c:v>0.2765</c:v>
                </c:pt>
                <c:pt idx="49">
                  <c:v>0.2867</c:v>
                </c:pt>
                <c:pt idx="50">
                  <c:v>0.2983</c:v>
                </c:pt>
                <c:pt idx="51">
                  <c:v>0.3105</c:v>
                </c:pt>
                <c:pt idx="52">
                  <c:v>0.3219</c:v>
                </c:pt>
                <c:pt idx="53">
                  <c:v>0.3314</c:v>
                </c:pt>
                <c:pt idx="54">
                  <c:v>0.3387</c:v>
                </c:pt>
                <c:pt idx="55">
                  <c:v>0.3443</c:v>
                </c:pt>
                <c:pt idx="56">
                  <c:v>0.3488</c:v>
                </c:pt>
                <c:pt idx="57">
                  <c:v>0.3529</c:v>
                </c:pt>
                <c:pt idx="58">
                  <c:v>0.3566</c:v>
                </c:pt>
                <c:pt idx="59">
                  <c:v>0.3599</c:v>
                </c:pt>
                <c:pt idx="60">
                  <c:v>0.3624</c:v>
                </c:pt>
                <c:pt idx="61">
                  <c:v>0.3639</c:v>
                </c:pt>
                <c:pt idx="62">
                  <c:v>0.3644</c:v>
                </c:pt>
                <c:pt idx="63">
                  <c:v>0.364</c:v>
                </c:pt>
                <c:pt idx="64">
                  <c:v>0.363</c:v>
                </c:pt>
                <c:pt idx="65">
                  <c:v>0.3614</c:v>
                </c:pt>
                <c:pt idx="66">
                  <c:v>0.3596</c:v>
                </c:pt>
                <c:pt idx="67">
                  <c:v>0.3576</c:v>
                </c:pt>
                <c:pt idx="68">
                  <c:v>0.3554</c:v>
                </c:pt>
                <c:pt idx="69">
                  <c:v>0.3529</c:v>
                </c:pt>
                <c:pt idx="70">
                  <c:v>0.3502</c:v>
                </c:pt>
                <c:pt idx="71">
                  <c:v>0.3474</c:v>
                </c:pt>
                <c:pt idx="72">
                  <c:v>0.3445</c:v>
                </c:pt>
                <c:pt idx="73">
                  <c:v>0.3416</c:v>
                </c:pt>
                <c:pt idx="74">
                  <c:v>0.3387</c:v>
                </c:pt>
                <c:pt idx="75">
                  <c:v>0.3361</c:v>
                </c:pt>
                <c:pt idx="76">
                  <c:v>0.3337</c:v>
                </c:pt>
                <c:pt idx="77">
                  <c:v>0.3317</c:v>
                </c:pt>
                <c:pt idx="78">
                  <c:v>0.33</c:v>
                </c:pt>
                <c:pt idx="79">
                  <c:v>0.3284</c:v>
                </c:pt>
                <c:pt idx="80">
                  <c:v>0.327</c:v>
                </c:pt>
                <c:pt idx="81">
                  <c:v>0.3261</c:v>
                </c:pt>
                <c:pt idx="82">
                  <c:v>0.3257</c:v>
                </c:pt>
                <c:pt idx="83">
                  <c:v>0.326</c:v>
                </c:pt>
                <c:pt idx="84">
                  <c:v>0.327</c:v>
                </c:pt>
                <c:pt idx="85">
                  <c:v>0.3285</c:v>
                </c:pt>
                <c:pt idx="86">
                  <c:v>0.3307</c:v>
                </c:pt>
                <c:pt idx="87">
                  <c:v>0.3336</c:v>
                </c:pt>
                <c:pt idx="88">
                  <c:v>0.3374</c:v>
                </c:pt>
                <c:pt idx="89">
                  <c:v>0.3422</c:v>
                </c:pt>
                <c:pt idx="90">
                  <c:v>0.3481</c:v>
                </c:pt>
                <c:pt idx="91">
                  <c:v>0.3554</c:v>
                </c:pt>
                <c:pt idx="92">
                  <c:v>0.3643</c:v>
                </c:pt>
                <c:pt idx="93">
                  <c:v>0.3751</c:v>
                </c:pt>
                <c:pt idx="94">
                  <c:v>0.3882</c:v>
                </c:pt>
                <c:pt idx="95">
                  <c:v>0.4044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'[新建 XLSX 工作表.xlsx]Sheet2'!$C$1</c:f>
              <c:strCache>
                <c:ptCount val="1"/>
                <c:pt idx="0">
                  <c:v>8 h</c:v>
                </c:pt>
              </c:strCache>
            </c:strRef>
          </c:tx>
          <c:spPr>
            <a:ln w="15875" cap="rnd">
              <a:solidFill>
                <a:srgbClr val="3526F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'[新建 XLSX 工作表.xlsx]Sheet2'!$A$165:$A$260</c:f>
              <c:numCache>
                <c:formatCode>General</c:formatCode>
                <c:ptCount val="96"/>
                <c:pt idx="0">
                  <c:v>337</c:v>
                </c:pt>
                <c:pt idx="1">
                  <c:v>336</c:v>
                </c:pt>
                <c:pt idx="2">
                  <c:v>335</c:v>
                </c:pt>
                <c:pt idx="3">
                  <c:v>334</c:v>
                </c:pt>
                <c:pt idx="4">
                  <c:v>333</c:v>
                </c:pt>
                <c:pt idx="5">
                  <c:v>332</c:v>
                </c:pt>
                <c:pt idx="6">
                  <c:v>331</c:v>
                </c:pt>
                <c:pt idx="7">
                  <c:v>330</c:v>
                </c:pt>
                <c:pt idx="8">
                  <c:v>329</c:v>
                </c:pt>
                <c:pt idx="9">
                  <c:v>328</c:v>
                </c:pt>
                <c:pt idx="10">
                  <c:v>327</c:v>
                </c:pt>
                <c:pt idx="11">
                  <c:v>326</c:v>
                </c:pt>
                <c:pt idx="12">
                  <c:v>325</c:v>
                </c:pt>
                <c:pt idx="13">
                  <c:v>324</c:v>
                </c:pt>
                <c:pt idx="14">
                  <c:v>323</c:v>
                </c:pt>
                <c:pt idx="15">
                  <c:v>322</c:v>
                </c:pt>
                <c:pt idx="16">
                  <c:v>321</c:v>
                </c:pt>
                <c:pt idx="17">
                  <c:v>320</c:v>
                </c:pt>
                <c:pt idx="18">
                  <c:v>319</c:v>
                </c:pt>
                <c:pt idx="19">
                  <c:v>318</c:v>
                </c:pt>
                <c:pt idx="20">
                  <c:v>317</c:v>
                </c:pt>
                <c:pt idx="21">
                  <c:v>316</c:v>
                </c:pt>
                <c:pt idx="22">
                  <c:v>315</c:v>
                </c:pt>
                <c:pt idx="23">
                  <c:v>314</c:v>
                </c:pt>
                <c:pt idx="24">
                  <c:v>313</c:v>
                </c:pt>
                <c:pt idx="25">
                  <c:v>312</c:v>
                </c:pt>
                <c:pt idx="26">
                  <c:v>311</c:v>
                </c:pt>
                <c:pt idx="27">
                  <c:v>310</c:v>
                </c:pt>
                <c:pt idx="28">
                  <c:v>309</c:v>
                </c:pt>
                <c:pt idx="29">
                  <c:v>308</c:v>
                </c:pt>
                <c:pt idx="30">
                  <c:v>307</c:v>
                </c:pt>
                <c:pt idx="31">
                  <c:v>306</c:v>
                </c:pt>
                <c:pt idx="32">
                  <c:v>305</c:v>
                </c:pt>
                <c:pt idx="33">
                  <c:v>304</c:v>
                </c:pt>
                <c:pt idx="34">
                  <c:v>303</c:v>
                </c:pt>
                <c:pt idx="35">
                  <c:v>302</c:v>
                </c:pt>
                <c:pt idx="36">
                  <c:v>301</c:v>
                </c:pt>
                <c:pt idx="37">
                  <c:v>300</c:v>
                </c:pt>
                <c:pt idx="38">
                  <c:v>299</c:v>
                </c:pt>
                <c:pt idx="39">
                  <c:v>298</c:v>
                </c:pt>
                <c:pt idx="40">
                  <c:v>297</c:v>
                </c:pt>
                <c:pt idx="41">
                  <c:v>296</c:v>
                </c:pt>
                <c:pt idx="42">
                  <c:v>295</c:v>
                </c:pt>
                <c:pt idx="43">
                  <c:v>294</c:v>
                </c:pt>
                <c:pt idx="44">
                  <c:v>293</c:v>
                </c:pt>
                <c:pt idx="45">
                  <c:v>292</c:v>
                </c:pt>
                <c:pt idx="46">
                  <c:v>291</c:v>
                </c:pt>
                <c:pt idx="47">
                  <c:v>290</c:v>
                </c:pt>
                <c:pt idx="48">
                  <c:v>289</c:v>
                </c:pt>
                <c:pt idx="49">
                  <c:v>288</c:v>
                </c:pt>
                <c:pt idx="50">
                  <c:v>287</c:v>
                </c:pt>
                <c:pt idx="51">
                  <c:v>286</c:v>
                </c:pt>
                <c:pt idx="52">
                  <c:v>285</c:v>
                </c:pt>
                <c:pt idx="53">
                  <c:v>284</c:v>
                </c:pt>
                <c:pt idx="54">
                  <c:v>283</c:v>
                </c:pt>
                <c:pt idx="55">
                  <c:v>282</c:v>
                </c:pt>
                <c:pt idx="56">
                  <c:v>281</c:v>
                </c:pt>
                <c:pt idx="57">
                  <c:v>280</c:v>
                </c:pt>
                <c:pt idx="58">
                  <c:v>279</c:v>
                </c:pt>
                <c:pt idx="59">
                  <c:v>278</c:v>
                </c:pt>
                <c:pt idx="60">
                  <c:v>277</c:v>
                </c:pt>
                <c:pt idx="61">
                  <c:v>276</c:v>
                </c:pt>
                <c:pt idx="62">
                  <c:v>275</c:v>
                </c:pt>
                <c:pt idx="63">
                  <c:v>274</c:v>
                </c:pt>
                <c:pt idx="64">
                  <c:v>273</c:v>
                </c:pt>
                <c:pt idx="65">
                  <c:v>272</c:v>
                </c:pt>
                <c:pt idx="66">
                  <c:v>271</c:v>
                </c:pt>
                <c:pt idx="67">
                  <c:v>270</c:v>
                </c:pt>
                <c:pt idx="68">
                  <c:v>269</c:v>
                </c:pt>
                <c:pt idx="69">
                  <c:v>268</c:v>
                </c:pt>
                <c:pt idx="70">
                  <c:v>267</c:v>
                </c:pt>
                <c:pt idx="71">
                  <c:v>266</c:v>
                </c:pt>
                <c:pt idx="72">
                  <c:v>265</c:v>
                </c:pt>
                <c:pt idx="73">
                  <c:v>264</c:v>
                </c:pt>
                <c:pt idx="74">
                  <c:v>263</c:v>
                </c:pt>
                <c:pt idx="75">
                  <c:v>262</c:v>
                </c:pt>
                <c:pt idx="76">
                  <c:v>261</c:v>
                </c:pt>
                <c:pt idx="77">
                  <c:v>260</c:v>
                </c:pt>
                <c:pt idx="78">
                  <c:v>259</c:v>
                </c:pt>
                <c:pt idx="79">
                  <c:v>258</c:v>
                </c:pt>
                <c:pt idx="80">
                  <c:v>257</c:v>
                </c:pt>
                <c:pt idx="81">
                  <c:v>256</c:v>
                </c:pt>
                <c:pt idx="82">
                  <c:v>255</c:v>
                </c:pt>
                <c:pt idx="83">
                  <c:v>254</c:v>
                </c:pt>
                <c:pt idx="84">
                  <c:v>253</c:v>
                </c:pt>
                <c:pt idx="85">
                  <c:v>252</c:v>
                </c:pt>
                <c:pt idx="86">
                  <c:v>251</c:v>
                </c:pt>
                <c:pt idx="87">
                  <c:v>250</c:v>
                </c:pt>
                <c:pt idx="88">
                  <c:v>249</c:v>
                </c:pt>
                <c:pt idx="89">
                  <c:v>248</c:v>
                </c:pt>
                <c:pt idx="90">
                  <c:v>247</c:v>
                </c:pt>
                <c:pt idx="91">
                  <c:v>246</c:v>
                </c:pt>
                <c:pt idx="92">
                  <c:v>245</c:v>
                </c:pt>
                <c:pt idx="93">
                  <c:v>244</c:v>
                </c:pt>
                <c:pt idx="94">
                  <c:v>243</c:v>
                </c:pt>
                <c:pt idx="95">
                  <c:v>242</c:v>
                </c:pt>
              </c:numCache>
            </c:numRef>
          </c:cat>
          <c:val>
            <c:numRef>
              <c:f>'[新建 XLSX 工作表.xlsx]Sheet2'!$C$165:$C$260</c:f>
              <c:numCache>
                <c:formatCode>General</c:formatCode>
                <c:ptCount val="96"/>
                <c:pt idx="0">
                  <c:v>0.138</c:v>
                </c:pt>
                <c:pt idx="1">
                  <c:v>0.1394</c:v>
                </c:pt>
                <c:pt idx="2">
                  <c:v>0.1407</c:v>
                </c:pt>
                <c:pt idx="3">
                  <c:v>0.1421</c:v>
                </c:pt>
                <c:pt idx="4">
                  <c:v>0.1434</c:v>
                </c:pt>
                <c:pt idx="5">
                  <c:v>0.1448</c:v>
                </c:pt>
                <c:pt idx="6">
                  <c:v>0.1462</c:v>
                </c:pt>
                <c:pt idx="7">
                  <c:v>0.1475</c:v>
                </c:pt>
                <c:pt idx="8">
                  <c:v>0.1489</c:v>
                </c:pt>
                <c:pt idx="9">
                  <c:v>0.1502</c:v>
                </c:pt>
                <c:pt idx="10">
                  <c:v>0.1516</c:v>
                </c:pt>
                <c:pt idx="11">
                  <c:v>0.1529</c:v>
                </c:pt>
                <c:pt idx="12">
                  <c:v>0.1544</c:v>
                </c:pt>
                <c:pt idx="13">
                  <c:v>0.1558</c:v>
                </c:pt>
                <c:pt idx="14">
                  <c:v>0.1573</c:v>
                </c:pt>
                <c:pt idx="15">
                  <c:v>0.1588</c:v>
                </c:pt>
                <c:pt idx="16">
                  <c:v>0.1603</c:v>
                </c:pt>
                <c:pt idx="17">
                  <c:v>0.1617</c:v>
                </c:pt>
                <c:pt idx="18">
                  <c:v>0.1632</c:v>
                </c:pt>
                <c:pt idx="19">
                  <c:v>0.1647</c:v>
                </c:pt>
                <c:pt idx="20">
                  <c:v>0.1662</c:v>
                </c:pt>
                <c:pt idx="21">
                  <c:v>0.1677</c:v>
                </c:pt>
                <c:pt idx="22">
                  <c:v>0.1691</c:v>
                </c:pt>
                <c:pt idx="23">
                  <c:v>0.1707</c:v>
                </c:pt>
                <c:pt idx="24">
                  <c:v>0.1722</c:v>
                </c:pt>
                <c:pt idx="25">
                  <c:v>0.1739</c:v>
                </c:pt>
                <c:pt idx="26">
                  <c:v>0.1756</c:v>
                </c:pt>
                <c:pt idx="27">
                  <c:v>0.1774</c:v>
                </c:pt>
                <c:pt idx="28">
                  <c:v>0.1792</c:v>
                </c:pt>
                <c:pt idx="29">
                  <c:v>0.1812</c:v>
                </c:pt>
                <c:pt idx="30">
                  <c:v>0.1833</c:v>
                </c:pt>
                <c:pt idx="31">
                  <c:v>0.1855</c:v>
                </c:pt>
                <c:pt idx="32">
                  <c:v>0.1879</c:v>
                </c:pt>
                <c:pt idx="33">
                  <c:v>0.1905</c:v>
                </c:pt>
                <c:pt idx="34">
                  <c:v>0.1933</c:v>
                </c:pt>
                <c:pt idx="35">
                  <c:v>0.1963</c:v>
                </c:pt>
                <c:pt idx="36">
                  <c:v>0.1997</c:v>
                </c:pt>
                <c:pt idx="37">
                  <c:v>0.2036</c:v>
                </c:pt>
                <c:pt idx="38">
                  <c:v>0.2078</c:v>
                </c:pt>
                <c:pt idx="39">
                  <c:v>0.2126</c:v>
                </c:pt>
                <c:pt idx="40">
                  <c:v>0.2179</c:v>
                </c:pt>
                <c:pt idx="41">
                  <c:v>0.224</c:v>
                </c:pt>
                <c:pt idx="42">
                  <c:v>0.2308</c:v>
                </c:pt>
                <c:pt idx="43">
                  <c:v>0.2382</c:v>
                </c:pt>
                <c:pt idx="44">
                  <c:v>0.2463</c:v>
                </c:pt>
                <c:pt idx="45">
                  <c:v>0.2546</c:v>
                </c:pt>
                <c:pt idx="46">
                  <c:v>0.263</c:v>
                </c:pt>
                <c:pt idx="47">
                  <c:v>0.2714</c:v>
                </c:pt>
                <c:pt idx="48">
                  <c:v>0.2805</c:v>
                </c:pt>
                <c:pt idx="49">
                  <c:v>0.2909</c:v>
                </c:pt>
                <c:pt idx="50">
                  <c:v>0.3026</c:v>
                </c:pt>
                <c:pt idx="51">
                  <c:v>0.3149</c:v>
                </c:pt>
                <c:pt idx="52">
                  <c:v>0.3263</c:v>
                </c:pt>
                <c:pt idx="53">
                  <c:v>0.3358</c:v>
                </c:pt>
                <c:pt idx="54">
                  <c:v>0.343</c:v>
                </c:pt>
                <c:pt idx="55">
                  <c:v>0.3484</c:v>
                </c:pt>
                <c:pt idx="56">
                  <c:v>0.3528</c:v>
                </c:pt>
                <c:pt idx="57">
                  <c:v>0.3569</c:v>
                </c:pt>
                <c:pt idx="58">
                  <c:v>0.3607</c:v>
                </c:pt>
                <c:pt idx="59">
                  <c:v>0.364</c:v>
                </c:pt>
                <c:pt idx="60">
                  <c:v>0.3665</c:v>
                </c:pt>
                <c:pt idx="61">
                  <c:v>0.3679</c:v>
                </c:pt>
                <c:pt idx="62">
                  <c:v>0.3683</c:v>
                </c:pt>
                <c:pt idx="63">
                  <c:v>0.3677</c:v>
                </c:pt>
                <c:pt idx="64">
                  <c:v>0.3665</c:v>
                </c:pt>
                <c:pt idx="65">
                  <c:v>0.3647</c:v>
                </c:pt>
                <c:pt idx="66">
                  <c:v>0.3628</c:v>
                </c:pt>
                <c:pt idx="67">
                  <c:v>0.3606</c:v>
                </c:pt>
                <c:pt idx="68">
                  <c:v>0.3583</c:v>
                </c:pt>
                <c:pt idx="69">
                  <c:v>0.3557</c:v>
                </c:pt>
                <c:pt idx="70">
                  <c:v>0.353</c:v>
                </c:pt>
                <c:pt idx="71">
                  <c:v>0.3501</c:v>
                </c:pt>
                <c:pt idx="72">
                  <c:v>0.3473</c:v>
                </c:pt>
                <c:pt idx="73">
                  <c:v>0.3444</c:v>
                </c:pt>
                <c:pt idx="74">
                  <c:v>0.3416</c:v>
                </c:pt>
                <c:pt idx="75">
                  <c:v>0.339</c:v>
                </c:pt>
                <c:pt idx="76">
                  <c:v>0.3367</c:v>
                </c:pt>
                <c:pt idx="77">
                  <c:v>0.3348</c:v>
                </c:pt>
                <c:pt idx="78">
                  <c:v>0.3332</c:v>
                </c:pt>
                <c:pt idx="79">
                  <c:v>0.3319</c:v>
                </c:pt>
                <c:pt idx="80">
                  <c:v>0.3308</c:v>
                </c:pt>
                <c:pt idx="81">
                  <c:v>0.3303</c:v>
                </c:pt>
                <c:pt idx="82">
                  <c:v>0.3303</c:v>
                </c:pt>
                <c:pt idx="83">
                  <c:v>0.3311</c:v>
                </c:pt>
                <c:pt idx="84">
                  <c:v>0.3324</c:v>
                </c:pt>
                <c:pt idx="85">
                  <c:v>0.3344</c:v>
                </c:pt>
                <c:pt idx="86">
                  <c:v>0.3371</c:v>
                </c:pt>
                <c:pt idx="87">
                  <c:v>0.3406</c:v>
                </c:pt>
                <c:pt idx="88">
                  <c:v>0.3449</c:v>
                </c:pt>
                <c:pt idx="89">
                  <c:v>0.3503</c:v>
                </c:pt>
                <c:pt idx="90">
                  <c:v>0.3568</c:v>
                </c:pt>
                <c:pt idx="91">
                  <c:v>0.3646</c:v>
                </c:pt>
                <c:pt idx="92">
                  <c:v>0.374</c:v>
                </c:pt>
                <c:pt idx="93">
                  <c:v>0.3853</c:v>
                </c:pt>
                <c:pt idx="94">
                  <c:v>0.3988</c:v>
                </c:pt>
                <c:pt idx="95">
                  <c:v>0.4153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'[新建 XLSX 工作表.xlsx]Sheet2'!$D$1</c:f>
              <c:strCache>
                <c:ptCount val="1"/>
                <c:pt idx="0">
                  <c:v>12 h</c:v>
                </c:pt>
              </c:strCache>
            </c:strRef>
          </c:tx>
          <c:spPr>
            <a:ln w="15875" cap="rnd">
              <a:solidFill>
                <a:srgbClr val="FECF4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'[新建 XLSX 工作表.xlsx]Sheet2'!$A$165:$A$260</c:f>
              <c:numCache>
                <c:formatCode>General</c:formatCode>
                <c:ptCount val="96"/>
                <c:pt idx="0">
                  <c:v>337</c:v>
                </c:pt>
                <c:pt idx="1">
                  <c:v>336</c:v>
                </c:pt>
                <c:pt idx="2">
                  <c:v>335</c:v>
                </c:pt>
                <c:pt idx="3">
                  <c:v>334</c:v>
                </c:pt>
                <c:pt idx="4">
                  <c:v>333</c:v>
                </c:pt>
                <c:pt idx="5">
                  <c:v>332</c:v>
                </c:pt>
                <c:pt idx="6">
                  <c:v>331</c:v>
                </c:pt>
                <c:pt idx="7">
                  <c:v>330</c:v>
                </c:pt>
                <c:pt idx="8">
                  <c:v>329</c:v>
                </c:pt>
                <c:pt idx="9">
                  <c:v>328</c:v>
                </c:pt>
                <c:pt idx="10">
                  <c:v>327</c:v>
                </c:pt>
                <c:pt idx="11">
                  <c:v>326</c:v>
                </c:pt>
                <c:pt idx="12">
                  <c:v>325</c:v>
                </c:pt>
                <c:pt idx="13">
                  <c:v>324</c:v>
                </c:pt>
                <c:pt idx="14">
                  <c:v>323</c:v>
                </c:pt>
                <c:pt idx="15">
                  <c:v>322</c:v>
                </c:pt>
                <c:pt idx="16">
                  <c:v>321</c:v>
                </c:pt>
                <c:pt idx="17">
                  <c:v>320</c:v>
                </c:pt>
                <c:pt idx="18">
                  <c:v>319</c:v>
                </c:pt>
                <c:pt idx="19">
                  <c:v>318</c:v>
                </c:pt>
                <c:pt idx="20">
                  <c:v>317</c:v>
                </c:pt>
                <c:pt idx="21">
                  <c:v>316</c:v>
                </c:pt>
                <c:pt idx="22">
                  <c:v>315</c:v>
                </c:pt>
                <c:pt idx="23">
                  <c:v>314</c:v>
                </c:pt>
                <c:pt idx="24">
                  <c:v>313</c:v>
                </c:pt>
                <c:pt idx="25">
                  <c:v>312</c:v>
                </c:pt>
                <c:pt idx="26">
                  <c:v>311</c:v>
                </c:pt>
                <c:pt idx="27">
                  <c:v>310</c:v>
                </c:pt>
                <c:pt idx="28">
                  <c:v>309</c:v>
                </c:pt>
                <c:pt idx="29">
                  <c:v>308</c:v>
                </c:pt>
                <c:pt idx="30">
                  <c:v>307</c:v>
                </c:pt>
                <c:pt idx="31">
                  <c:v>306</c:v>
                </c:pt>
                <c:pt idx="32">
                  <c:v>305</c:v>
                </c:pt>
                <c:pt idx="33">
                  <c:v>304</c:v>
                </c:pt>
                <c:pt idx="34">
                  <c:v>303</c:v>
                </c:pt>
                <c:pt idx="35">
                  <c:v>302</c:v>
                </c:pt>
                <c:pt idx="36">
                  <c:v>301</c:v>
                </c:pt>
                <c:pt idx="37">
                  <c:v>300</c:v>
                </c:pt>
                <c:pt idx="38">
                  <c:v>299</c:v>
                </c:pt>
                <c:pt idx="39">
                  <c:v>298</c:v>
                </c:pt>
                <c:pt idx="40">
                  <c:v>297</c:v>
                </c:pt>
                <c:pt idx="41">
                  <c:v>296</c:v>
                </c:pt>
                <c:pt idx="42">
                  <c:v>295</c:v>
                </c:pt>
                <c:pt idx="43">
                  <c:v>294</c:v>
                </c:pt>
                <c:pt idx="44">
                  <c:v>293</c:v>
                </c:pt>
                <c:pt idx="45">
                  <c:v>292</c:v>
                </c:pt>
                <c:pt idx="46">
                  <c:v>291</c:v>
                </c:pt>
                <c:pt idx="47">
                  <c:v>290</c:v>
                </c:pt>
                <c:pt idx="48">
                  <c:v>289</c:v>
                </c:pt>
                <c:pt idx="49">
                  <c:v>288</c:v>
                </c:pt>
                <c:pt idx="50">
                  <c:v>287</c:v>
                </c:pt>
                <c:pt idx="51">
                  <c:v>286</c:v>
                </c:pt>
                <c:pt idx="52">
                  <c:v>285</c:v>
                </c:pt>
                <c:pt idx="53">
                  <c:v>284</c:v>
                </c:pt>
                <c:pt idx="54">
                  <c:v>283</c:v>
                </c:pt>
                <c:pt idx="55">
                  <c:v>282</c:v>
                </c:pt>
                <c:pt idx="56">
                  <c:v>281</c:v>
                </c:pt>
                <c:pt idx="57">
                  <c:v>280</c:v>
                </c:pt>
                <c:pt idx="58">
                  <c:v>279</c:v>
                </c:pt>
                <c:pt idx="59">
                  <c:v>278</c:v>
                </c:pt>
                <c:pt idx="60">
                  <c:v>277</c:v>
                </c:pt>
                <c:pt idx="61">
                  <c:v>276</c:v>
                </c:pt>
                <c:pt idx="62">
                  <c:v>275</c:v>
                </c:pt>
                <c:pt idx="63">
                  <c:v>274</c:v>
                </c:pt>
                <c:pt idx="64">
                  <c:v>273</c:v>
                </c:pt>
                <c:pt idx="65">
                  <c:v>272</c:v>
                </c:pt>
                <c:pt idx="66">
                  <c:v>271</c:v>
                </c:pt>
                <c:pt idx="67">
                  <c:v>270</c:v>
                </c:pt>
                <c:pt idx="68">
                  <c:v>269</c:v>
                </c:pt>
                <c:pt idx="69">
                  <c:v>268</c:v>
                </c:pt>
                <c:pt idx="70">
                  <c:v>267</c:v>
                </c:pt>
                <c:pt idx="71">
                  <c:v>266</c:v>
                </c:pt>
                <c:pt idx="72">
                  <c:v>265</c:v>
                </c:pt>
                <c:pt idx="73">
                  <c:v>264</c:v>
                </c:pt>
                <c:pt idx="74">
                  <c:v>263</c:v>
                </c:pt>
                <c:pt idx="75">
                  <c:v>262</c:v>
                </c:pt>
                <c:pt idx="76">
                  <c:v>261</c:v>
                </c:pt>
                <c:pt idx="77">
                  <c:v>260</c:v>
                </c:pt>
                <c:pt idx="78">
                  <c:v>259</c:v>
                </c:pt>
                <c:pt idx="79">
                  <c:v>258</c:v>
                </c:pt>
                <c:pt idx="80">
                  <c:v>257</c:v>
                </c:pt>
                <c:pt idx="81">
                  <c:v>256</c:v>
                </c:pt>
                <c:pt idx="82">
                  <c:v>255</c:v>
                </c:pt>
                <c:pt idx="83">
                  <c:v>254</c:v>
                </c:pt>
                <c:pt idx="84">
                  <c:v>253</c:v>
                </c:pt>
                <c:pt idx="85">
                  <c:v>252</c:v>
                </c:pt>
                <c:pt idx="86">
                  <c:v>251</c:v>
                </c:pt>
                <c:pt idx="87">
                  <c:v>250</c:v>
                </c:pt>
                <c:pt idx="88">
                  <c:v>249</c:v>
                </c:pt>
                <c:pt idx="89">
                  <c:v>248</c:v>
                </c:pt>
                <c:pt idx="90">
                  <c:v>247</c:v>
                </c:pt>
                <c:pt idx="91">
                  <c:v>246</c:v>
                </c:pt>
                <c:pt idx="92">
                  <c:v>245</c:v>
                </c:pt>
                <c:pt idx="93">
                  <c:v>244</c:v>
                </c:pt>
                <c:pt idx="94">
                  <c:v>243</c:v>
                </c:pt>
                <c:pt idx="95">
                  <c:v>242</c:v>
                </c:pt>
              </c:numCache>
            </c:numRef>
          </c:cat>
          <c:val>
            <c:numRef>
              <c:f>'[新建 XLSX 工作表.xlsx]Sheet2'!$D$165:$D$260</c:f>
              <c:numCache>
                <c:formatCode>General</c:formatCode>
                <c:ptCount val="96"/>
                <c:pt idx="0">
                  <c:v>0.1596</c:v>
                </c:pt>
                <c:pt idx="1">
                  <c:v>0.1612</c:v>
                </c:pt>
                <c:pt idx="2">
                  <c:v>0.1627</c:v>
                </c:pt>
                <c:pt idx="3">
                  <c:v>0.1642</c:v>
                </c:pt>
                <c:pt idx="4">
                  <c:v>0.1658</c:v>
                </c:pt>
                <c:pt idx="5">
                  <c:v>0.1673</c:v>
                </c:pt>
                <c:pt idx="6">
                  <c:v>0.1689</c:v>
                </c:pt>
                <c:pt idx="7">
                  <c:v>0.1705</c:v>
                </c:pt>
                <c:pt idx="8">
                  <c:v>0.172</c:v>
                </c:pt>
                <c:pt idx="9">
                  <c:v>0.1736</c:v>
                </c:pt>
                <c:pt idx="10">
                  <c:v>0.1752</c:v>
                </c:pt>
                <c:pt idx="11">
                  <c:v>0.1768</c:v>
                </c:pt>
                <c:pt idx="12">
                  <c:v>0.1784</c:v>
                </c:pt>
                <c:pt idx="13">
                  <c:v>0.18</c:v>
                </c:pt>
                <c:pt idx="14">
                  <c:v>0.1817</c:v>
                </c:pt>
                <c:pt idx="15">
                  <c:v>0.1834</c:v>
                </c:pt>
                <c:pt idx="16">
                  <c:v>0.1851</c:v>
                </c:pt>
                <c:pt idx="17">
                  <c:v>0.1869</c:v>
                </c:pt>
                <c:pt idx="18">
                  <c:v>0.1886</c:v>
                </c:pt>
                <c:pt idx="19">
                  <c:v>0.1903</c:v>
                </c:pt>
                <c:pt idx="20">
                  <c:v>0.1921</c:v>
                </c:pt>
                <c:pt idx="21">
                  <c:v>0.1938</c:v>
                </c:pt>
                <c:pt idx="22">
                  <c:v>0.1955</c:v>
                </c:pt>
                <c:pt idx="23">
                  <c:v>0.1973</c:v>
                </c:pt>
                <c:pt idx="24">
                  <c:v>0.199</c:v>
                </c:pt>
                <c:pt idx="25">
                  <c:v>0.2009</c:v>
                </c:pt>
                <c:pt idx="26">
                  <c:v>0.2029</c:v>
                </c:pt>
                <c:pt idx="27">
                  <c:v>0.205</c:v>
                </c:pt>
                <c:pt idx="28">
                  <c:v>0.2072</c:v>
                </c:pt>
                <c:pt idx="29">
                  <c:v>0.2094</c:v>
                </c:pt>
                <c:pt idx="30">
                  <c:v>0.2118</c:v>
                </c:pt>
                <c:pt idx="31">
                  <c:v>0.2144</c:v>
                </c:pt>
                <c:pt idx="32">
                  <c:v>0.2171</c:v>
                </c:pt>
                <c:pt idx="33">
                  <c:v>0.2201</c:v>
                </c:pt>
                <c:pt idx="34">
                  <c:v>0.2233</c:v>
                </c:pt>
                <c:pt idx="35">
                  <c:v>0.2267</c:v>
                </c:pt>
                <c:pt idx="36">
                  <c:v>0.2306</c:v>
                </c:pt>
                <c:pt idx="37">
                  <c:v>0.2349</c:v>
                </c:pt>
                <c:pt idx="38">
                  <c:v>0.2397</c:v>
                </c:pt>
                <c:pt idx="39">
                  <c:v>0.2451</c:v>
                </c:pt>
                <c:pt idx="40">
                  <c:v>0.251</c:v>
                </c:pt>
                <c:pt idx="41">
                  <c:v>0.2577</c:v>
                </c:pt>
                <c:pt idx="42">
                  <c:v>0.2652</c:v>
                </c:pt>
                <c:pt idx="43">
                  <c:v>0.2735</c:v>
                </c:pt>
                <c:pt idx="44">
                  <c:v>0.2824</c:v>
                </c:pt>
                <c:pt idx="45">
                  <c:v>0.2914</c:v>
                </c:pt>
                <c:pt idx="46">
                  <c:v>0.3003</c:v>
                </c:pt>
                <c:pt idx="47">
                  <c:v>0.3091</c:v>
                </c:pt>
                <c:pt idx="48">
                  <c:v>0.3184</c:v>
                </c:pt>
                <c:pt idx="49">
                  <c:v>0.329</c:v>
                </c:pt>
                <c:pt idx="50">
                  <c:v>0.3408</c:v>
                </c:pt>
                <c:pt idx="51">
                  <c:v>0.3532</c:v>
                </c:pt>
                <c:pt idx="52">
                  <c:v>0.3648</c:v>
                </c:pt>
                <c:pt idx="53">
                  <c:v>0.3746</c:v>
                </c:pt>
                <c:pt idx="54">
                  <c:v>0.382</c:v>
                </c:pt>
                <c:pt idx="55">
                  <c:v>0.3877</c:v>
                </c:pt>
                <c:pt idx="56">
                  <c:v>0.3924</c:v>
                </c:pt>
                <c:pt idx="57">
                  <c:v>0.3966</c:v>
                </c:pt>
                <c:pt idx="58">
                  <c:v>0.4004</c:v>
                </c:pt>
                <c:pt idx="59">
                  <c:v>0.4038</c:v>
                </c:pt>
                <c:pt idx="60">
                  <c:v>0.4063</c:v>
                </c:pt>
                <c:pt idx="61">
                  <c:v>0.408</c:v>
                </c:pt>
                <c:pt idx="62">
                  <c:v>0.4087</c:v>
                </c:pt>
                <c:pt idx="63">
                  <c:v>0.4085</c:v>
                </c:pt>
                <c:pt idx="64">
                  <c:v>0.4076</c:v>
                </c:pt>
                <c:pt idx="65">
                  <c:v>0.4062</c:v>
                </c:pt>
                <c:pt idx="66">
                  <c:v>0.4046</c:v>
                </c:pt>
                <c:pt idx="67">
                  <c:v>0.4028</c:v>
                </c:pt>
                <c:pt idx="68">
                  <c:v>0.4008</c:v>
                </c:pt>
                <c:pt idx="69">
                  <c:v>0.3986</c:v>
                </c:pt>
                <c:pt idx="70">
                  <c:v>0.3963</c:v>
                </c:pt>
                <c:pt idx="71">
                  <c:v>0.3938</c:v>
                </c:pt>
                <c:pt idx="72">
                  <c:v>0.3913</c:v>
                </c:pt>
                <c:pt idx="73">
                  <c:v>0.3887</c:v>
                </c:pt>
                <c:pt idx="74">
                  <c:v>0.3863</c:v>
                </c:pt>
                <c:pt idx="75">
                  <c:v>0.3841</c:v>
                </c:pt>
                <c:pt idx="76">
                  <c:v>0.3823</c:v>
                </c:pt>
                <c:pt idx="77">
                  <c:v>0.3808</c:v>
                </c:pt>
                <c:pt idx="78">
                  <c:v>0.3798</c:v>
                </c:pt>
                <c:pt idx="79">
                  <c:v>0.3789</c:v>
                </c:pt>
                <c:pt idx="80">
                  <c:v>0.3783</c:v>
                </c:pt>
                <c:pt idx="81">
                  <c:v>0.3782</c:v>
                </c:pt>
                <c:pt idx="82">
                  <c:v>0.3788</c:v>
                </c:pt>
                <c:pt idx="83">
                  <c:v>0.38</c:v>
                </c:pt>
                <c:pt idx="84">
                  <c:v>0.382</c:v>
                </c:pt>
                <c:pt idx="85">
                  <c:v>0.3847</c:v>
                </c:pt>
                <c:pt idx="86">
                  <c:v>0.3881</c:v>
                </c:pt>
                <c:pt idx="87">
                  <c:v>0.3924</c:v>
                </c:pt>
                <c:pt idx="88">
                  <c:v>0.3976</c:v>
                </c:pt>
                <c:pt idx="89">
                  <c:v>0.4039</c:v>
                </c:pt>
                <c:pt idx="90">
                  <c:v>0.4114</c:v>
                </c:pt>
                <c:pt idx="91">
                  <c:v>0.4204</c:v>
                </c:pt>
                <c:pt idx="92">
                  <c:v>0.4311</c:v>
                </c:pt>
                <c:pt idx="93">
                  <c:v>0.4439</c:v>
                </c:pt>
                <c:pt idx="94">
                  <c:v>0.459</c:v>
                </c:pt>
                <c:pt idx="95">
                  <c:v>0.4772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'[新建 XLSX 工作表.xlsx]Sheet2'!$E$1</c:f>
              <c:strCache>
                <c:ptCount val="1"/>
                <c:pt idx="0">
                  <c:v>16 h</c:v>
                </c:pt>
              </c:strCache>
            </c:strRef>
          </c:tx>
          <c:spPr>
            <a:ln w="15875" cap="rnd">
              <a:solidFill>
                <a:srgbClr val="72BFC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'[新建 XLSX 工作表.xlsx]Sheet2'!$A$165:$A$260</c:f>
              <c:numCache>
                <c:formatCode>General</c:formatCode>
                <c:ptCount val="96"/>
                <c:pt idx="0">
                  <c:v>337</c:v>
                </c:pt>
                <c:pt idx="1">
                  <c:v>336</c:v>
                </c:pt>
                <c:pt idx="2">
                  <c:v>335</c:v>
                </c:pt>
                <c:pt idx="3">
                  <c:v>334</c:v>
                </c:pt>
                <c:pt idx="4">
                  <c:v>333</c:v>
                </c:pt>
                <c:pt idx="5">
                  <c:v>332</c:v>
                </c:pt>
                <c:pt idx="6">
                  <c:v>331</c:v>
                </c:pt>
                <c:pt idx="7">
                  <c:v>330</c:v>
                </c:pt>
                <c:pt idx="8">
                  <c:v>329</c:v>
                </c:pt>
                <c:pt idx="9">
                  <c:v>328</c:v>
                </c:pt>
                <c:pt idx="10">
                  <c:v>327</c:v>
                </c:pt>
                <c:pt idx="11">
                  <c:v>326</c:v>
                </c:pt>
                <c:pt idx="12">
                  <c:v>325</c:v>
                </c:pt>
                <c:pt idx="13">
                  <c:v>324</c:v>
                </c:pt>
                <c:pt idx="14">
                  <c:v>323</c:v>
                </c:pt>
                <c:pt idx="15">
                  <c:v>322</c:v>
                </c:pt>
                <c:pt idx="16">
                  <c:v>321</c:v>
                </c:pt>
                <c:pt idx="17">
                  <c:v>320</c:v>
                </c:pt>
                <c:pt idx="18">
                  <c:v>319</c:v>
                </c:pt>
                <c:pt idx="19">
                  <c:v>318</c:v>
                </c:pt>
                <c:pt idx="20">
                  <c:v>317</c:v>
                </c:pt>
                <c:pt idx="21">
                  <c:v>316</c:v>
                </c:pt>
                <c:pt idx="22">
                  <c:v>315</c:v>
                </c:pt>
                <c:pt idx="23">
                  <c:v>314</c:v>
                </c:pt>
                <c:pt idx="24">
                  <c:v>313</c:v>
                </c:pt>
                <c:pt idx="25">
                  <c:v>312</c:v>
                </c:pt>
                <c:pt idx="26">
                  <c:v>311</c:v>
                </c:pt>
                <c:pt idx="27">
                  <c:v>310</c:v>
                </c:pt>
                <c:pt idx="28">
                  <c:v>309</c:v>
                </c:pt>
                <c:pt idx="29">
                  <c:v>308</c:v>
                </c:pt>
                <c:pt idx="30">
                  <c:v>307</c:v>
                </c:pt>
                <c:pt idx="31">
                  <c:v>306</c:v>
                </c:pt>
                <c:pt idx="32">
                  <c:v>305</c:v>
                </c:pt>
                <c:pt idx="33">
                  <c:v>304</c:v>
                </c:pt>
                <c:pt idx="34">
                  <c:v>303</c:v>
                </c:pt>
                <c:pt idx="35">
                  <c:v>302</c:v>
                </c:pt>
                <c:pt idx="36">
                  <c:v>301</c:v>
                </c:pt>
                <c:pt idx="37">
                  <c:v>300</c:v>
                </c:pt>
                <c:pt idx="38">
                  <c:v>299</c:v>
                </c:pt>
                <c:pt idx="39">
                  <c:v>298</c:v>
                </c:pt>
                <c:pt idx="40">
                  <c:v>297</c:v>
                </c:pt>
                <c:pt idx="41">
                  <c:v>296</c:v>
                </c:pt>
                <c:pt idx="42">
                  <c:v>295</c:v>
                </c:pt>
                <c:pt idx="43">
                  <c:v>294</c:v>
                </c:pt>
                <c:pt idx="44">
                  <c:v>293</c:v>
                </c:pt>
                <c:pt idx="45">
                  <c:v>292</c:v>
                </c:pt>
                <c:pt idx="46">
                  <c:v>291</c:v>
                </c:pt>
                <c:pt idx="47">
                  <c:v>290</c:v>
                </c:pt>
                <c:pt idx="48">
                  <c:v>289</c:v>
                </c:pt>
                <c:pt idx="49">
                  <c:v>288</c:v>
                </c:pt>
                <c:pt idx="50">
                  <c:v>287</c:v>
                </c:pt>
                <c:pt idx="51">
                  <c:v>286</c:v>
                </c:pt>
                <c:pt idx="52">
                  <c:v>285</c:v>
                </c:pt>
                <c:pt idx="53">
                  <c:v>284</c:v>
                </c:pt>
                <c:pt idx="54">
                  <c:v>283</c:v>
                </c:pt>
                <c:pt idx="55">
                  <c:v>282</c:v>
                </c:pt>
                <c:pt idx="56">
                  <c:v>281</c:v>
                </c:pt>
                <c:pt idx="57">
                  <c:v>280</c:v>
                </c:pt>
                <c:pt idx="58">
                  <c:v>279</c:v>
                </c:pt>
                <c:pt idx="59">
                  <c:v>278</c:v>
                </c:pt>
                <c:pt idx="60">
                  <c:v>277</c:v>
                </c:pt>
                <c:pt idx="61">
                  <c:v>276</c:v>
                </c:pt>
                <c:pt idx="62">
                  <c:v>275</c:v>
                </c:pt>
                <c:pt idx="63">
                  <c:v>274</c:v>
                </c:pt>
                <c:pt idx="64">
                  <c:v>273</c:v>
                </c:pt>
                <c:pt idx="65">
                  <c:v>272</c:v>
                </c:pt>
                <c:pt idx="66">
                  <c:v>271</c:v>
                </c:pt>
                <c:pt idx="67">
                  <c:v>270</c:v>
                </c:pt>
                <c:pt idx="68">
                  <c:v>269</c:v>
                </c:pt>
                <c:pt idx="69">
                  <c:v>268</c:v>
                </c:pt>
                <c:pt idx="70">
                  <c:v>267</c:v>
                </c:pt>
                <c:pt idx="71">
                  <c:v>266</c:v>
                </c:pt>
                <c:pt idx="72">
                  <c:v>265</c:v>
                </c:pt>
                <c:pt idx="73">
                  <c:v>264</c:v>
                </c:pt>
                <c:pt idx="74">
                  <c:v>263</c:v>
                </c:pt>
                <c:pt idx="75">
                  <c:v>262</c:v>
                </c:pt>
                <c:pt idx="76">
                  <c:v>261</c:v>
                </c:pt>
                <c:pt idx="77">
                  <c:v>260</c:v>
                </c:pt>
                <c:pt idx="78">
                  <c:v>259</c:v>
                </c:pt>
                <c:pt idx="79">
                  <c:v>258</c:v>
                </c:pt>
                <c:pt idx="80">
                  <c:v>257</c:v>
                </c:pt>
                <c:pt idx="81">
                  <c:v>256</c:v>
                </c:pt>
                <c:pt idx="82">
                  <c:v>255</c:v>
                </c:pt>
                <c:pt idx="83">
                  <c:v>254</c:v>
                </c:pt>
                <c:pt idx="84">
                  <c:v>253</c:v>
                </c:pt>
                <c:pt idx="85">
                  <c:v>252</c:v>
                </c:pt>
                <c:pt idx="86">
                  <c:v>251</c:v>
                </c:pt>
                <c:pt idx="87">
                  <c:v>250</c:v>
                </c:pt>
                <c:pt idx="88">
                  <c:v>249</c:v>
                </c:pt>
                <c:pt idx="89">
                  <c:v>248</c:v>
                </c:pt>
                <c:pt idx="90">
                  <c:v>247</c:v>
                </c:pt>
                <c:pt idx="91">
                  <c:v>246</c:v>
                </c:pt>
                <c:pt idx="92">
                  <c:v>245</c:v>
                </c:pt>
                <c:pt idx="93">
                  <c:v>244</c:v>
                </c:pt>
                <c:pt idx="94">
                  <c:v>243</c:v>
                </c:pt>
                <c:pt idx="95">
                  <c:v>242</c:v>
                </c:pt>
              </c:numCache>
            </c:numRef>
          </c:cat>
          <c:val>
            <c:numRef>
              <c:f>'[新建 XLSX 工作表.xlsx]Sheet2'!$E$165:$E$260</c:f>
              <c:numCache>
                <c:formatCode>General</c:formatCode>
                <c:ptCount val="96"/>
                <c:pt idx="0">
                  <c:v>0.1791</c:v>
                </c:pt>
                <c:pt idx="1">
                  <c:v>0.1808</c:v>
                </c:pt>
                <c:pt idx="2">
                  <c:v>0.1826</c:v>
                </c:pt>
                <c:pt idx="3">
                  <c:v>0.1843</c:v>
                </c:pt>
                <c:pt idx="4">
                  <c:v>0.1861</c:v>
                </c:pt>
                <c:pt idx="5">
                  <c:v>0.1878</c:v>
                </c:pt>
                <c:pt idx="6">
                  <c:v>0.1895</c:v>
                </c:pt>
                <c:pt idx="7">
                  <c:v>0.1912</c:v>
                </c:pt>
                <c:pt idx="8">
                  <c:v>0.193</c:v>
                </c:pt>
                <c:pt idx="9">
                  <c:v>0.1948</c:v>
                </c:pt>
                <c:pt idx="10">
                  <c:v>0.1966</c:v>
                </c:pt>
                <c:pt idx="11">
                  <c:v>0.1984</c:v>
                </c:pt>
                <c:pt idx="12">
                  <c:v>0.2003</c:v>
                </c:pt>
                <c:pt idx="13">
                  <c:v>0.2022</c:v>
                </c:pt>
                <c:pt idx="14">
                  <c:v>0.2041</c:v>
                </c:pt>
                <c:pt idx="15">
                  <c:v>0.2061</c:v>
                </c:pt>
                <c:pt idx="16">
                  <c:v>0.208</c:v>
                </c:pt>
                <c:pt idx="17">
                  <c:v>0.21</c:v>
                </c:pt>
                <c:pt idx="18">
                  <c:v>0.212</c:v>
                </c:pt>
                <c:pt idx="19">
                  <c:v>0.214</c:v>
                </c:pt>
                <c:pt idx="20">
                  <c:v>0.216</c:v>
                </c:pt>
                <c:pt idx="21">
                  <c:v>0.2179</c:v>
                </c:pt>
                <c:pt idx="22">
                  <c:v>0.2199</c:v>
                </c:pt>
                <c:pt idx="23">
                  <c:v>0.2218</c:v>
                </c:pt>
                <c:pt idx="24">
                  <c:v>0.2238</c:v>
                </c:pt>
                <c:pt idx="25">
                  <c:v>0.2259</c:v>
                </c:pt>
                <c:pt idx="26">
                  <c:v>0.2282</c:v>
                </c:pt>
                <c:pt idx="27">
                  <c:v>0.2305</c:v>
                </c:pt>
                <c:pt idx="28">
                  <c:v>0.233</c:v>
                </c:pt>
                <c:pt idx="29">
                  <c:v>0.2355</c:v>
                </c:pt>
                <c:pt idx="30">
                  <c:v>0.2382</c:v>
                </c:pt>
                <c:pt idx="31">
                  <c:v>0.2411</c:v>
                </c:pt>
                <c:pt idx="32">
                  <c:v>0.2443</c:v>
                </c:pt>
                <c:pt idx="33">
                  <c:v>0.2477</c:v>
                </c:pt>
                <c:pt idx="34">
                  <c:v>0.2514</c:v>
                </c:pt>
                <c:pt idx="35">
                  <c:v>0.2554</c:v>
                </c:pt>
                <c:pt idx="36">
                  <c:v>0.2599</c:v>
                </c:pt>
                <c:pt idx="37">
                  <c:v>0.2649</c:v>
                </c:pt>
                <c:pt idx="38">
                  <c:v>0.2706</c:v>
                </c:pt>
                <c:pt idx="39">
                  <c:v>0.2769</c:v>
                </c:pt>
                <c:pt idx="40">
                  <c:v>0.2839</c:v>
                </c:pt>
                <c:pt idx="41">
                  <c:v>0.2917</c:v>
                </c:pt>
                <c:pt idx="42">
                  <c:v>0.3005</c:v>
                </c:pt>
                <c:pt idx="43">
                  <c:v>0.3103</c:v>
                </c:pt>
                <c:pt idx="44">
                  <c:v>0.3208</c:v>
                </c:pt>
                <c:pt idx="45">
                  <c:v>0.3314</c:v>
                </c:pt>
                <c:pt idx="46">
                  <c:v>0.3418</c:v>
                </c:pt>
                <c:pt idx="47">
                  <c:v>0.3519</c:v>
                </c:pt>
                <c:pt idx="48">
                  <c:v>0.3625</c:v>
                </c:pt>
                <c:pt idx="49">
                  <c:v>0.3742</c:v>
                </c:pt>
                <c:pt idx="50">
                  <c:v>0.3873</c:v>
                </c:pt>
                <c:pt idx="51">
                  <c:v>0.4011</c:v>
                </c:pt>
                <c:pt idx="52">
                  <c:v>0.414</c:v>
                </c:pt>
                <c:pt idx="53">
                  <c:v>0.4249</c:v>
                </c:pt>
                <c:pt idx="54">
                  <c:v>0.4333</c:v>
                </c:pt>
                <c:pt idx="55">
                  <c:v>0.4398</c:v>
                </c:pt>
                <c:pt idx="56">
                  <c:v>0.445</c:v>
                </c:pt>
                <c:pt idx="57">
                  <c:v>0.4496</c:v>
                </c:pt>
                <c:pt idx="58">
                  <c:v>0.4538</c:v>
                </c:pt>
                <c:pt idx="59">
                  <c:v>0.4574</c:v>
                </c:pt>
                <c:pt idx="60">
                  <c:v>0.4603</c:v>
                </c:pt>
                <c:pt idx="61">
                  <c:v>0.4622</c:v>
                </c:pt>
                <c:pt idx="62">
                  <c:v>0.4629</c:v>
                </c:pt>
                <c:pt idx="63">
                  <c:v>0.4626</c:v>
                </c:pt>
                <c:pt idx="64">
                  <c:v>0.4616</c:v>
                </c:pt>
                <c:pt idx="65">
                  <c:v>0.4601</c:v>
                </c:pt>
                <c:pt idx="66">
                  <c:v>0.4584</c:v>
                </c:pt>
                <c:pt idx="67">
                  <c:v>0.4564</c:v>
                </c:pt>
                <c:pt idx="68">
                  <c:v>0.4542</c:v>
                </c:pt>
                <c:pt idx="69">
                  <c:v>0.4517</c:v>
                </c:pt>
                <c:pt idx="70">
                  <c:v>0.449</c:v>
                </c:pt>
                <c:pt idx="71">
                  <c:v>0.4462</c:v>
                </c:pt>
                <c:pt idx="72">
                  <c:v>0.4433</c:v>
                </c:pt>
                <c:pt idx="73">
                  <c:v>0.4404</c:v>
                </c:pt>
                <c:pt idx="74">
                  <c:v>0.4376</c:v>
                </c:pt>
                <c:pt idx="75">
                  <c:v>0.435</c:v>
                </c:pt>
                <c:pt idx="76">
                  <c:v>0.4328</c:v>
                </c:pt>
                <c:pt idx="77">
                  <c:v>0.4311</c:v>
                </c:pt>
                <c:pt idx="78">
                  <c:v>0.4296</c:v>
                </c:pt>
                <c:pt idx="79">
                  <c:v>0.4283</c:v>
                </c:pt>
                <c:pt idx="80">
                  <c:v>0.4274</c:v>
                </c:pt>
                <c:pt idx="81">
                  <c:v>0.4269</c:v>
                </c:pt>
                <c:pt idx="82">
                  <c:v>0.4272</c:v>
                </c:pt>
                <c:pt idx="83">
                  <c:v>0.4283</c:v>
                </c:pt>
                <c:pt idx="84">
                  <c:v>0.4301</c:v>
                </c:pt>
                <c:pt idx="85">
                  <c:v>0.4328</c:v>
                </c:pt>
                <c:pt idx="86">
                  <c:v>0.4362</c:v>
                </c:pt>
                <c:pt idx="87">
                  <c:v>0.4407</c:v>
                </c:pt>
                <c:pt idx="88">
                  <c:v>0.4462</c:v>
                </c:pt>
                <c:pt idx="89">
                  <c:v>0.453</c:v>
                </c:pt>
                <c:pt idx="90">
                  <c:v>0.4611</c:v>
                </c:pt>
                <c:pt idx="91">
                  <c:v>0.4709</c:v>
                </c:pt>
                <c:pt idx="92">
                  <c:v>0.4827</c:v>
                </c:pt>
                <c:pt idx="93">
                  <c:v>0.497</c:v>
                </c:pt>
                <c:pt idx="94">
                  <c:v>0.514</c:v>
                </c:pt>
                <c:pt idx="95">
                  <c:v>0.5346</c:v>
                </c:pt>
              </c:numCache>
            </c:numRef>
          </c:val>
          <c:smooth val="0"/>
        </c:ser>
        <c:ser>
          <c:idx val="6"/>
          <c:order val="4"/>
          <c:tx>
            <c:strRef>
              <c:f>"24 h"</c:f>
              <c:strCache>
                <c:ptCount val="1"/>
                <c:pt idx="0">
                  <c:v>24 h</c:v>
                </c:pt>
              </c:strCache>
            </c:strRef>
          </c:tx>
          <c:spPr>
            <a:ln w="15875" cap="rnd">
              <a:solidFill>
                <a:srgbClr val="E952D8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'[新建 XLSX 工作表.xlsx]Sheet2'!$A$165:$A$260</c:f>
              <c:numCache>
                <c:formatCode>General</c:formatCode>
                <c:ptCount val="96"/>
                <c:pt idx="0">
                  <c:v>337</c:v>
                </c:pt>
                <c:pt idx="1">
                  <c:v>336</c:v>
                </c:pt>
                <c:pt idx="2">
                  <c:v>335</c:v>
                </c:pt>
                <c:pt idx="3">
                  <c:v>334</c:v>
                </c:pt>
                <c:pt idx="4">
                  <c:v>333</c:v>
                </c:pt>
                <c:pt idx="5">
                  <c:v>332</c:v>
                </c:pt>
                <c:pt idx="6">
                  <c:v>331</c:v>
                </c:pt>
                <c:pt idx="7">
                  <c:v>330</c:v>
                </c:pt>
                <c:pt idx="8">
                  <c:v>329</c:v>
                </c:pt>
                <c:pt idx="9">
                  <c:v>328</c:v>
                </c:pt>
                <c:pt idx="10">
                  <c:v>327</c:v>
                </c:pt>
                <c:pt idx="11">
                  <c:v>326</c:v>
                </c:pt>
                <c:pt idx="12">
                  <c:v>325</c:v>
                </c:pt>
                <c:pt idx="13">
                  <c:v>324</c:v>
                </c:pt>
                <c:pt idx="14">
                  <c:v>323</c:v>
                </c:pt>
                <c:pt idx="15">
                  <c:v>322</c:v>
                </c:pt>
                <c:pt idx="16">
                  <c:v>321</c:v>
                </c:pt>
                <c:pt idx="17">
                  <c:v>320</c:v>
                </c:pt>
                <c:pt idx="18">
                  <c:v>319</c:v>
                </c:pt>
                <c:pt idx="19">
                  <c:v>318</c:v>
                </c:pt>
                <c:pt idx="20">
                  <c:v>317</c:v>
                </c:pt>
                <c:pt idx="21">
                  <c:v>316</c:v>
                </c:pt>
                <c:pt idx="22">
                  <c:v>315</c:v>
                </c:pt>
                <c:pt idx="23">
                  <c:v>314</c:v>
                </c:pt>
                <c:pt idx="24">
                  <c:v>313</c:v>
                </c:pt>
                <c:pt idx="25">
                  <c:v>312</c:v>
                </c:pt>
                <c:pt idx="26">
                  <c:v>311</c:v>
                </c:pt>
                <c:pt idx="27">
                  <c:v>310</c:v>
                </c:pt>
                <c:pt idx="28">
                  <c:v>309</c:v>
                </c:pt>
                <c:pt idx="29">
                  <c:v>308</c:v>
                </c:pt>
                <c:pt idx="30">
                  <c:v>307</c:v>
                </c:pt>
                <c:pt idx="31">
                  <c:v>306</c:v>
                </c:pt>
                <c:pt idx="32">
                  <c:v>305</c:v>
                </c:pt>
                <c:pt idx="33">
                  <c:v>304</c:v>
                </c:pt>
                <c:pt idx="34">
                  <c:v>303</c:v>
                </c:pt>
                <c:pt idx="35">
                  <c:v>302</c:v>
                </c:pt>
                <c:pt idx="36">
                  <c:v>301</c:v>
                </c:pt>
                <c:pt idx="37">
                  <c:v>300</c:v>
                </c:pt>
                <c:pt idx="38">
                  <c:v>299</c:v>
                </c:pt>
                <c:pt idx="39">
                  <c:v>298</c:v>
                </c:pt>
                <c:pt idx="40">
                  <c:v>297</c:v>
                </c:pt>
                <c:pt idx="41">
                  <c:v>296</c:v>
                </c:pt>
                <c:pt idx="42">
                  <c:v>295</c:v>
                </c:pt>
                <c:pt idx="43">
                  <c:v>294</c:v>
                </c:pt>
                <c:pt idx="44">
                  <c:v>293</c:v>
                </c:pt>
                <c:pt idx="45">
                  <c:v>292</c:v>
                </c:pt>
                <c:pt idx="46">
                  <c:v>291</c:v>
                </c:pt>
                <c:pt idx="47">
                  <c:v>290</c:v>
                </c:pt>
                <c:pt idx="48">
                  <c:v>289</c:v>
                </c:pt>
                <c:pt idx="49">
                  <c:v>288</c:v>
                </c:pt>
                <c:pt idx="50">
                  <c:v>287</c:v>
                </c:pt>
                <c:pt idx="51">
                  <c:v>286</c:v>
                </c:pt>
                <c:pt idx="52">
                  <c:v>285</c:v>
                </c:pt>
                <c:pt idx="53">
                  <c:v>284</c:v>
                </c:pt>
                <c:pt idx="54">
                  <c:v>283</c:v>
                </c:pt>
                <c:pt idx="55">
                  <c:v>282</c:v>
                </c:pt>
                <c:pt idx="56">
                  <c:v>281</c:v>
                </c:pt>
                <c:pt idx="57">
                  <c:v>280</c:v>
                </c:pt>
                <c:pt idx="58">
                  <c:v>279</c:v>
                </c:pt>
                <c:pt idx="59">
                  <c:v>278</c:v>
                </c:pt>
                <c:pt idx="60">
                  <c:v>277</c:v>
                </c:pt>
                <c:pt idx="61">
                  <c:v>276</c:v>
                </c:pt>
                <c:pt idx="62">
                  <c:v>275</c:v>
                </c:pt>
                <c:pt idx="63">
                  <c:v>274</c:v>
                </c:pt>
                <c:pt idx="64">
                  <c:v>273</c:v>
                </c:pt>
                <c:pt idx="65">
                  <c:v>272</c:v>
                </c:pt>
                <c:pt idx="66">
                  <c:v>271</c:v>
                </c:pt>
                <c:pt idx="67">
                  <c:v>270</c:v>
                </c:pt>
                <c:pt idx="68">
                  <c:v>269</c:v>
                </c:pt>
                <c:pt idx="69">
                  <c:v>268</c:v>
                </c:pt>
                <c:pt idx="70">
                  <c:v>267</c:v>
                </c:pt>
                <c:pt idx="71">
                  <c:v>266</c:v>
                </c:pt>
                <c:pt idx="72">
                  <c:v>265</c:v>
                </c:pt>
                <c:pt idx="73">
                  <c:v>264</c:v>
                </c:pt>
                <c:pt idx="74">
                  <c:v>263</c:v>
                </c:pt>
                <c:pt idx="75">
                  <c:v>262</c:v>
                </c:pt>
                <c:pt idx="76">
                  <c:v>261</c:v>
                </c:pt>
                <c:pt idx="77">
                  <c:v>260</c:v>
                </c:pt>
                <c:pt idx="78">
                  <c:v>259</c:v>
                </c:pt>
                <c:pt idx="79">
                  <c:v>258</c:v>
                </c:pt>
                <c:pt idx="80">
                  <c:v>257</c:v>
                </c:pt>
                <c:pt idx="81">
                  <c:v>256</c:v>
                </c:pt>
                <c:pt idx="82">
                  <c:v>255</c:v>
                </c:pt>
                <c:pt idx="83">
                  <c:v>254</c:v>
                </c:pt>
                <c:pt idx="84">
                  <c:v>253</c:v>
                </c:pt>
                <c:pt idx="85">
                  <c:v>252</c:v>
                </c:pt>
                <c:pt idx="86">
                  <c:v>251</c:v>
                </c:pt>
                <c:pt idx="87">
                  <c:v>250</c:v>
                </c:pt>
                <c:pt idx="88">
                  <c:v>249</c:v>
                </c:pt>
                <c:pt idx="89">
                  <c:v>248</c:v>
                </c:pt>
                <c:pt idx="90">
                  <c:v>247</c:v>
                </c:pt>
                <c:pt idx="91">
                  <c:v>246</c:v>
                </c:pt>
                <c:pt idx="92">
                  <c:v>245</c:v>
                </c:pt>
                <c:pt idx="93">
                  <c:v>244</c:v>
                </c:pt>
                <c:pt idx="94">
                  <c:v>243</c:v>
                </c:pt>
                <c:pt idx="95">
                  <c:v>242</c:v>
                </c:pt>
              </c:numCache>
            </c:numRef>
          </c:cat>
          <c:val>
            <c:numRef>
              <c:f>'[新建 XLSX 工作表.xlsx]Sheet2'!$F$165:$F$260</c:f>
              <c:numCache>
                <c:formatCode>General</c:formatCode>
                <c:ptCount val="96"/>
                <c:pt idx="0">
                  <c:v>0.2058</c:v>
                </c:pt>
                <c:pt idx="1">
                  <c:v>0.2077</c:v>
                </c:pt>
                <c:pt idx="2">
                  <c:v>0.2096</c:v>
                </c:pt>
                <c:pt idx="3">
                  <c:v>0.2115</c:v>
                </c:pt>
                <c:pt idx="4">
                  <c:v>0.2134</c:v>
                </c:pt>
                <c:pt idx="5">
                  <c:v>0.2153</c:v>
                </c:pt>
                <c:pt idx="6">
                  <c:v>0.2173</c:v>
                </c:pt>
                <c:pt idx="7">
                  <c:v>0.2192</c:v>
                </c:pt>
                <c:pt idx="8">
                  <c:v>0.2211</c:v>
                </c:pt>
                <c:pt idx="9">
                  <c:v>0.2231</c:v>
                </c:pt>
                <c:pt idx="10">
                  <c:v>0.2251</c:v>
                </c:pt>
                <c:pt idx="11">
                  <c:v>0.2271</c:v>
                </c:pt>
                <c:pt idx="12">
                  <c:v>0.2291</c:v>
                </c:pt>
                <c:pt idx="13">
                  <c:v>0.2311</c:v>
                </c:pt>
                <c:pt idx="14">
                  <c:v>0.2331</c:v>
                </c:pt>
                <c:pt idx="15">
                  <c:v>0.2352</c:v>
                </c:pt>
                <c:pt idx="16">
                  <c:v>0.2373</c:v>
                </c:pt>
                <c:pt idx="17">
                  <c:v>0.2394</c:v>
                </c:pt>
                <c:pt idx="18">
                  <c:v>0.2415</c:v>
                </c:pt>
                <c:pt idx="19">
                  <c:v>0.2437</c:v>
                </c:pt>
                <c:pt idx="20">
                  <c:v>0.2458</c:v>
                </c:pt>
                <c:pt idx="21">
                  <c:v>0.2479</c:v>
                </c:pt>
                <c:pt idx="22">
                  <c:v>0.25</c:v>
                </c:pt>
                <c:pt idx="23">
                  <c:v>0.2521</c:v>
                </c:pt>
                <c:pt idx="24">
                  <c:v>0.2543</c:v>
                </c:pt>
                <c:pt idx="25">
                  <c:v>0.2566</c:v>
                </c:pt>
                <c:pt idx="26">
                  <c:v>0.259</c:v>
                </c:pt>
                <c:pt idx="27">
                  <c:v>0.2615</c:v>
                </c:pt>
                <c:pt idx="28">
                  <c:v>0.2641</c:v>
                </c:pt>
                <c:pt idx="29">
                  <c:v>0.2668</c:v>
                </c:pt>
                <c:pt idx="30">
                  <c:v>0.2696</c:v>
                </c:pt>
                <c:pt idx="31">
                  <c:v>0.2725</c:v>
                </c:pt>
                <c:pt idx="32">
                  <c:v>0.2757</c:v>
                </c:pt>
                <c:pt idx="33">
                  <c:v>0.2791</c:v>
                </c:pt>
                <c:pt idx="34">
                  <c:v>0.2828</c:v>
                </c:pt>
                <c:pt idx="35">
                  <c:v>0.2866</c:v>
                </c:pt>
                <c:pt idx="36">
                  <c:v>0.2909</c:v>
                </c:pt>
                <c:pt idx="37">
                  <c:v>0.2956</c:v>
                </c:pt>
                <c:pt idx="38">
                  <c:v>0.3008</c:v>
                </c:pt>
                <c:pt idx="39">
                  <c:v>0.3066</c:v>
                </c:pt>
                <c:pt idx="40">
                  <c:v>0.3128</c:v>
                </c:pt>
                <c:pt idx="41">
                  <c:v>0.3198</c:v>
                </c:pt>
                <c:pt idx="42">
                  <c:v>0.3276</c:v>
                </c:pt>
                <c:pt idx="43">
                  <c:v>0.3361</c:v>
                </c:pt>
                <c:pt idx="44">
                  <c:v>0.3452</c:v>
                </c:pt>
                <c:pt idx="45">
                  <c:v>0.3544</c:v>
                </c:pt>
                <c:pt idx="46">
                  <c:v>0.3635</c:v>
                </c:pt>
                <c:pt idx="47">
                  <c:v>0.3726</c:v>
                </c:pt>
                <c:pt idx="48">
                  <c:v>0.3824</c:v>
                </c:pt>
                <c:pt idx="49">
                  <c:v>0.3933</c:v>
                </c:pt>
                <c:pt idx="50">
                  <c:v>0.4055</c:v>
                </c:pt>
                <c:pt idx="51">
                  <c:v>0.4182</c:v>
                </c:pt>
                <c:pt idx="52">
                  <c:v>0.4301</c:v>
                </c:pt>
                <c:pt idx="53">
                  <c:v>0.44</c:v>
                </c:pt>
                <c:pt idx="54">
                  <c:v>0.4477</c:v>
                </c:pt>
                <c:pt idx="55">
                  <c:v>0.4536</c:v>
                </c:pt>
                <c:pt idx="56">
                  <c:v>0.4585</c:v>
                </c:pt>
                <c:pt idx="57">
                  <c:v>0.4631</c:v>
                </c:pt>
                <c:pt idx="58">
                  <c:v>0.4673</c:v>
                </c:pt>
                <c:pt idx="59">
                  <c:v>0.471</c:v>
                </c:pt>
                <c:pt idx="60">
                  <c:v>0.474</c:v>
                </c:pt>
                <c:pt idx="61">
                  <c:v>0.4761</c:v>
                </c:pt>
                <c:pt idx="62">
                  <c:v>0.4772</c:v>
                </c:pt>
                <c:pt idx="63">
                  <c:v>0.4773</c:v>
                </c:pt>
                <c:pt idx="64">
                  <c:v>0.4768</c:v>
                </c:pt>
                <c:pt idx="65">
                  <c:v>0.4758</c:v>
                </c:pt>
                <c:pt idx="66">
                  <c:v>0.4747</c:v>
                </c:pt>
                <c:pt idx="67">
                  <c:v>0.4734</c:v>
                </c:pt>
                <c:pt idx="68">
                  <c:v>0.472</c:v>
                </c:pt>
                <c:pt idx="69">
                  <c:v>0.4704</c:v>
                </c:pt>
                <c:pt idx="70">
                  <c:v>0.4686</c:v>
                </c:pt>
                <c:pt idx="71">
                  <c:v>0.4667</c:v>
                </c:pt>
                <c:pt idx="72">
                  <c:v>0.4649</c:v>
                </c:pt>
                <c:pt idx="73">
                  <c:v>0.4631</c:v>
                </c:pt>
                <c:pt idx="74">
                  <c:v>0.4615</c:v>
                </c:pt>
                <c:pt idx="75">
                  <c:v>0.4601</c:v>
                </c:pt>
                <c:pt idx="76">
                  <c:v>0.4592</c:v>
                </c:pt>
                <c:pt idx="77">
                  <c:v>0.4586</c:v>
                </c:pt>
                <c:pt idx="78">
                  <c:v>0.4585</c:v>
                </c:pt>
                <c:pt idx="79">
                  <c:v>0.4586</c:v>
                </c:pt>
                <c:pt idx="80">
                  <c:v>0.4592</c:v>
                </c:pt>
                <c:pt idx="81">
                  <c:v>0.4603</c:v>
                </c:pt>
                <c:pt idx="82">
                  <c:v>0.4622</c:v>
                </c:pt>
                <c:pt idx="83">
                  <c:v>0.4648</c:v>
                </c:pt>
                <c:pt idx="84">
                  <c:v>0.4682</c:v>
                </c:pt>
                <c:pt idx="85">
                  <c:v>0.4723</c:v>
                </c:pt>
                <c:pt idx="86">
                  <c:v>0.4773</c:v>
                </c:pt>
                <c:pt idx="87">
                  <c:v>0.4832</c:v>
                </c:pt>
                <c:pt idx="88">
                  <c:v>0.4901</c:v>
                </c:pt>
                <c:pt idx="89">
                  <c:v>0.4982</c:v>
                </c:pt>
                <c:pt idx="90">
                  <c:v>0.5074</c:v>
                </c:pt>
                <c:pt idx="91">
                  <c:v>0.5182</c:v>
                </c:pt>
                <c:pt idx="92">
                  <c:v>0.5308</c:v>
                </c:pt>
                <c:pt idx="93">
                  <c:v>0.5456</c:v>
                </c:pt>
                <c:pt idx="94">
                  <c:v>0.5628</c:v>
                </c:pt>
                <c:pt idx="95">
                  <c:v>0.5832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'[新建 XLSX 工作表.xlsx]Sheet2'!$G$1</c:f>
              <c:strCache>
                <c:ptCount val="1"/>
                <c:pt idx="0">
                  <c:v>36 h</c:v>
                </c:pt>
              </c:strCache>
            </c:strRef>
          </c:tx>
          <c:spPr>
            <a:ln w="158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'[新建 XLSX 工作表.xlsx]Sheet2'!$A$165:$A$260</c:f>
              <c:numCache>
                <c:formatCode>General</c:formatCode>
                <c:ptCount val="96"/>
                <c:pt idx="0">
                  <c:v>337</c:v>
                </c:pt>
                <c:pt idx="1">
                  <c:v>336</c:v>
                </c:pt>
                <c:pt idx="2">
                  <c:v>335</c:v>
                </c:pt>
                <c:pt idx="3">
                  <c:v>334</c:v>
                </c:pt>
                <c:pt idx="4">
                  <c:v>333</c:v>
                </c:pt>
                <c:pt idx="5">
                  <c:v>332</c:v>
                </c:pt>
                <c:pt idx="6">
                  <c:v>331</c:v>
                </c:pt>
                <c:pt idx="7">
                  <c:v>330</c:v>
                </c:pt>
                <c:pt idx="8">
                  <c:v>329</c:v>
                </c:pt>
                <c:pt idx="9">
                  <c:v>328</c:v>
                </c:pt>
                <c:pt idx="10">
                  <c:v>327</c:v>
                </c:pt>
                <c:pt idx="11">
                  <c:v>326</c:v>
                </c:pt>
                <c:pt idx="12">
                  <c:v>325</c:v>
                </c:pt>
                <c:pt idx="13">
                  <c:v>324</c:v>
                </c:pt>
                <c:pt idx="14">
                  <c:v>323</c:v>
                </c:pt>
                <c:pt idx="15">
                  <c:v>322</c:v>
                </c:pt>
                <c:pt idx="16">
                  <c:v>321</c:v>
                </c:pt>
                <c:pt idx="17">
                  <c:v>320</c:v>
                </c:pt>
                <c:pt idx="18">
                  <c:v>319</c:v>
                </c:pt>
                <c:pt idx="19">
                  <c:v>318</c:v>
                </c:pt>
                <c:pt idx="20">
                  <c:v>317</c:v>
                </c:pt>
                <c:pt idx="21">
                  <c:v>316</c:v>
                </c:pt>
                <c:pt idx="22">
                  <c:v>315</c:v>
                </c:pt>
                <c:pt idx="23">
                  <c:v>314</c:v>
                </c:pt>
                <c:pt idx="24">
                  <c:v>313</c:v>
                </c:pt>
                <c:pt idx="25">
                  <c:v>312</c:v>
                </c:pt>
                <c:pt idx="26">
                  <c:v>311</c:v>
                </c:pt>
                <c:pt idx="27">
                  <c:v>310</c:v>
                </c:pt>
                <c:pt idx="28">
                  <c:v>309</c:v>
                </c:pt>
                <c:pt idx="29">
                  <c:v>308</c:v>
                </c:pt>
                <c:pt idx="30">
                  <c:v>307</c:v>
                </c:pt>
                <c:pt idx="31">
                  <c:v>306</c:v>
                </c:pt>
                <c:pt idx="32">
                  <c:v>305</c:v>
                </c:pt>
                <c:pt idx="33">
                  <c:v>304</c:v>
                </c:pt>
                <c:pt idx="34">
                  <c:v>303</c:v>
                </c:pt>
                <c:pt idx="35">
                  <c:v>302</c:v>
                </c:pt>
                <c:pt idx="36">
                  <c:v>301</c:v>
                </c:pt>
                <c:pt idx="37">
                  <c:v>300</c:v>
                </c:pt>
                <c:pt idx="38">
                  <c:v>299</c:v>
                </c:pt>
                <c:pt idx="39">
                  <c:v>298</c:v>
                </c:pt>
                <c:pt idx="40">
                  <c:v>297</c:v>
                </c:pt>
                <c:pt idx="41">
                  <c:v>296</c:v>
                </c:pt>
                <c:pt idx="42">
                  <c:v>295</c:v>
                </c:pt>
                <c:pt idx="43">
                  <c:v>294</c:v>
                </c:pt>
                <c:pt idx="44">
                  <c:v>293</c:v>
                </c:pt>
                <c:pt idx="45">
                  <c:v>292</c:v>
                </c:pt>
                <c:pt idx="46">
                  <c:v>291</c:v>
                </c:pt>
                <c:pt idx="47">
                  <c:v>290</c:v>
                </c:pt>
                <c:pt idx="48">
                  <c:v>289</c:v>
                </c:pt>
                <c:pt idx="49">
                  <c:v>288</c:v>
                </c:pt>
                <c:pt idx="50">
                  <c:v>287</c:v>
                </c:pt>
                <c:pt idx="51">
                  <c:v>286</c:v>
                </c:pt>
                <c:pt idx="52">
                  <c:v>285</c:v>
                </c:pt>
                <c:pt idx="53">
                  <c:v>284</c:v>
                </c:pt>
                <c:pt idx="54">
                  <c:v>283</c:v>
                </c:pt>
                <c:pt idx="55">
                  <c:v>282</c:v>
                </c:pt>
                <c:pt idx="56">
                  <c:v>281</c:v>
                </c:pt>
                <c:pt idx="57">
                  <c:v>280</c:v>
                </c:pt>
                <c:pt idx="58">
                  <c:v>279</c:v>
                </c:pt>
                <c:pt idx="59">
                  <c:v>278</c:v>
                </c:pt>
                <c:pt idx="60">
                  <c:v>277</c:v>
                </c:pt>
                <c:pt idx="61">
                  <c:v>276</c:v>
                </c:pt>
                <c:pt idx="62">
                  <c:v>275</c:v>
                </c:pt>
                <c:pt idx="63">
                  <c:v>274</c:v>
                </c:pt>
                <c:pt idx="64">
                  <c:v>273</c:v>
                </c:pt>
                <c:pt idx="65">
                  <c:v>272</c:v>
                </c:pt>
                <c:pt idx="66">
                  <c:v>271</c:v>
                </c:pt>
                <c:pt idx="67">
                  <c:v>270</c:v>
                </c:pt>
                <c:pt idx="68">
                  <c:v>269</c:v>
                </c:pt>
                <c:pt idx="69">
                  <c:v>268</c:v>
                </c:pt>
                <c:pt idx="70">
                  <c:v>267</c:v>
                </c:pt>
                <c:pt idx="71">
                  <c:v>266</c:v>
                </c:pt>
                <c:pt idx="72">
                  <c:v>265</c:v>
                </c:pt>
                <c:pt idx="73">
                  <c:v>264</c:v>
                </c:pt>
                <c:pt idx="74">
                  <c:v>263</c:v>
                </c:pt>
                <c:pt idx="75">
                  <c:v>262</c:v>
                </c:pt>
                <c:pt idx="76">
                  <c:v>261</c:v>
                </c:pt>
                <c:pt idx="77">
                  <c:v>260</c:v>
                </c:pt>
                <c:pt idx="78">
                  <c:v>259</c:v>
                </c:pt>
                <c:pt idx="79">
                  <c:v>258</c:v>
                </c:pt>
                <c:pt idx="80">
                  <c:v>257</c:v>
                </c:pt>
                <c:pt idx="81">
                  <c:v>256</c:v>
                </c:pt>
                <c:pt idx="82">
                  <c:v>255</c:v>
                </c:pt>
                <c:pt idx="83">
                  <c:v>254</c:v>
                </c:pt>
                <c:pt idx="84">
                  <c:v>253</c:v>
                </c:pt>
                <c:pt idx="85">
                  <c:v>252</c:v>
                </c:pt>
                <c:pt idx="86">
                  <c:v>251</c:v>
                </c:pt>
                <c:pt idx="87">
                  <c:v>250</c:v>
                </c:pt>
                <c:pt idx="88">
                  <c:v>249</c:v>
                </c:pt>
                <c:pt idx="89">
                  <c:v>248</c:v>
                </c:pt>
                <c:pt idx="90">
                  <c:v>247</c:v>
                </c:pt>
                <c:pt idx="91">
                  <c:v>246</c:v>
                </c:pt>
                <c:pt idx="92">
                  <c:v>245</c:v>
                </c:pt>
                <c:pt idx="93">
                  <c:v>244</c:v>
                </c:pt>
                <c:pt idx="94">
                  <c:v>243</c:v>
                </c:pt>
                <c:pt idx="95">
                  <c:v>242</c:v>
                </c:pt>
              </c:numCache>
            </c:numRef>
          </c:cat>
          <c:val>
            <c:numRef>
              <c:f>'[新建 XLSX 工作表.xlsx]Sheet2'!$G$165:$G$260</c:f>
              <c:numCache>
                <c:formatCode>General</c:formatCode>
                <c:ptCount val="96"/>
                <c:pt idx="0">
                  <c:v>0.2171</c:v>
                </c:pt>
                <c:pt idx="1">
                  <c:v>0.219</c:v>
                </c:pt>
                <c:pt idx="2">
                  <c:v>0.2209</c:v>
                </c:pt>
                <c:pt idx="3">
                  <c:v>0.2229</c:v>
                </c:pt>
                <c:pt idx="4">
                  <c:v>0.2249</c:v>
                </c:pt>
                <c:pt idx="5">
                  <c:v>0.2268</c:v>
                </c:pt>
                <c:pt idx="6">
                  <c:v>0.2288</c:v>
                </c:pt>
                <c:pt idx="7">
                  <c:v>0.2308</c:v>
                </c:pt>
                <c:pt idx="8">
                  <c:v>0.2328</c:v>
                </c:pt>
                <c:pt idx="9">
                  <c:v>0.2348</c:v>
                </c:pt>
                <c:pt idx="10">
                  <c:v>0.2368</c:v>
                </c:pt>
                <c:pt idx="11">
                  <c:v>0.2389</c:v>
                </c:pt>
                <c:pt idx="12">
                  <c:v>0.2409</c:v>
                </c:pt>
                <c:pt idx="13">
                  <c:v>0.2431</c:v>
                </c:pt>
                <c:pt idx="14">
                  <c:v>0.2452</c:v>
                </c:pt>
                <c:pt idx="15">
                  <c:v>0.2474</c:v>
                </c:pt>
                <c:pt idx="16">
                  <c:v>0.2496</c:v>
                </c:pt>
                <c:pt idx="17">
                  <c:v>0.2518</c:v>
                </c:pt>
                <c:pt idx="18">
                  <c:v>0.254</c:v>
                </c:pt>
                <c:pt idx="19">
                  <c:v>0.2562</c:v>
                </c:pt>
                <c:pt idx="20">
                  <c:v>0.2585</c:v>
                </c:pt>
                <c:pt idx="21">
                  <c:v>0.2607</c:v>
                </c:pt>
                <c:pt idx="22">
                  <c:v>0.2629</c:v>
                </c:pt>
                <c:pt idx="23">
                  <c:v>0.2652</c:v>
                </c:pt>
                <c:pt idx="24">
                  <c:v>0.2674</c:v>
                </c:pt>
                <c:pt idx="25">
                  <c:v>0.2698</c:v>
                </c:pt>
                <c:pt idx="26">
                  <c:v>0.2723</c:v>
                </c:pt>
                <c:pt idx="27">
                  <c:v>0.275</c:v>
                </c:pt>
                <c:pt idx="28">
                  <c:v>0.2777</c:v>
                </c:pt>
                <c:pt idx="29">
                  <c:v>0.2805</c:v>
                </c:pt>
                <c:pt idx="30">
                  <c:v>0.2836</c:v>
                </c:pt>
                <c:pt idx="31">
                  <c:v>0.2867</c:v>
                </c:pt>
                <c:pt idx="32">
                  <c:v>0.2901</c:v>
                </c:pt>
                <c:pt idx="33">
                  <c:v>0.2938</c:v>
                </c:pt>
                <c:pt idx="34">
                  <c:v>0.2977</c:v>
                </c:pt>
                <c:pt idx="35">
                  <c:v>0.3019</c:v>
                </c:pt>
                <c:pt idx="36">
                  <c:v>0.3066</c:v>
                </c:pt>
                <c:pt idx="37">
                  <c:v>0.3118</c:v>
                </c:pt>
                <c:pt idx="38">
                  <c:v>0.3175</c:v>
                </c:pt>
                <c:pt idx="39">
                  <c:v>0.3239</c:v>
                </c:pt>
                <c:pt idx="40">
                  <c:v>0.331</c:v>
                </c:pt>
                <c:pt idx="41">
                  <c:v>0.3389</c:v>
                </c:pt>
                <c:pt idx="42">
                  <c:v>0.3477</c:v>
                </c:pt>
                <c:pt idx="43">
                  <c:v>0.3573</c:v>
                </c:pt>
                <c:pt idx="44">
                  <c:v>0.3676</c:v>
                </c:pt>
                <c:pt idx="45">
                  <c:v>0.378</c:v>
                </c:pt>
                <c:pt idx="46">
                  <c:v>0.3883</c:v>
                </c:pt>
                <c:pt idx="47">
                  <c:v>0.3985</c:v>
                </c:pt>
                <c:pt idx="48">
                  <c:v>0.4093</c:v>
                </c:pt>
                <c:pt idx="49">
                  <c:v>0.4213</c:v>
                </c:pt>
                <c:pt idx="50">
                  <c:v>0.4348</c:v>
                </c:pt>
                <c:pt idx="51">
                  <c:v>0.4488</c:v>
                </c:pt>
                <c:pt idx="52">
                  <c:v>0.4619</c:v>
                </c:pt>
                <c:pt idx="53">
                  <c:v>0.473</c:v>
                </c:pt>
                <c:pt idx="54">
                  <c:v>0.4815</c:v>
                </c:pt>
                <c:pt idx="55">
                  <c:v>0.4881</c:v>
                </c:pt>
                <c:pt idx="56">
                  <c:v>0.4935</c:v>
                </c:pt>
                <c:pt idx="57">
                  <c:v>0.4985</c:v>
                </c:pt>
                <c:pt idx="58">
                  <c:v>0.5031</c:v>
                </c:pt>
                <c:pt idx="59">
                  <c:v>0.5071</c:v>
                </c:pt>
                <c:pt idx="60">
                  <c:v>0.5103</c:v>
                </c:pt>
                <c:pt idx="61">
                  <c:v>0.5124</c:v>
                </c:pt>
                <c:pt idx="62">
                  <c:v>0.5135</c:v>
                </c:pt>
                <c:pt idx="63">
                  <c:v>0.5136</c:v>
                </c:pt>
                <c:pt idx="64">
                  <c:v>0.5129</c:v>
                </c:pt>
                <c:pt idx="65">
                  <c:v>0.5119</c:v>
                </c:pt>
                <c:pt idx="66">
                  <c:v>0.5105</c:v>
                </c:pt>
                <c:pt idx="67">
                  <c:v>0.5091</c:v>
                </c:pt>
                <c:pt idx="68">
                  <c:v>0.5073</c:v>
                </c:pt>
                <c:pt idx="69">
                  <c:v>0.5054</c:v>
                </c:pt>
                <c:pt idx="70">
                  <c:v>0.5032</c:v>
                </c:pt>
                <c:pt idx="71">
                  <c:v>0.501</c:v>
                </c:pt>
                <c:pt idx="72">
                  <c:v>0.4988</c:v>
                </c:pt>
                <c:pt idx="73">
                  <c:v>0.4966</c:v>
                </c:pt>
                <c:pt idx="74">
                  <c:v>0.4945</c:v>
                </c:pt>
                <c:pt idx="75">
                  <c:v>0.4927</c:v>
                </c:pt>
                <c:pt idx="76">
                  <c:v>0.4913</c:v>
                </c:pt>
                <c:pt idx="77">
                  <c:v>0.4904</c:v>
                </c:pt>
                <c:pt idx="78">
                  <c:v>0.4898</c:v>
                </c:pt>
                <c:pt idx="79">
                  <c:v>0.4895</c:v>
                </c:pt>
                <c:pt idx="80">
                  <c:v>0.4896</c:v>
                </c:pt>
                <c:pt idx="81">
                  <c:v>0.4902</c:v>
                </c:pt>
                <c:pt idx="82">
                  <c:v>0.4916</c:v>
                </c:pt>
                <c:pt idx="83">
                  <c:v>0.4937</c:v>
                </c:pt>
                <c:pt idx="84">
                  <c:v>0.4967</c:v>
                </c:pt>
                <c:pt idx="85">
                  <c:v>0.5005</c:v>
                </c:pt>
                <c:pt idx="86">
                  <c:v>0.5051</c:v>
                </c:pt>
                <c:pt idx="87">
                  <c:v>0.5108</c:v>
                </c:pt>
                <c:pt idx="88">
                  <c:v>0.5174</c:v>
                </c:pt>
                <c:pt idx="89">
                  <c:v>0.5254</c:v>
                </c:pt>
                <c:pt idx="90">
                  <c:v>0.5347</c:v>
                </c:pt>
                <c:pt idx="91">
                  <c:v>0.5457</c:v>
                </c:pt>
                <c:pt idx="92">
                  <c:v>0.5588</c:v>
                </c:pt>
                <c:pt idx="93">
                  <c:v>0.5742</c:v>
                </c:pt>
                <c:pt idx="94">
                  <c:v>0.5922</c:v>
                </c:pt>
                <c:pt idx="95">
                  <c:v>0.6137</c:v>
                </c:pt>
              </c:numCache>
            </c:numRef>
          </c:val>
          <c:smooth val="0"/>
        </c:ser>
        <c:ser>
          <c:idx val="7"/>
          <c:order val="6"/>
          <c:tx>
            <c:strRef>
              <c:f>'[新建 XLSX 工作表.xlsx]Sheet2'!$H$1</c:f>
              <c:strCache>
                <c:ptCount val="1"/>
                <c:pt idx="0">
                  <c:v>PMO </c:v>
                </c:pt>
              </c:strCache>
            </c:strRef>
          </c:tx>
          <c:spPr>
            <a:ln w="158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'[新建 XLSX 工作表.xlsx]Sheet2'!$A$165:$A$260</c:f>
              <c:numCache>
                <c:formatCode>General</c:formatCode>
                <c:ptCount val="96"/>
                <c:pt idx="0">
                  <c:v>337</c:v>
                </c:pt>
                <c:pt idx="1">
                  <c:v>336</c:v>
                </c:pt>
                <c:pt idx="2">
                  <c:v>335</c:v>
                </c:pt>
                <c:pt idx="3">
                  <c:v>334</c:v>
                </c:pt>
                <c:pt idx="4">
                  <c:v>333</c:v>
                </c:pt>
                <c:pt idx="5">
                  <c:v>332</c:v>
                </c:pt>
                <c:pt idx="6">
                  <c:v>331</c:v>
                </c:pt>
                <c:pt idx="7">
                  <c:v>330</c:v>
                </c:pt>
                <c:pt idx="8">
                  <c:v>329</c:v>
                </c:pt>
                <c:pt idx="9">
                  <c:v>328</c:v>
                </c:pt>
                <c:pt idx="10">
                  <c:v>327</c:v>
                </c:pt>
                <c:pt idx="11">
                  <c:v>326</c:v>
                </c:pt>
                <c:pt idx="12">
                  <c:v>325</c:v>
                </c:pt>
                <c:pt idx="13">
                  <c:v>324</c:v>
                </c:pt>
                <c:pt idx="14">
                  <c:v>323</c:v>
                </c:pt>
                <c:pt idx="15">
                  <c:v>322</c:v>
                </c:pt>
                <c:pt idx="16">
                  <c:v>321</c:v>
                </c:pt>
                <c:pt idx="17">
                  <c:v>320</c:v>
                </c:pt>
                <c:pt idx="18">
                  <c:v>319</c:v>
                </c:pt>
                <c:pt idx="19">
                  <c:v>318</c:v>
                </c:pt>
                <c:pt idx="20">
                  <c:v>317</c:v>
                </c:pt>
                <c:pt idx="21">
                  <c:v>316</c:v>
                </c:pt>
                <c:pt idx="22">
                  <c:v>315</c:v>
                </c:pt>
                <c:pt idx="23">
                  <c:v>314</c:v>
                </c:pt>
                <c:pt idx="24">
                  <c:v>313</c:v>
                </c:pt>
                <c:pt idx="25">
                  <c:v>312</c:v>
                </c:pt>
                <c:pt idx="26">
                  <c:v>311</c:v>
                </c:pt>
                <c:pt idx="27">
                  <c:v>310</c:v>
                </c:pt>
                <c:pt idx="28">
                  <c:v>309</c:v>
                </c:pt>
                <c:pt idx="29">
                  <c:v>308</c:v>
                </c:pt>
                <c:pt idx="30">
                  <c:v>307</c:v>
                </c:pt>
                <c:pt idx="31">
                  <c:v>306</c:v>
                </c:pt>
                <c:pt idx="32">
                  <c:v>305</c:v>
                </c:pt>
                <c:pt idx="33">
                  <c:v>304</c:v>
                </c:pt>
                <c:pt idx="34">
                  <c:v>303</c:v>
                </c:pt>
                <c:pt idx="35">
                  <c:v>302</c:v>
                </c:pt>
                <c:pt idx="36">
                  <c:v>301</c:v>
                </c:pt>
                <c:pt idx="37">
                  <c:v>300</c:v>
                </c:pt>
                <c:pt idx="38">
                  <c:v>299</c:v>
                </c:pt>
                <c:pt idx="39">
                  <c:v>298</c:v>
                </c:pt>
                <c:pt idx="40">
                  <c:v>297</c:v>
                </c:pt>
                <c:pt idx="41">
                  <c:v>296</c:v>
                </c:pt>
                <c:pt idx="42">
                  <c:v>295</c:v>
                </c:pt>
                <c:pt idx="43">
                  <c:v>294</c:v>
                </c:pt>
                <c:pt idx="44">
                  <c:v>293</c:v>
                </c:pt>
                <c:pt idx="45">
                  <c:v>292</c:v>
                </c:pt>
                <c:pt idx="46">
                  <c:v>291</c:v>
                </c:pt>
                <c:pt idx="47">
                  <c:v>290</c:v>
                </c:pt>
                <c:pt idx="48">
                  <c:v>289</c:v>
                </c:pt>
                <c:pt idx="49">
                  <c:v>288</c:v>
                </c:pt>
                <c:pt idx="50">
                  <c:v>287</c:v>
                </c:pt>
                <c:pt idx="51">
                  <c:v>286</c:v>
                </c:pt>
                <c:pt idx="52">
                  <c:v>285</c:v>
                </c:pt>
                <c:pt idx="53">
                  <c:v>284</c:v>
                </c:pt>
                <c:pt idx="54">
                  <c:v>283</c:v>
                </c:pt>
                <c:pt idx="55">
                  <c:v>282</c:v>
                </c:pt>
                <c:pt idx="56">
                  <c:v>281</c:v>
                </c:pt>
                <c:pt idx="57">
                  <c:v>280</c:v>
                </c:pt>
                <c:pt idx="58">
                  <c:v>279</c:v>
                </c:pt>
                <c:pt idx="59">
                  <c:v>278</c:v>
                </c:pt>
                <c:pt idx="60">
                  <c:v>277</c:v>
                </c:pt>
                <c:pt idx="61">
                  <c:v>276</c:v>
                </c:pt>
                <c:pt idx="62">
                  <c:v>275</c:v>
                </c:pt>
                <c:pt idx="63">
                  <c:v>274</c:v>
                </c:pt>
                <c:pt idx="64">
                  <c:v>273</c:v>
                </c:pt>
                <c:pt idx="65">
                  <c:v>272</c:v>
                </c:pt>
                <c:pt idx="66">
                  <c:v>271</c:v>
                </c:pt>
                <c:pt idx="67">
                  <c:v>270</c:v>
                </c:pt>
                <c:pt idx="68">
                  <c:v>269</c:v>
                </c:pt>
                <c:pt idx="69">
                  <c:v>268</c:v>
                </c:pt>
                <c:pt idx="70">
                  <c:v>267</c:v>
                </c:pt>
                <c:pt idx="71">
                  <c:v>266</c:v>
                </c:pt>
                <c:pt idx="72">
                  <c:v>265</c:v>
                </c:pt>
                <c:pt idx="73">
                  <c:v>264</c:v>
                </c:pt>
                <c:pt idx="74">
                  <c:v>263</c:v>
                </c:pt>
                <c:pt idx="75">
                  <c:v>262</c:v>
                </c:pt>
                <c:pt idx="76">
                  <c:v>261</c:v>
                </c:pt>
                <c:pt idx="77">
                  <c:v>260</c:v>
                </c:pt>
                <c:pt idx="78">
                  <c:v>259</c:v>
                </c:pt>
                <c:pt idx="79">
                  <c:v>258</c:v>
                </c:pt>
                <c:pt idx="80">
                  <c:v>257</c:v>
                </c:pt>
                <c:pt idx="81">
                  <c:v>256</c:v>
                </c:pt>
                <c:pt idx="82">
                  <c:v>255</c:v>
                </c:pt>
                <c:pt idx="83">
                  <c:v>254</c:v>
                </c:pt>
                <c:pt idx="84">
                  <c:v>253</c:v>
                </c:pt>
                <c:pt idx="85">
                  <c:v>252</c:v>
                </c:pt>
                <c:pt idx="86">
                  <c:v>251</c:v>
                </c:pt>
                <c:pt idx="87">
                  <c:v>250</c:v>
                </c:pt>
                <c:pt idx="88">
                  <c:v>249</c:v>
                </c:pt>
                <c:pt idx="89">
                  <c:v>248</c:v>
                </c:pt>
                <c:pt idx="90">
                  <c:v>247</c:v>
                </c:pt>
                <c:pt idx="91">
                  <c:v>246</c:v>
                </c:pt>
                <c:pt idx="92">
                  <c:v>245</c:v>
                </c:pt>
                <c:pt idx="93">
                  <c:v>244</c:v>
                </c:pt>
                <c:pt idx="94">
                  <c:v>243</c:v>
                </c:pt>
                <c:pt idx="95">
                  <c:v>242</c:v>
                </c:pt>
              </c:numCache>
            </c:numRef>
          </c:cat>
          <c:val>
            <c:numRef>
              <c:f>'[新建 XLSX 工作表.xlsx]Sheet2'!$H$165:$H$260</c:f>
              <c:numCache>
                <c:formatCode>General</c:formatCode>
                <c:ptCount val="96"/>
                <c:pt idx="0">
                  <c:v>0.0166</c:v>
                </c:pt>
                <c:pt idx="1">
                  <c:v>0.0167</c:v>
                </c:pt>
                <c:pt idx="2">
                  <c:v>0.0169</c:v>
                </c:pt>
                <c:pt idx="3">
                  <c:v>0.017</c:v>
                </c:pt>
                <c:pt idx="4">
                  <c:v>0.0171</c:v>
                </c:pt>
                <c:pt idx="5">
                  <c:v>0.0172</c:v>
                </c:pt>
                <c:pt idx="6">
                  <c:v>0.0173</c:v>
                </c:pt>
                <c:pt idx="7">
                  <c:v>0.0175</c:v>
                </c:pt>
                <c:pt idx="8">
                  <c:v>0.0177</c:v>
                </c:pt>
                <c:pt idx="9">
                  <c:v>0.0178</c:v>
                </c:pt>
                <c:pt idx="10">
                  <c:v>0.018</c:v>
                </c:pt>
                <c:pt idx="11">
                  <c:v>0.0181</c:v>
                </c:pt>
                <c:pt idx="12">
                  <c:v>0.0182</c:v>
                </c:pt>
                <c:pt idx="13">
                  <c:v>0.0184</c:v>
                </c:pt>
                <c:pt idx="14">
                  <c:v>0.0186</c:v>
                </c:pt>
                <c:pt idx="15">
                  <c:v>0.0187</c:v>
                </c:pt>
                <c:pt idx="16">
                  <c:v>0.0189</c:v>
                </c:pt>
                <c:pt idx="17">
                  <c:v>0.0191</c:v>
                </c:pt>
                <c:pt idx="18">
                  <c:v>0.0193</c:v>
                </c:pt>
                <c:pt idx="19">
                  <c:v>0.0195</c:v>
                </c:pt>
                <c:pt idx="20">
                  <c:v>0.0196</c:v>
                </c:pt>
                <c:pt idx="21">
                  <c:v>0.0198</c:v>
                </c:pt>
                <c:pt idx="22">
                  <c:v>0.02</c:v>
                </c:pt>
                <c:pt idx="23">
                  <c:v>0.0201</c:v>
                </c:pt>
                <c:pt idx="24">
                  <c:v>0.0203</c:v>
                </c:pt>
                <c:pt idx="25">
                  <c:v>0.0205</c:v>
                </c:pt>
                <c:pt idx="26">
                  <c:v>0.0207</c:v>
                </c:pt>
                <c:pt idx="27">
                  <c:v>0.0209</c:v>
                </c:pt>
                <c:pt idx="28">
                  <c:v>0.0211</c:v>
                </c:pt>
                <c:pt idx="29">
                  <c:v>0.0213</c:v>
                </c:pt>
                <c:pt idx="30">
                  <c:v>0.0215</c:v>
                </c:pt>
                <c:pt idx="31">
                  <c:v>0.0217</c:v>
                </c:pt>
                <c:pt idx="32">
                  <c:v>0.0219</c:v>
                </c:pt>
                <c:pt idx="33">
                  <c:v>0.0221</c:v>
                </c:pt>
                <c:pt idx="34">
                  <c:v>0.0224</c:v>
                </c:pt>
                <c:pt idx="35">
                  <c:v>0.0226</c:v>
                </c:pt>
                <c:pt idx="36">
                  <c:v>0.0228</c:v>
                </c:pt>
                <c:pt idx="37">
                  <c:v>0.023</c:v>
                </c:pt>
                <c:pt idx="38">
                  <c:v>0.0232</c:v>
                </c:pt>
                <c:pt idx="39">
                  <c:v>0.0235</c:v>
                </c:pt>
                <c:pt idx="40">
                  <c:v>0.0237</c:v>
                </c:pt>
                <c:pt idx="41">
                  <c:v>0.024</c:v>
                </c:pt>
                <c:pt idx="42">
                  <c:v>0.0242</c:v>
                </c:pt>
                <c:pt idx="43">
                  <c:v>0.0245</c:v>
                </c:pt>
                <c:pt idx="44">
                  <c:v>0.0248</c:v>
                </c:pt>
                <c:pt idx="45">
                  <c:v>0.0251</c:v>
                </c:pt>
                <c:pt idx="46">
                  <c:v>0.0253</c:v>
                </c:pt>
                <c:pt idx="47">
                  <c:v>0.0257</c:v>
                </c:pt>
                <c:pt idx="48">
                  <c:v>0.026</c:v>
                </c:pt>
                <c:pt idx="49">
                  <c:v>0.0264</c:v>
                </c:pt>
                <c:pt idx="50">
                  <c:v>0.0269</c:v>
                </c:pt>
                <c:pt idx="51">
                  <c:v>0.0273</c:v>
                </c:pt>
                <c:pt idx="52">
                  <c:v>0.0279</c:v>
                </c:pt>
                <c:pt idx="53">
                  <c:v>0.0284</c:v>
                </c:pt>
                <c:pt idx="54">
                  <c:v>0.0289</c:v>
                </c:pt>
                <c:pt idx="55">
                  <c:v>0.0294</c:v>
                </c:pt>
                <c:pt idx="56">
                  <c:v>0.0299</c:v>
                </c:pt>
                <c:pt idx="57">
                  <c:v>0.0303</c:v>
                </c:pt>
                <c:pt idx="58">
                  <c:v>0.0308</c:v>
                </c:pt>
                <c:pt idx="59">
                  <c:v>0.0312</c:v>
                </c:pt>
                <c:pt idx="60">
                  <c:v>0.0317</c:v>
                </c:pt>
                <c:pt idx="61">
                  <c:v>0.0322</c:v>
                </c:pt>
                <c:pt idx="62">
                  <c:v>0.0327</c:v>
                </c:pt>
                <c:pt idx="63">
                  <c:v>0.0331</c:v>
                </c:pt>
                <c:pt idx="64">
                  <c:v>0.0336</c:v>
                </c:pt>
                <c:pt idx="65">
                  <c:v>0.034</c:v>
                </c:pt>
                <c:pt idx="66">
                  <c:v>0.0344</c:v>
                </c:pt>
                <c:pt idx="67">
                  <c:v>0.0348</c:v>
                </c:pt>
                <c:pt idx="68">
                  <c:v>0.0353</c:v>
                </c:pt>
                <c:pt idx="69">
                  <c:v>0.0356</c:v>
                </c:pt>
                <c:pt idx="70">
                  <c:v>0.036</c:v>
                </c:pt>
                <c:pt idx="71">
                  <c:v>0.0363</c:v>
                </c:pt>
                <c:pt idx="72">
                  <c:v>0.0367</c:v>
                </c:pt>
                <c:pt idx="73">
                  <c:v>0.0371</c:v>
                </c:pt>
                <c:pt idx="74">
                  <c:v>0.0375</c:v>
                </c:pt>
                <c:pt idx="75">
                  <c:v>0.038</c:v>
                </c:pt>
                <c:pt idx="76">
                  <c:v>0.0384</c:v>
                </c:pt>
                <c:pt idx="77">
                  <c:v>0.0388</c:v>
                </c:pt>
                <c:pt idx="78">
                  <c:v>0.0391</c:v>
                </c:pt>
                <c:pt idx="79">
                  <c:v>0.0395</c:v>
                </c:pt>
                <c:pt idx="80">
                  <c:v>0.0399</c:v>
                </c:pt>
                <c:pt idx="81">
                  <c:v>0.0404</c:v>
                </c:pt>
                <c:pt idx="82">
                  <c:v>0.0408</c:v>
                </c:pt>
                <c:pt idx="83">
                  <c:v>0.0412</c:v>
                </c:pt>
                <c:pt idx="84">
                  <c:v>0.0417</c:v>
                </c:pt>
                <c:pt idx="85">
                  <c:v>0.0421</c:v>
                </c:pt>
                <c:pt idx="86">
                  <c:v>0.0425</c:v>
                </c:pt>
                <c:pt idx="87">
                  <c:v>0.043</c:v>
                </c:pt>
                <c:pt idx="88">
                  <c:v>0.0435</c:v>
                </c:pt>
                <c:pt idx="89">
                  <c:v>0.044</c:v>
                </c:pt>
                <c:pt idx="90">
                  <c:v>0.0445</c:v>
                </c:pt>
                <c:pt idx="91">
                  <c:v>0.045</c:v>
                </c:pt>
                <c:pt idx="92">
                  <c:v>0.0455</c:v>
                </c:pt>
                <c:pt idx="93">
                  <c:v>0.0461</c:v>
                </c:pt>
                <c:pt idx="94">
                  <c:v>0.0467</c:v>
                </c:pt>
                <c:pt idx="95">
                  <c:v>0.0473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963171005"/>
        <c:axId val="798706836"/>
      </c:lineChart>
      <c:catAx>
        <c:axId val="963171005"/>
        <c:scaling>
          <c:orientation val="maxMin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798706836"/>
        <c:crosses val="autoZero"/>
        <c:auto val="1"/>
        <c:lblAlgn val="ctr"/>
        <c:lblOffset val="10"/>
        <c:tickMarkSkip val="10"/>
        <c:noMultiLvlLbl val="0"/>
      </c:catAx>
      <c:valAx>
        <c:axId val="798706836"/>
        <c:scaling>
          <c:orientation val="minMax"/>
        </c:scaling>
        <c:delete val="0"/>
        <c:axPos val="l"/>
        <c:numFmt formatCode="#,##0.0_);[Red]\(#,##0.0\)" sourceLinked="0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963171005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4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5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6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ayout>
        <c:manualLayout>
          <c:xMode val="edge"/>
          <c:yMode val="edge"/>
          <c:x val="0.558474372003965"/>
          <c:y val="0.060735977134691"/>
          <c:w val="0.430639187995958"/>
          <c:h val="0.373704894605216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8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243016759777"/>
          <c:y val="0.0561747659384753"/>
          <c:w val="0.753421787709497"/>
          <c:h val="0.8475256353098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Sheet1!$E$8:$F$8</c:f>
                <c:numCache>
                  <c:formatCode>General</c:formatCode>
                  <c:ptCount val="2"/>
                  <c:pt idx="0">
                    <c:v>5.1733290377989</c:v>
                  </c:pt>
                  <c:pt idx="1">
                    <c:v>0.72</c:v>
                  </c:pt>
                </c:numCache>
              </c:numRef>
            </c:plus>
            <c:minus>
              <c:numRef>
                <c:f>Sheet1!$E$8:$F$8</c:f>
                <c:numCache>
                  <c:formatCode>General</c:formatCode>
                  <c:ptCount val="2"/>
                  <c:pt idx="0">
                    <c:v>5.1733290377989</c:v>
                  </c:pt>
                  <c:pt idx="1">
                    <c:v>0.72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'[1]4'!$B$31:$C$31</c:f>
              <c:strCache>
                <c:ptCount val="2"/>
                <c:pt idx="0">
                  <c:v>PMO</c:v>
                </c:pt>
                <c:pt idx="1">
                  <c:v>PMOPC</c:v>
                </c:pt>
              </c:strCache>
            </c:strRef>
          </c:cat>
          <c:val>
            <c:numRef>
              <c:f>Sheet1!$E$7:$F$7</c:f>
              <c:numCache>
                <c:formatCode>General</c:formatCode>
                <c:ptCount val="2"/>
                <c:pt idx="0">
                  <c:v>-37.1666666666667</c:v>
                </c:pt>
                <c:pt idx="1">
                  <c:v>-22.8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8"/>
        <c:axId val="441414974"/>
        <c:axId val="283920927"/>
      </c:barChart>
      <c:catAx>
        <c:axId val="441414974"/>
        <c:scaling>
          <c:orientation val="minMax"/>
        </c:scaling>
        <c:delete val="0"/>
        <c:axPos val="t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283920927"/>
        <c:crosses val="autoZero"/>
        <c:auto val="1"/>
        <c:lblAlgn val="ctr"/>
        <c:lblOffset val="100"/>
        <c:noMultiLvlLbl val="0"/>
      </c:catAx>
      <c:valAx>
        <c:axId val="283920927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44141497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700" b="1">
          <a:solidFill>
            <a:sysClr val="windowText" lastClr="000000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21666666666667"/>
          <c:y val="0.0594082293111419"/>
          <c:w val="0.907277777777778"/>
          <c:h val="0.8373555247341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"频率"</c:f>
              <c:strCache>
                <c:ptCount val="1"/>
                <c:pt idx="0">
                  <c:v>频率</c:v>
                </c:pt>
              </c:strCache>
            </c:strRef>
          </c:tx>
          <c:spPr>
            <a:solidFill>
              <a:srgbClr val="FF3D3D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elete val="1"/>
          </c:dLbls>
          <c:cat>
            <c:numRef>
              <c:f>'[工作簿2.xlsx]TEM2'!$Y$3:$Y$10</c:f>
              <c:numCache>
                <c:formatCode>General</c:formatCode>
                <c:ptCount val="8"/>
                <c:pt idx="0">
                  <c:v>8.653</c:v>
                </c:pt>
                <c:pt idx="1">
                  <c:v>12.8695480414393</c:v>
                </c:pt>
                <c:pt idx="2">
                  <c:v>15.0965480414393</c:v>
                </c:pt>
                <c:pt idx="3">
                  <c:v>16.5655480414393</c:v>
                </c:pt>
                <c:pt idx="4">
                  <c:v>17.5165480414393</c:v>
                </c:pt>
                <c:pt idx="5">
                  <c:v>18.7385480414393</c:v>
                </c:pt>
                <c:pt idx="6">
                  <c:v>20.2385480414393</c:v>
                </c:pt>
                <c:pt idx="7">
                  <c:v>25.4145480414393</c:v>
                </c:pt>
              </c:numCache>
            </c:numRef>
          </c:cat>
          <c:val>
            <c:numRef>
              <c:f>'[工作簿2.xlsx]TEM2'!$AA$3:$AA$10</c:f>
              <c:numCache>
                <c:formatCode>General</c:formatCode>
                <c:ptCount val="8"/>
                <c:pt idx="0">
                  <c:v>1</c:v>
                </c:pt>
                <c:pt idx="1">
                  <c:v>13</c:v>
                </c:pt>
                <c:pt idx="2">
                  <c:v>24</c:v>
                </c:pt>
                <c:pt idx="3">
                  <c:v>17</c:v>
                </c:pt>
                <c:pt idx="4">
                  <c:v>9</c:v>
                </c:pt>
                <c:pt idx="5">
                  <c:v>7</c:v>
                </c:pt>
                <c:pt idx="6">
                  <c:v>4</c:v>
                </c:pt>
                <c:pt idx="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96"/>
        <c:axId val="358415693"/>
        <c:axId val="153308419"/>
      </c:barChart>
      <c:lineChart>
        <c:grouping val="standard"/>
        <c:varyColors val="0"/>
        <c:ser>
          <c:idx val="1"/>
          <c:order val="1"/>
          <c:tx>
            <c:strRef>
              <c:f>"正态分布"</c:f>
              <c:strCache>
                <c:ptCount val="1"/>
                <c:pt idx="0">
                  <c:v>正态分布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#REF!</c:f>
              <c:numCache>
                <c:ptCount val="0"/>
              </c:numCache>
            </c:numRef>
          </c:cat>
          <c:val>
            <c:numRef>
              <c:f>'[工作簿2.xlsx]TEM2'!$AC$3:$AC$10</c:f>
              <c:numCache>
                <c:formatCode>0.00000000000_ </c:formatCode>
                <c:ptCount val="8"/>
                <c:pt idx="0">
                  <c:v>0.00824433695965226</c:v>
                </c:pt>
                <c:pt idx="1">
                  <c:v>0.0899580504530484</c:v>
                </c:pt>
                <c:pt idx="2">
                  <c:v>0.135760751775348</c:v>
                </c:pt>
                <c:pt idx="3">
                  <c:v>0.129090334207168</c:v>
                </c:pt>
                <c:pt idx="4">
                  <c:v>0.109013231087978</c:v>
                </c:pt>
                <c:pt idx="5">
                  <c:v>0.0749516933917585</c:v>
                </c:pt>
                <c:pt idx="6">
                  <c:v>0.0371496492453727</c:v>
                </c:pt>
                <c:pt idx="7">
                  <c:v>0.000425098316274687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1"/>
        <c:axId val="861481736"/>
        <c:axId val="974429253"/>
      </c:lineChart>
      <c:catAx>
        <c:axId val="358415693"/>
        <c:scaling>
          <c:orientation val="minMax"/>
        </c:scaling>
        <c:delete val="0"/>
        <c:axPos val="b"/>
        <c:numFmt formatCode="0.0_);[Red]\(0.0\)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153308419"/>
        <c:crosses val="autoZero"/>
        <c:auto val="0"/>
        <c:lblAlgn val="ctr"/>
        <c:lblOffset val="100"/>
        <c:noMultiLvlLbl val="0"/>
      </c:catAx>
      <c:valAx>
        <c:axId val="15330841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358415693"/>
        <c:crosses val="autoZero"/>
        <c:crossBetween val="between"/>
      </c:valAx>
      <c:catAx>
        <c:axId val="861481736"/>
        <c:scaling>
          <c:orientation val="minMax"/>
        </c:scaling>
        <c:delete val="1"/>
        <c:axPos val="b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974429253"/>
        <c:crosses val="autoZero"/>
        <c:auto val="1"/>
        <c:lblAlgn val="ctr"/>
        <c:lblOffset val="100"/>
        <c:noMultiLvlLbl val="0"/>
      </c:catAx>
      <c:valAx>
        <c:axId val="974429253"/>
        <c:scaling>
          <c:orientation val="minMax"/>
        </c:scaling>
        <c:delete val="0"/>
        <c:axPos val="r"/>
        <c:numFmt formatCode="0.00000000000_ 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86148173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800" b="1">
          <a:solidFill>
            <a:schemeClr val="tx1"/>
          </a:solidFill>
          <a:latin typeface="+mn-lt"/>
          <a:ea typeface="+mn-lt"/>
          <a:cs typeface="+mn-lt"/>
          <a:sym typeface="+mn-lt"/>
        </a:defRPr>
      </a:pPr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83581521973986"/>
          <c:y val="0.0393610492973898"/>
          <c:w val="0.840845598720885"/>
          <c:h val="0.759313361727602"/>
        </c:manualLayout>
      </c:layout>
      <c:scatterChart>
        <c:scatterStyle val="smoothMarker"/>
        <c:varyColors val="0"/>
        <c:ser>
          <c:idx val="1"/>
          <c:order val="1"/>
          <c:tx>
            <c:strRef>
              <c:f>'[his-pmo1.xlsm]his-pmo'!$K$3</c:f>
              <c:strCache>
                <c:ptCount val="1"/>
                <c:pt idx="0">
                  <c:v>His</c:v>
                </c:pt>
              </c:strCache>
            </c:strRef>
          </c:tx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elete val="1"/>
          </c:dLbls>
          <c:xVal>
            <c:numRef>
              <c:f>'[his-pmo1.xlsm]his-pmo'!$A$1:$A$7209</c:f>
              <c:numCache>
                <c:formatCode>0_ </c:formatCode>
                <c:ptCount val="7209"/>
                <c:pt idx="0">
                  <c:v>525.0251</c:v>
                </c:pt>
                <c:pt idx="1">
                  <c:v>525.5072</c:v>
                </c:pt>
                <c:pt idx="2">
                  <c:v>525.9893</c:v>
                </c:pt>
                <c:pt idx="3">
                  <c:v>526.4714</c:v>
                </c:pt>
                <c:pt idx="4">
                  <c:v>526.9536</c:v>
                </c:pt>
                <c:pt idx="5">
                  <c:v>527.4357</c:v>
                </c:pt>
                <c:pt idx="6">
                  <c:v>527.9178</c:v>
                </c:pt>
                <c:pt idx="7">
                  <c:v>528.3999</c:v>
                </c:pt>
                <c:pt idx="8">
                  <c:v>528.882</c:v>
                </c:pt>
                <c:pt idx="9">
                  <c:v>529.3641</c:v>
                </c:pt>
                <c:pt idx="10">
                  <c:v>529.8463</c:v>
                </c:pt>
                <c:pt idx="11">
                  <c:v>530.3284</c:v>
                </c:pt>
                <c:pt idx="12">
                  <c:v>530.8105</c:v>
                </c:pt>
                <c:pt idx="13">
                  <c:v>531.2926</c:v>
                </c:pt>
                <c:pt idx="14">
                  <c:v>531.7747</c:v>
                </c:pt>
                <c:pt idx="15">
                  <c:v>532.2568</c:v>
                </c:pt>
                <c:pt idx="16">
                  <c:v>532.739</c:v>
                </c:pt>
                <c:pt idx="17">
                  <c:v>533.2211</c:v>
                </c:pt>
                <c:pt idx="18">
                  <c:v>533.7032</c:v>
                </c:pt>
                <c:pt idx="19">
                  <c:v>534.1853</c:v>
                </c:pt>
                <c:pt idx="20">
                  <c:v>534.6674</c:v>
                </c:pt>
                <c:pt idx="21">
                  <c:v>535.1495</c:v>
                </c:pt>
                <c:pt idx="22">
                  <c:v>535.6317</c:v>
                </c:pt>
                <c:pt idx="23">
                  <c:v>536.1138</c:v>
                </c:pt>
                <c:pt idx="24">
                  <c:v>536.5959</c:v>
                </c:pt>
                <c:pt idx="25">
                  <c:v>537.078</c:v>
                </c:pt>
                <c:pt idx="26">
                  <c:v>537.5601</c:v>
                </c:pt>
                <c:pt idx="27">
                  <c:v>538.0422</c:v>
                </c:pt>
                <c:pt idx="28">
                  <c:v>538.5244</c:v>
                </c:pt>
                <c:pt idx="29">
                  <c:v>539.0065</c:v>
                </c:pt>
                <c:pt idx="30">
                  <c:v>539.4886</c:v>
                </c:pt>
                <c:pt idx="31">
                  <c:v>539.9707</c:v>
                </c:pt>
                <c:pt idx="32">
                  <c:v>540.4528</c:v>
                </c:pt>
                <c:pt idx="33">
                  <c:v>540.9349</c:v>
                </c:pt>
                <c:pt idx="34">
                  <c:v>541.4171</c:v>
                </c:pt>
                <c:pt idx="35">
                  <c:v>541.8992</c:v>
                </c:pt>
                <c:pt idx="36">
                  <c:v>542.3813</c:v>
                </c:pt>
                <c:pt idx="37">
                  <c:v>542.8634</c:v>
                </c:pt>
                <c:pt idx="38">
                  <c:v>543.3455</c:v>
                </c:pt>
                <c:pt idx="39">
                  <c:v>543.8276</c:v>
                </c:pt>
                <c:pt idx="40">
                  <c:v>544.3098</c:v>
                </c:pt>
                <c:pt idx="41">
                  <c:v>544.7919</c:v>
                </c:pt>
                <c:pt idx="42">
                  <c:v>545.274</c:v>
                </c:pt>
                <c:pt idx="43">
                  <c:v>545.7561</c:v>
                </c:pt>
                <c:pt idx="44">
                  <c:v>546.2382</c:v>
                </c:pt>
                <c:pt idx="45">
                  <c:v>546.7203</c:v>
                </c:pt>
                <c:pt idx="46">
                  <c:v>547.2025</c:v>
                </c:pt>
                <c:pt idx="47">
                  <c:v>547.6846</c:v>
                </c:pt>
                <c:pt idx="48">
                  <c:v>548.1667</c:v>
                </c:pt>
                <c:pt idx="49">
                  <c:v>548.6488</c:v>
                </c:pt>
                <c:pt idx="50">
                  <c:v>549.1309</c:v>
                </c:pt>
                <c:pt idx="51">
                  <c:v>549.613</c:v>
                </c:pt>
                <c:pt idx="52">
                  <c:v>550.0952</c:v>
                </c:pt>
                <c:pt idx="53">
                  <c:v>550.5773</c:v>
                </c:pt>
                <c:pt idx="54">
                  <c:v>551.0594</c:v>
                </c:pt>
                <c:pt idx="55">
                  <c:v>551.5415</c:v>
                </c:pt>
                <c:pt idx="56">
                  <c:v>552.0236</c:v>
                </c:pt>
                <c:pt idx="57">
                  <c:v>552.5057</c:v>
                </c:pt>
                <c:pt idx="58">
                  <c:v>552.9879</c:v>
                </c:pt>
                <c:pt idx="59">
                  <c:v>553.47</c:v>
                </c:pt>
                <c:pt idx="60">
                  <c:v>553.9521</c:v>
                </c:pt>
                <c:pt idx="61">
                  <c:v>554.4342</c:v>
                </c:pt>
                <c:pt idx="62">
                  <c:v>554.9163</c:v>
                </c:pt>
                <c:pt idx="63">
                  <c:v>555.3984</c:v>
                </c:pt>
                <c:pt idx="64">
                  <c:v>555.8806</c:v>
                </c:pt>
                <c:pt idx="65">
                  <c:v>556.3627</c:v>
                </c:pt>
                <c:pt idx="66">
                  <c:v>556.8448</c:v>
                </c:pt>
                <c:pt idx="67">
                  <c:v>557.3269</c:v>
                </c:pt>
                <c:pt idx="68">
                  <c:v>557.809</c:v>
                </c:pt>
                <c:pt idx="69">
                  <c:v>558.2911</c:v>
                </c:pt>
                <c:pt idx="70">
                  <c:v>558.7733</c:v>
                </c:pt>
                <c:pt idx="71">
                  <c:v>559.2554</c:v>
                </c:pt>
                <c:pt idx="72">
                  <c:v>559.7375</c:v>
                </c:pt>
                <c:pt idx="73">
                  <c:v>560.2196</c:v>
                </c:pt>
                <c:pt idx="74">
                  <c:v>560.7017</c:v>
                </c:pt>
                <c:pt idx="75">
                  <c:v>561.1838</c:v>
                </c:pt>
                <c:pt idx="76">
                  <c:v>561.666</c:v>
                </c:pt>
                <c:pt idx="77">
                  <c:v>562.1481</c:v>
                </c:pt>
                <c:pt idx="78">
                  <c:v>562.6302</c:v>
                </c:pt>
                <c:pt idx="79">
                  <c:v>563.1123</c:v>
                </c:pt>
                <c:pt idx="80">
                  <c:v>563.5944</c:v>
                </c:pt>
                <c:pt idx="81">
                  <c:v>564.0765</c:v>
                </c:pt>
                <c:pt idx="82">
                  <c:v>564.5587</c:v>
                </c:pt>
                <c:pt idx="83">
                  <c:v>565.0408</c:v>
                </c:pt>
                <c:pt idx="84">
                  <c:v>565.5229</c:v>
                </c:pt>
                <c:pt idx="85">
                  <c:v>566.005</c:v>
                </c:pt>
                <c:pt idx="86">
                  <c:v>566.4871</c:v>
                </c:pt>
                <c:pt idx="87">
                  <c:v>566.9692</c:v>
                </c:pt>
                <c:pt idx="88">
                  <c:v>567.4514</c:v>
                </c:pt>
                <c:pt idx="89">
                  <c:v>567.9335</c:v>
                </c:pt>
                <c:pt idx="90">
                  <c:v>568.4156</c:v>
                </c:pt>
                <c:pt idx="91">
                  <c:v>568.8977</c:v>
                </c:pt>
                <c:pt idx="92">
                  <c:v>569.3798</c:v>
                </c:pt>
                <c:pt idx="93">
                  <c:v>569.8619</c:v>
                </c:pt>
                <c:pt idx="94">
                  <c:v>570.3441</c:v>
                </c:pt>
                <c:pt idx="95">
                  <c:v>570.8262</c:v>
                </c:pt>
                <c:pt idx="96">
                  <c:v>571.3083</c:v>
                </c:pt>
                <c:pt idx="97">
                  <c:v>571.7904</c:v>
                </c:pt>
                <c:pt idx="98">
                  <c:v>572.2725</c:v>
                </c:pt>
                <c:pt idx="99">
                  <c:v>572.7546</c:v>
                </c:pt>
                <c:pt idx="100">
                  <c:v>573.2368</c:v>
                </c:pt>
                <c:pt idx="101">
                  <c:v>573.7189</c:v>
                </c:pt>
                <c:pt idx="102">
                  <c:v>574.201</c:v>
                </c:pt>
                <c:pt idx="103">
                  <c:v>574.6831</c:v>
                </c:pt>
                <c:pt idx="104">
                  <c:v>575.1652</c:v>
                </c:pt>
                <c:pt idx="105">
                  <c:v>575.6473</c:v>
                </c:pt>
                <c:pt idx="106">
                  <c:v>576.1295</c:v>
                </c:pt>
                <c:pt idx="107">
                  <c:v>576.6116</c:v>
                </c:pt>
                <c:pt idx="108">
                  <c:v>577.0937</c:v>
                </c:pt>
                <c:pt idx="109">
                  <c:v>577.5758</c:v>
                </c:pt>
                <c:pt idx="110">
                  <c:v>578.0579</c:v>
                </c:pt>
                <c:pt idx="111">
                  <c:v>578.54</c:v>
                </c:pt>
                <c:pt idx="112">
                  <c:v>579.0222</c:v>
                </c:pt>
                <c:pt idx="113">
                  <c:v>579.5043</c:v>
                </c:pt>
                <c:pt idx="114">
                  <c:v>579.9864</c:v>
                </c:pt>
                <c:pt idx="115">
                  <c:v>580.4685</c:v>
                </c:pt>
                <c:pt idx="116">
                  <c:v>580.9506</c:v>
                </c:pt>
                <c:pt idx="117">
                  <c:v>581.4327</c:v>
                </c:pt>
                <c:pt idx="118">
                  <c:v>581.9149</c:v>
                </c:pt>
                <c:pt idx="119">
                  <c:v>582.397</c:v>
                </c:pt>
                <c:pt idx="120">
                  <c:v>582.8791</c:v>
                </c:pt>
                <c:pt idx="121">
                  <c:v>583.3612</c:v>
                </c:pt>
                <c:pt idx="122">
                  <c:v>583.8433</c:v>
                </c:pt>
                <c:pt idx="123">
                  <c:v>584.3254</c:v>
                </c:pt>
                <c:pt idx="124">
                  <c:v>584.8076</c:v>
                </c:pt>
                <c:pt idx="125">
                  <c:v>585.2897</c:v>
                </c:pt>
                <c:pt idx="126">
                  <c:v>585.7718</c:v>
                </c:pt>
                <c:pt idx="127">
                  <c:v>586.2539</c:v>
                </c:pt>
                <c:pt idx="128">
                  <c:v>586.736</c:v>
                </c:pt>
                <c:pt idx="129">
                  <c:v>587.2181</c:v>
                </c:pt>
                <c:pt idx="130">
                  <c:v>587.7003</c:v>
                </c:pt>
                <c:pt idx="131">
                  <c:v>588.1824</c:v>
                </c:pt>
                <c:pt idx="132">
                  <c:v>588.6645</c:v>
                </c:pt>
                <c:pt idx="133">
                  <c:v>589.1466</c:v>
                </c:pt>
                <c:pt idx="134">
                  <c:v>589.6287</c:v>
                </c:pt>
                <c:pt idx="135">
                  <c:v>590.1108</c:v>
                </c:pt>
                <c:pt idx="136">
                  <c:v>590.593</c:v>
                </c:pt>
                <c:pt idx="137">
                  <c:v>591.0751</c:v>
                </c:pt>
                <c:pt idx="138">
                  <c:v>591.5572</c:v>
                </c:pt>
                <c:pt idx="139">
                  <c:v>592.0393</c:v>
                </c:pt>
                <c:pt idx="140">
                  <c:v>592.5214</c:v>
                </c:pt>
                <c:pt idx="141">
                  <c:v>593.0035</c:v>
                </c:pt>
                <c:pt idx="142">
                  <c:v>593.4857</c:v>
                </c:pt>
                <c:pt idx="143">
                  <c:v>593.9678</c:v>
                </c:pt>
                <c:pt idx="144">
                  <c:v>594.4499</c:v>
                </c:pt>
                <c:pt idx="145">
                  <c:v>594.932</c:v>
                </c:pt>
                <c:pt idx="146">
                  <c:v>595.4141</c:v>
                </c:pt>
                <c:pt idx="147">
                  <c:v>595.8962</c:v>
                </c:pt>
                <c:pt idx="148">
                  <c:v>596.3784</c:v>
                </c:pt>
                <c:pt idx="149">
                  <c:v>596.8605</c:v>
                </c:pt>
                <c:pt idx="150">
                  <c:v>597.3426</c:v>
                </c:pt>
                <c:pt idx="151">
                  <c:v>597.8247</c:v>
                </c:pt>
                <c:pt idx="152">
                  <c:v>598.3068</c:v>
                </c:pt>
                <c:pt idx="153">
                  <c:v>598.7889</c:v>
                </c:pt>
                <c:pt idx="154">
                  <c:v>599.2711</c:v>
                </c:pt>
                <c:pt idx="155">
                  <c:v>599.7532</c:v>
                </c:pt>
                <c:pt idx="156">
                  <c:v>600.2353</c:v>
                </c:pt>
                <c:pt idx="157">
                  <c:v>600.7174</c:v>
                </c:pt>
                <c:pt idx="158">
                  <c:v>601.1995</c:v>
                </c:pt>
                <c:pt idx="159">
                  <c:v>601.6816</c:v>
                </c:pt>
                <c:pt idx="160">
                  <c:v>602.1638</c:v>
                </c:pt>
                <c:pt idx="161">
                  <c:v>602.6459</c:v>
                </c:pt>
                <c:pt idx="162">
                  <c:v>603.128</c:v>
                </c:pt>
                <c:pt idx="163">
                  <c:v>603.6101</c:v>
                </c:pt>
                <c:pt idx="164">
                  <c:v>604.0922</c:v>
                </c:pt>
                <c:pt idx="165">
                  <c:v>604.5743</c:v>
                </c:pt>
                <c:pt idx="166">
                  <c:v>605.0565</c:v>
                </c:pt>
                <c:pt idx="167">
                  <c:v>605.5386</c:v>
                </c:pt>
                <c:pt idx="168">
                  <c:v>606.0207</c:v>
                </c:pt>
                <c:pt idx="169">
                  <c:v>606.5028</c:v>
                </c:pt>
                <c:pt idx="170">
                  <c:v>606.9849</c:v>
                </c:pt>
                <c:pt idx="171">
                  <c:v>607.467</c:v>
                </c:pt>
                <c:pt idx="172">
                  <c:v>607.9492</c:v>
                </c:pt>
                <c:pt idx="173">
                  <c:v>608.4313</c:v>
                </c:pt>
                <c:pt idx="174">
                  <c:v>608.9134</c:v>
                </c:pt>
                <c:pt idx="175">
                  <c:v>609.3955</c:v>
                </c:pt>
                <c:pt idx="176">
                  <c:v>609.8776</c:v>
                </c:pt>
                <c:pt idx="177">
                  <c:v>610.3597</c:v>
                </c:pt>
                <c:pt idx="178">
                  <c:v>610.8419</c:v>
                </c:pt>
                <c:pt idx="179">
                  <c:v>611.324</c:v>
                </c:pt>
                <c:pt idx="180">
                  <c:v>611.8061</c:v>
                </c:pt>
                <c:pt idx="181">
                  <c:v>612.2882</c:v>
                </c:pt>
                <c:pt idx="182">
                  <c:v>612.7703</c:v>
                </c:pt>
                <c:pt idx="183">
                  <c:v>613.2524</c:v>
                </c:pt>
                <c:pt idx="184">
                  <c:v>613.7346</c:v>
                </c:pt>
                <c:pt idx="185">
                  <c:v>614.2167</c:v>
                </c:pt>
                <c:pt idx="186">
                  <c:v>614.6988</c:v>
                </c:pt>
                <c:pt idx="187">
                  <c:v>615.1809</c:v>
                </c:pt>
                <c:pt idx="188">
                  <c:v>615.663</c:v>
                </c:pt>
                <c:pt idx="189">
                  <c:v>616.1451</c:v>
                </c:pt>
                <c:pt idx="190">
                  <c:v>616.6273</c:v>
                </c:pt>
                <c:pt idx="191">
                  <c:v>617.1094</c:v>
                </c:pt>
                <c:pt idx="192">
                  <c:v>617.5915</c:v>
                </c:pt>
                <c:pt idx="193">
                  <c:v>618.0736</c:v>
                </c:pt>
                <c:pt idx="194">
                  <c:v>618.5557</c:v>
                </c:pt>
                <c:pt idx="195">
                  <c:v>619.0378</c:v>
                </c:pt>
                <c:pt idx="196">
                  <c:v>619.52</c:v>
                </c:pt>
                <c:pt idx="197">
                  <c:v>620.0021</c:v>
                </c:pt>
                <c:pt idx="198">
                  <c:v>620.4842</c:v>
                </c:pt>
                <c:pt idx="199">
                  <c:v>620.9663</c:v>
                </c:pt>
                <c:pt idx="200">
                  <c:v>621.4484</c:v>
                </c:pt>
                <c:pt idx="201">
                  <c:v>621.9305</c:v>
                </c:pt>
                <c:pt idx="202">
                  <c:v>622.4127</c:v>
                </c:pt>
                <c:pt idx="203">
                  <c:v>622.8948</c:v>
                </c:pt>
                <c:pt idx="204">
                  <c:v>623.3769</c:v>
                </c:pt>
                <c:pt idx="205">
                  <c:v>623.859</c:v>
                </c:pt>
                <c:pt idx="206">
                  <c:v>624.3411</c:v>
                </c:pt>
                <c:pt idx="207">
                  <c:v>624.8232</c:v>
                </c:pt>
                <c:pt idx="208">
                  <c:v>625.3054</c:v>
                </c:pt>
                <c:pt idx="209">
                  <c:v>625.7875</c:v>
                </c:pt>
                <c:pt idx="210">
                  <c:v>626.2696</c:v>
                </c:pt>
                <c:pt idx="211">
                  <c:v>626.7517</c:v>
                </c:pt>
                <c:pt idx="212">
                  <c:v>627.2338</c:v>
                </c:pt>
                <c:pt idx="213">
                  <c:v>627.7159</c:v>
                </c:pt>
                <c:pt idx="214">
                  <c:v>628.1981</c:v>
                </c:pt>
                <c:pt idx="215">
                  <c:v>628.6802</c:v>
                </c:pt>
                <c:pt idx="216">
                  <c:v>629.1623</c:v>
                </c:pt>
                <c:pt idx="217">
                  <c:v>629.6444</c:v>
                </c:pt>
                <c:pt idx="218">
                  <c:v>630.1265</c:v>
                </c:pt>
                <c:pt idx="219">
                  <c:v>630.6086</c:v>
                </c:pt>
                <c:pt idx="220">
                  <c:v>631.0908</c:v>
                </c:pt>
                <c:pt idx="221">
                  <c:v>631.5729</c:v>
                </c:pt>
                <c:pt idx="222">
                  <c:v>632.055</c:v>
                </c:pt>
                <c:pt idx="223">
                  <c:v>632.5371</c:v>
                </c:pt>
                <c:pt idx="224">
                  <c:v>633.0192</c:v>
                </c:pt>
                <c:pt idx="225">
                  <c:v>633.5013</c:v>
                </c:pt>
                <c:pt idx="226">
                  <c:v>633.9835</c:v>
                </c:pt>
                <c:pt idx="227">
                  <c:v>634.4656</c:v>
                </c:pt>
                <c:pt idx="228">
                  <c:v>634.9477</c:v>
                </c:pt>
                <c:pt idx="229">
                  <c:v>635.4298</c:v>
                </c:pt>
                <c:pt idx="230">
                  <c:v>635.9119</c:v>
                </c:pt>
                <c:pt idx="231">
                  <c:v>636.394</c:v>
                </c:pt>
                <c:pt idx="232">
                  <c:v>636.8762</c:v>
                </c:pt>
                <c:pt idx="233">
                  <c:v>637.3583</c:v>
                </c:pt>
                <c:pt idx="234">
                  <c:v>637.8404</c:v>
                </c:pt>
                <c:pt idx="235">
                  <c:v>638.3225</c:v>
                </c:pt>
                <c:pt idx="236">
                  <c:v>638.8046</c:v>
                </c:pt>
                <c:pt idx="237">
                  <c:v>639.2867</c:v>
                </c:pt>
                <c:pt idx="238">
                  <c:v>639.7689</c:v>
                </c:pt>
                <c:pt idx="239">
                  <c:v>640.251</c:v>
                </c:pt>
                <c:pt idx="240">
                  <c:v>640.7331</c:v>
                </c:pt>
                <c:pt idx="241">
                  <c:v>641.2152</c:v>
                </c:pt>
                <c:pt idx="242">
                  <c:v>641.6973</c:v>
                </c:pt>
                <c:pt idx="243">
                  <c:v>642.1794</c:v>
                </c:pt>
                <c:pt idx="244">
                  <c:v>642.6616</c:v>
                </c:pt>
                <c:pt idx="245">
                  <c:v>643.1437</c:v>
                </c:pt>
                <c:pt idx="246">
                  <c:v>643.6258</c:v>
                </c:pt>
                <c:pt idx="247">
                  <c:v>644.1079</c:v>
                </c:pt>
                <c:pt idx="248">
                  <c:v>644.59</c:v>
                </c:pt>
                <c:pt idx="249">
                  <c:v>645.0721</c:v>
                </c:pt>
                <c:pt idx="250">
                  <c:v>645.5543</c:v>
                </c:pt>
                <c:pt idx="251">
                  <c:v>646.0364</c:v>
                </c:pt>
                <c:pt idx="252">
                  <c:v>646.5185</c:v>
                </c:pt>
                <c:pt idx="253">
                  <c:v>647.0006</c:v>
                </c:pt>
                <c:pt idx="254">
                  <c:v>647.4827</c:v>
                </c:pt>
                <c:pt idx="255">
                  <c:v>647.9648</c:v>
                </c:pt>
                <c:pt idx="256">
                  <c:v>648.447</c:v>
                </c:pt>
                <c:pt idx="257">
                  <c:v>648.9291</c:v>
                </c:pt>
                <c:pt idx="258">
                  <c:v>649.4112</c:v>
                </c:pt>
                <c:pt idx="259">
                  <c:v>649.8933</c:v>
                </c:pt>
                <c:pt idx="260">
                  <c:v>650.3754</c:v>
                </c:pt>
                <c:pt idx="261">
                  <c:v>650.8575</c:v>
                </c:pt>
                <c:pt idx="262">
                  <c:v>651.3397</c:v>
                </c:pt>
                <c:pt idx="263">
                  <c:v>651.8218</c:v>
                </c:pt>
                <c:pt idx="264">
                  <c:v>652.3039</c:v>
                </c:pt>
                <c:pt idx="265">
                  <c:v>652.786</c:v>
                </c:pt>
                <c:pt idx="266">
                  <c:v>653.2681</c:v>
                </c:pt>
                <c:pt idx="267">
                  <c:v>653.7502</c:v>
                </c:pt>
                <c:pt idx="268">
                  <c:v>654.2324</c:v>
                </c:pt>
                <c:pt idx="269">
                  <c:v>654.7145</c:v>
                </c:pt>
                <c:pt idx="270">
                  <c:v>655.1966</c:v>
                </c:pt>
                <c:pt idx="271">
                  <c:v>655.6787</c:v>
                </c:pt>
                <c:pt idx="272">
                  <c:v>656.1608</c:v>
                </c:pt>
                <c:pt idx="273">
                  <c:v>656.6429</c:v>
                </c:pt>
                <c:pt idx="274">
                  <c:v>657.1251</c:v>
                </c:pt>
                <c:pt idx="275">
                  <c:v>657.6072</c:v>
                </c:pt>
                <c:pt idx="276">
                  <c:v>658.0893</c:v>
                </c:pt>
                <c:pt idx="277">
                  <c:v>658.5714</c:v>
                </c:pt>
                <c:pt idx="278">
                  <c:v>659.0535</c:v>
                </c:pt>
                <c:pt idx="279">
                  <c:v>659.5356</c:v>
                </c:pt>
                <c:pt idx="280">
                  <c:v>660.0178</c:v>
                </c:pt>
                <c:pt idx="281">
                  <c:v>660.4999</c:v>
                </c:pt>
                <c:pt idx="282">
                  <c:v>660.982</c:v>
                </c:pt>
                <c:pt idx="283">
                  <c:v>661.4641</c:v>
                </c:pt>
                <c:pt idx="284">
                  <c:v>661.9462</c:v>
                </c:pt>
                <c:pt idx="285">
                  <c:v>662.4283</c:v>
                </c:pt>
                <c:pt idx="286">
                  <c:v>662.9105</c:v>
                </c:pt>
                <c:pt idx="287">
                  <c:v>663.3926</c:v>
                </c:pt>
                <c:pt idx="288">
                  <c:v>663.8747</c:v>
                </c:pt>
                <c:pt idx="289">
                  <c:v>664.3568</c:v>
                </c:pt>
                <c:pt idx="290">
                  <c:v>664.8389</c:v>
                </c:pt>
                <c:pt idx="291">
                  <c:v>665.321</c:v>
                </c:pt>
                <c:pt idx="292">
                  <c:v>665.8032</c:v>
                </c:pt>
                <c:pt idx="293">
                  <c:v>666.2853</c:v>
                </c:pt>
                <c:pt idx="294">
                  <c:v>666.7674</c:v>
                </c:pt>
                <c:pt idx="295">
                  <c:v>667.2495</c:v>
                </c:pt>
                <c:pt idx="296">
                  <c:v>667.7316</c:v>
                </c:pt>
                <c:pt idx="297">
                  <c:v>668.2137</c:v>
                </c:pt>
                <c:pt idx="298">
                  <c:v>668.6959</c:v>
                </c:pt>
                <c:pt idx="299">
                  <c:v>669.178</c:v>
                </c:pt>
                <c:pt idx="300">
                  <c:v>669.6601</c:v>
                </c:pt>
                <c:pt idx="301">
                  <c:v>670.1422</c:v>
                </c:pt>
                <c:pt idx="302">
                  <c:v>670.6243</c:v>
                </c:pt>
                <c:pt idx="303">
                  <c:v>671.1064</c:v>
                </c:pt>
                <c:pt idx="304">
                  <c:v>671.5886</c:v>
                </c:pt>
                <c:pt idx="305">
                  <c:v>672.0707</c:v>
                </c:pt>
                <c:pt idx="306">
                  <c:v>672.5528</c:v>
                </c:pt>
                <c:pt idx="307">
                  <c:v>673.0349</c:v>
                </c:pt>
                <c:pt idx="308">
                  <c:v>673.517</c:v>
                </c:pt>
                <c:pt idx="309">
                  <c:v>673.9991</c:v>
                </c:pt>
                <c:pt idx="310">
                  <c:v>674.4813</c:v>
                </c:pt>
                <c:pt idx="311">
                  <c:v>674.9634</c:v>
                </c:pt>
                <c:pt idx="312">
                  <c:v>675.4455</c:v>
                </c:pt>
                <c:pt idx="313">
                  <c:v>675.9276</c:v>
                </c:pt>
                <c:pt idx="314">
                  <c:v>676.4097</c:v>
                </c:pt>
                <c:pt idx="315">
                  <c:v>676.8918</c:v>
                </c:pt>
                <c:pt idx="316">
                  <c:v>677.374</c:v>
                </c:pt>
                <c:pt idx="317">
                  <c:v>677.8561</c:v>
                </c:pt>
                <c:pt idx="318">
                  <c:v>678.3382</c:v>
                </c:pt>
                <c:pt idx="319">
                  <c:v>678.8203</c:v>
                </c:pt>
                <c:pt idx="320">
                  <c:v>679.3024</c:v>
                </c:pt>
                <c:pt idx="321">
                  <c:v>679.7845</c:v>
                </c:pt>
                <c:pt idx="322">
                  <c:v>680.2667</c:v>
                </c:pt>
                <c:pt idx="323">
                  <c:v>680.7488</c:v>
                </c:pt>
                <c:pt idx="324">
                  <c:v>681.2309</c:v>
                </c:pt>
                <c:pt idx="325">
                  <c:v>681.713</c:v>
                </c:pt>
                <c:pt idx="326">
                  <c:v>682.1951</c:v>
                </c:pt>
                <c:pt idx="327">
                  <c:v>682.6772</c:v>
                </c:pt>
                <c:pt idx="328">
                  <c:v>683.1594</c:v>
                </c:pt>
                <c:pt idx="329">
                  <c:v>683.6415</c:v>
                </c:pt>
                <c:pt idx="330">
                  <c:v>684.1236</c:v>
                </c:pt>
                <c:pt idx="331">
                  <c:v>684.6057</c:v>
                </c:pt>
                <c:pt idx="332">
                  <c:v>685.0878</c:v>
                </c:pt>
                <c:pt idx="333">
                  <c:v>685.5699</c:v>
                </c:pt>
                <c:pt idx="334">
                  <c:v>686.0521</c:v>
                </c:pt>
                <c:pt idx="335">
                  <c:v>686.5342</c:v>
                </c:pt>
                <c:pt idx="336">
                  <c:v>687.0163</c:v>
                </c:pt>
                <c:pt idx="337">
                  <c:v>687.4984</c:v>
                </c:pt>
                <c:pt idx="338">
                  <c:v>687.9805</c:v>
                </c:pt>
                <c:pt idx="339">
                  <c:v>688.4626</c:v>
                </c:pt>
                <c:pt idx="340">
                  <c:v>688.9448</c:v>
                </c:pt>
                <c:pt idx="341">
                  <c:v>689.4269</c:v>
                </c:pt>
                <c:pt idx="342">
                  <c:v>689.909</c:v>
                </c:pt>
                <c:pt idx="343">
                  <c:v>690.3911</c:v>
                </c:pt>
                <c:pt idx="344">
                  <c:v>690.8732</c:v>
                </c:pt>
                <c:pt idx="345">
                  <c:v>691.3553</c:v>
                </c:pt>
                <c:pt idx="346">
                  <c:v>691.8375</c:v>
                </c:pt>
                <c:pt idx="347">
                  <c:v>692.3196</c:v>
                </c:pt>
                <c:pt idx="348">
                  <c:v>692.8017</c:v>
                </c:pt>
                <c:pt idx="349">
                  <c:v>693.2838</c:v>
                </c:pt>
                <c:pt idx="350">
                  <c:v>693.7659</c:v>
                </c:pt>
                <c:pt idx="351">
                  <c:v>694.248</c:v>
                </c:pt>
                <c:pt idx="352">
                  <c:v>694.7302</c:v>
                </c:pt>
                <c:pt idx="353">
                  <c:v>695.2123</c:v>
                </c:pt>
                <c:pt idx="354">
                  <c:v>695.6944</c:v>
                </c:pt>
                <c:pt idx="355">
                  <c:v>696.1765</c:v>
                </c:pt>
                <c:pt idx="356">
                  <c:v>696.6586</c:v>
                </c:pt>
                <c:pt idx="357">
                  <c:v>697.1407</c:v>
                </c:pt>
                <c:pt idx="358">
                  <c:v>697.6229</c:v>
                </c:pt>
                <c:pt idx="359">
                  <c:v>698.105</c:v>
                </c:pt>
                <c:pt idx="360">
                  <c:v>698.5871</c:v>
                </c:pt>
                <c:pt idx="361">
                  <c:v>699.0692</c:v>
                </c:pt>
                <c:pt idx="362">
                  <c:v>699.5513</c:v>
                </c:pt>
                <c:pt idx="363">
                  <c:v>700.0334</c:v>
                </c:pt>
                <c:pt idx="364">
                  <c:v>700.5156</c:v>
                </c:pt>
                <c:pt idx="365">
                  <c:v>700.9977</c:v>
                </c:pt>
                <c:pt idx="366">
                  <c:v>701.4798</c:v>
                </c:pt>
                <c:pt idx="367">
                  <c:v>701.9619</c:v>
                </c:pt>
                <c:pt idx="368">
                  <c:v>702.444</c:v>
                </c:pt>
                <c:pt idx="369">
                  <c:v>702.9261</c:v>
                </c:pt>
                <c:pt idx="370">
                  <c:v>703.4083</c:v>
                </c:pt>
                <c:pt idx="371">
                  <c:v>703.8904</c:v>
                </c:pt>
                <c:pt idx="372">
                  <c:v>704.3725</c:v>
                </c:pt>
                <c:pt idx="373">
                  <c:v>704.8546</c:v>
                </c:pt>
                <c:pt idx="374">
                  <c:v>705.3367</c:v>
                </c:pt>
                <c:pt idx="375">
                  <c:v>705.8188</c:v>
                </c:pt>
                <c:pt idx="376">
                  <c:v>706.301</c:v>
                </c:pt>
                <c:pt idx="377">
                  <c:v>706.7831</c:v>
                </c:pt>
                <c:pt idx="378">
                  <c:v>707.2652</c:v>
                </c:pt>
                <c:pt idx="379">
                  <c:v>707.7473</c:v>
                </c:pt>
                <c:pt idx="380">
                  <c:v>708.2294</c:v>
                </c:pt>
                <c:pt idx="381">
                  <c:v>708.7115</c:v>
                </c:pt>
                <c:pt idx="382">
                  <c:v>709.1937</c:v>
                </c:pt>
                <c:pt idx="383">
                  <c:v>709.6758</c:v>
                </c:pt>
                <c:pt idx="384">
                  <c:v>710.1579</c:v>
                </c:pt>
                <c:pt idx="385">
                  <c:v>710.64</c:v>
                </c:pt>
                <c:pt idx="386">
                  <c:v>711.1221</c:v>
                </c:pt>
                <c:pt idx="387">
                  <c:v>711.6042</c:v>
                </c:pt>
                <c:pt idx="388">
                  <c:v>712.0864</c:v>
                </c:pt>
                <c:pt idx="389">
                  <c:v>712.5685</c:v>
                </c:pt>
                <c:pt idx="390">
                  <c:v>713.0506</c:v>
                </c:pt>
                <c:pt idx="391">
                  <c:v>713.5327</c:v>
                </c:pt>
                <c:pt idx="392">
                  <c:v>714.0148</c:v>
                </c:pt>
                <c:pt idx="393">
                  <c:v>714.4969</c:v>
                </c:pt>
                <c:pt idx="394">
                  <c:v>714.9791</c:v>
                </c:pt>
                <c:pt idx="395">
                  <c:v>715.4612</c:v>
                </c:pt>
                <c:pt idx="396">
                  <c:v>715.9433</c:v>
                </c:pt>
                <c:pt idx="397">
                  <c:v>716.4254</c:v>
                </c:pt>
                <c:pt idx="398">
                  <c:v>716.9075</c:v>
                </c:pt>
                <c:pt idx="399">
                  <c:v>717.3896</c:v>
                </c:pt>
                <c:pt idx="400">
                  <c:v>717.8718</c:v>
                </c:pt>
                <c:pt idx="401">
                  <c:v>718.3539</c:v>
                </c:pt>
                <c:pt idx="402">
                  <c:v>718.836</c:v>
                </c:pt>
                <c:pt idx="403">
                  <c:v>719.3181</c:v>
                </c:pt>
                <c:pt idx="404">
                  <c:v>719.8002</c:v>
                </c:pt>
                <c:pt idx="405">
                  <c:v>720.2823</c:v>
                </c:pt>
                <c:pt idx="406">
                  <c:v>720.7645</c:v>
                </c:pt>
                <c:pt idx="407">
                  <c:v>721.2466</c:v>
                </c:pt>
                <c:pt idx="408">
                  <c:v>721.7287</c:v>
                </c:pt>
                <c:pt idx="409">
                  <c:v>722.2108</c:v>
                </c:pt>
                <c:pt idx="410">
                  <c:v>722.6929</c:v>
                </c:pt>
                <c:pt idx="411">
                  <c:v>723.175</c:v>
                </c:pt>
                <c:pt idx="412">
                  <c:v>723.6572</c:v>
                </c:pt>
                <c:pt idx="413">
                  <c:v>724.1393</c:v>
                </c:pt>
                <c:pt idx="414">
                  <c:v>724.6214</c:v>
                </c:pt>
                <c:pt idx="415">
                  <c:v>725.1035</c:v>
                </c:pt>
                <c:pt idx="416">
                  <c:v>725.5856</c:v>
                </c:pt>
                <c:pt idx="417">
                  <c:v>726.0677</c:v>
                </c:pt>
                <c:pt idx="418">
                  <c:v>726.5499</c:v>
                </c:pt>
                <c:pt idx="419">
                  <c:v>727.032</c:v>
                </c:pt>
                <c:pt idx="420">
                  <c:v>727.5141</c:v>
                </c:pt>
                <c:pt idx="421">
                  <c:v>727.9962</c:v>
                </c:pt>
                <c:pt idx="422">
                  <c:v>728.4783</c:v>
                </c:pt>
                <c:pt idx="423">
                  <c:v>728.9604</c:v>
                </c:pt>
                <c:pt idx="424">
                  <c:v>729.4426</c:v>
                </c:pt>
                <c:pt idx="425">
                  <c:v>729.9247</c:v>
                </c:pt>
                <c:pt idx="426">
                  <c:v>730.4068</c:v>
                </c:pt>
                <c:pt idx="427">
                  <c:v>730.8889</c:v>
                </c:pt>
                <c:pt idx="428">
                  <c:v>731.371</c:v>
                </c:pt>
                <c:pt idx="429">
                  <c:v>731.8531</c:v>
                </c:pt>
                <c:pt idx="430">
                  <c:v>732.3353</c:v>
                </c:pt>
                <c:pt idx="431">
                  <c:v>732.8174</c:v>
                </c:pt>
                <c:pt idx="432">
                  <c:v>733.2995</c:v>
                </c:pt>
                <c:pt idx="433">
                  <c:v>733.7816</c:v>
                </c:pt>
                <c:pt idx="434">
                  <c:v>734.2637</c:v>
                </c:pt>
                <c:pt idx="435">
                  <c:v>734.7458</c:v>
                </c:pt>
                <c:pt idx="436">
                  <c:v>735.228</c:v>
                </c:pt>
                <c:pt idx="437">
                  <c:v>735.7101</c:v>
                </c:pt>
                <c:pt idx="438">
                  <c:v>736.1922</c:v>
                </c:pt>
                <c:pt idx="439">
                  <c:v>736.6743</c:v>
                </c:pt>
                <c:pt idx="440">
                  <c:v>737.1564</c:v>
                </c:pt>
                <c:pt idx="441">
                  <c:v>737.6385</c:v>
                </c:pt>
                <c:pt idx="442">
                  <c:v>738.1207</c:v>
                </c:pt>
                <c:pt idx="443">
                  <c:v>738.6028</c:v>
                </c:pt>
                <c:pt idx="444">
                  <c:v>739.0849</c:v>
                </c:pt>
                <c:pt idx="445">
                  <c:v>739.567</c:v>
                </c:pt>
                <c:pt idx="446">
                  <c:v>740.0491</c:v>
                </c:pt>
                <c:pt idx="447">
                  <c:v>740.5313</c:v>
                </c:pt>
                <c:pt idx="448">
                  <c:v>741.0134</c:v>
                </c:pt>
                <c:pt idx="449">
                  <c:v>741.4955</c:v>
                </c:pt>
                <c:pt idx="450">
                  <c:v>741.9776</c:v>
                </c:pt>
                <c:pt idx="451">
                  <c:v>742.4597</c:v>
                </c:pt>
                <c:pt idx="452">
                  <c:v>742.9418</c:v>
                </c:pt>
                <c:pt idx="453">
                  <c:v>743.424</c:v>
                </c:pt>
                <c:pt idx="454">
                  <c:v>743.9061</c:v>
                </c:pt>
                <c:pt idx="455">
                  <c:v>744.3882</c:v>
                </c:pt>
                <c:pt idx="456">
                  <c:v>744.8703</c:v>
                </c:pt>
                <c:pt idx="457">
                  <c:v>745.3524</c:v>
                </c:pt>
                <c:pt idx="458">
                  <c:v>745.8345</c:v>
                </c:pt>
                <c:pt idx="459">
                  <c:v>746.3167</c:v>
                </c:pt>
                <c:pt idx="460">
                  <c:v>746.7988</c:v>
                </c:pt>
                <c:pt idx="461">
                  <c:v>747.2809</c:v>
                </c:pt>
                <c:pt idx="462">
                  <c:v>747.763</c:v>
                </c:pt>
                <c:pt idx="463">
                  <c:v>748.2451</c:v>
                </c:pt>
                <c:pt idx="464">
                  <c:v>748.7272</c:v>
                </c:pt>
                <c:pt idx="465">
                  <c:v>749.2094</c:v>
                </c:pt>
                <c:pt idx="466">
                  <c:v>749.6915</c:v>
                </c:pt>
                <c:pt idx="467">
                  <c:v>750.1736</c:v>
                </c:pt>
                <c:pt idx="468">
                  <c:v>750.6557</c:v>
                </c:pt>
                <c:pt idx="469">
                  <c:v>751.1378</c:v>
                </c:pt>
                <c:pt idx="470">
                  <c:v>751.6199</c:v>
                </c:pt>
                <c:pt idx="471">
                  <c:v>752.1021</c:v>
                </c:pt>
                <c:pt idx="472">
                  <c:v>752.5842</c:v>
                </c:pt>
                <c:pt idx="473">
                  <c:v>753.0663</c:v>
                </c:pt>
                <c:pt idx="474">
                  <c:v>753.5484</c:v>
                </c:pt>
                <c:pt idx="475">
                  <c:v>754.0305</c:v>
                </c:pt>
                <c:pt idx="476">
                  <c:v>754.5126</c:v>
                </c:pt>
                <c:pt idx="477">
                  <c:v>754.9948</c:v>
                </c:pt>
                <c:pt idx="478">
                  <c:v>755.4769</c:v>
                </c:pt>
                <c:pt idx="479">
                  <c:v>755.959</c:v>
                </c:pt>
                <c:pt idx="480">
                  <c:v>756.4411</c:v>
                </c:pt>
                <c:pt idx="481">
                  <c:v>756.9232</c:v>
                </c:pt>
                <c:pt idx="482">
                  <c:v>757.4053</c:v>
                </c:pt>
                <c:pt idx="483">
                  <c:v>757.8875</c:v>
                </c:pt>
                <c:pt idx="484">
                  <c:v>758.3696</c:v>
                </c:pt>
                <c:pt idx="485">
                  <c:v>758.8517</c:v>
                </c:pt>
                <c:pt idx="486">
                  <c:v>759.3338</c:v>
                </c:pt>
                <c:pt idx="487">
                  <c:v>759.8159</c:v>
                </c:pt>
                <c:pt idx="488">
                  <c:v>760.298</c:v>
                </c:pt>
                <c:pt idx="489">
                  <c:v>760.7802</c:v>
                </c:pt>
                <c:pt idx="490">
                  <c:v>761.2623</c:v>
                </c:pt>
                <c:pt idx="491">
                  <c:v>761.7444</c:v>
                </c:pt>
                <c:pt idx="492">
                  <c:v>762.2265</c:v>
                </c:pt>
                <c:pt idx="493">
                  <c:v>762.7086</c:v>
                </c:pt>
                <c:pt idx="494">
                  <c:v>763.1907</c:v>
                </c:pt>
                <c:pt idx="495">
                  <c:v>763.6729</c:v>
                </c:pt>
                <c:pt idx="496">
                  <c:v>764.155</c:v>
                </c:pt>
                <c:pt idx="497">
                  <c:v>764.6371</c:v>
                </c:pt>
                <c:pt idx="498">
                  <c:v>765.1192</c:v>
                </c:pt>
                <c:pt idx="499">
                  <c:v>765.6013</c:v>
                </c:pt>
                <c:pt idx="500">
                  <c:v>766.0834</c:v>
                </c:pt>
                <c:pt idx="501">
                  <c:v>766.5656</c:v>
                </c:pt>
                <c:pt idx="502">
                  <c:v>767.0477</c:v>
                </c:pt>
                <c:pt idx="503">
                  <c:v>767.5298</c:v>
                </c:pt>
                <c:pt idx="504">
                  <c:v>768.0119</c:v>
                </c:pt>
                <c:pt idx="505">
                  <c:v>768.494</c:v>
                </c:pt>
                <c:pt idx="506">
                  <c:v>768.9761</c:v>
                </c:pt>
                <c:pt idx="507">
                  <c:v>769.4583</c:v>
                </c:pt>
                <c:pt idx="508">
                  <c:v>769.9404</c:v>
                </c:pt>
                <c:pt idx="509">
                  <c:v>770.4225</c:v>
                </c:pt>
                <c:pt idx="510">
                  <c:v>770.9046</c:v>
                </c:pt>
                <c:pt idx="511">
                  <c:v>771.3867</c:v>
                </c:pt>
                <c:pt idx="512">
                  <c:v>771.8688</c:v>
                </c:pt>
                <c:pt idx="513">
                  <c:v>772.351</c:v>
                </c:pt>
                <c:pt idx="514">
                  <c:v>772.8331</c:v>
                </c:pt>
                <c:pt idx="515">
                  <c:v>773.3152</c:v>
                </c:pt>
                <c:pt idx="516">
                  <c:v>773.7973</c:v>
                </c:pt>
                <c:pt idx="517">
                  <c:v>774.2794</c:v>
                </c:pt>
                <c:pt idx="518">
                  <c:v>774.7615</c:v>
                </c:pt>
                <c:pt idx="519">
                  <c:v>775.2437</c:v>
                </c:pt>
                <c:pt idx="520">
                  <c:v>775.7258</c:v>
                </c:pt>
                <c:pt idx="521">
                  <c:v>776.2079</c:v>
                </c:pt>
                <c:pt idx="522">
                  <c:v>776.69</c:v>
                </c:pt>
                <c:pt idx="523">
                  <c:v>777.1721</c:v>
                </c:pt>
                <c:pt idx="524">
                  <c:v>777.6542</c:v>
                </c:pt>
                <c:pt idx="525">
                  <c:v>778.1364</c:v>
                </c:pt>
                <c:pt idx="526">
                  <c:v>778.6185</c:v>
                </c:pt>
                <c:pt idx="527">
                  <c:v>779.1006</c:v>
                </c:pt>
                <c:pt idx="528">
                  <c:v>779.5827</c:v>
                </c:pt>
                <c:pt idx="529">
                  <c:v>780.0648</c:v>
                </c:pt>
                <c:pt idx="530">
                  <c:v>780.5469</c:v>
                </c:pt>
                <c:pt idx="531">
                  <c:v>781.0291</c:v>
                </c:pt>
                <c:pt idx="532">
                  <c:v>781.5112</c:v>
                </c:pt>
                <c:pt idx="533">
                  <c:v>781.9933</c:v>
                </c:pt>
                <c:pt idx="534">
                  <c:v>782.4754</c:v>
                </c:pt>
                <c:pt idx="535">
                  <c:v>782.9575</c:v>
                </c:pt>
                <c:pt idx="536">
                  <c:v>783.4396</c:v>
                </c:pt>
                <c:pt idx="537">
                  <c:v>783.9218</c:v>
                </c:pt>
                <c:pt idx="538">
                  <c:v>784.4039</c:v>
                </c:pt>
                <c:pt idx="539">
                  <c:v>784.886</c:v>
                </c:pt>
                <c:pt idx="540">
                  <c:v>785.3681</c:v>
                </c:pt>
                <c:pt idx="541">
                  <c:v>785.8502</c:v>
                </c:pt>
                <c:pt idx="542">
                  <c:v>786.3323</c:v>
                </c:pt>
                <c:pt idx="543">
                  <c:v>786.8145</c:v>
                </c:pt>
                <c:pt idx="544">
                  <c:v>787.2966</c:v>
                </c:pt>
                <c:pt idx="545">
                  <c:v>787.7787</c:v>
                </c:pt>
                <c:pt idx="546">
                  <c:v>788.2608</c:v>
                </c:pt>
                <c:pt idx="547">
                  <c:v>788.7429</c:v>
                </c:pt>
                <c:pt idx="548">
                  <c:v>789.225</c:v>
                </c:pt>
                <c:pt idx="549">
                  <c:v>789.7072</c:v>
                </c:pt>
                <c:pt idx="550">
                  <c:v>790.1893</c:v>
                </c:pt>
                <c:pt idx="551">
                  <c:v>790.6714</c:v>
                </c:pt>
                <c:pt idx="552">
                  <c:v>791.1535</c:v>
                </c:pt>
                <c:pt idx="553">
                  <c:v>791.6356</c:v>
                </c:pt>
                <c:pt idx="554">
                  <c:v>792.1177</c:v>
                </c:pt>
                <c:pt idx="555">
                  <c:v>792.5999</c:v>
                </c:pt>
                <c:pt idx="556">
                  <c:v>793.082</c:v>
                </c:pt>
                <c:pt idx="557">
                  <c:v>793.5641</c:v>
                </c:pt>
                <c:pt idx="558">
                  <c:v>794.0462</c:v>
                </c:pt>
                <c:pt idx="559">
                  <c:v>794.5283</c:v>
                </c:pt>
                <c:pt idx="560">
                  <c:v>795.0104</c:v>
                </c:pt>
                <c:pt idx="561">
                  <c:v>795.4926</c:v>
                </c:pt>
                <c:pt idx="562">
                  <c:v>795.9747</c:v>
                </c:pt>
                <c:pt idx="563">
                  <c:v>796.4568</c:v>
                </c:pt>
                <c:pt idx="564">
                  <c:v>796.9389</c:v>
                </c:pt>
                <c:pt idx="565">
                  <c:v>797.421</c:v>
                </c:pt>
                <c:pt idx="566">
                  <c:v>797.9031</c:v>
                </c:pt>
                <c:pt idx="567">
                  <c:v>798.3853</c:v>
                </c:pt>
                <c:pt idx="568">
                  <c:v>798.8674</c:v>
                </c:pt>
                <c:pt idx="569">
                  <c:v>799.3495</c:v>
                </c:pt>
                <c:pt idx="570">
                  <c:v>799.8316</c:v>
                </c:pt>
                <c:pt idx="571">
                  <c:v>800.3137</c:v>
                </c:pt>
                <c:pt idx="572">
                  <c:v>800.7958</c:v>
                </c:pt>
                <c:pt idx="573">
                  <c:v>801.278</c:v>
                </c:pt>
                <c:pt idx="574">
                  <c:v>801.7601</c:v>
                </c:pt>
                <c:pt idx="575">
                  <c:v>802.2422</c:v>
                </c:pt>
                <c:pt idx="576">
                  <c:v>802.7243</c:v>
                </c:pt>
                <c:pt idx="577">
                  <c:v>803.2064</c:v>
                </c:pt>
                <c:pt idx="578">
                  <c:v>803.6885</c:v>
                </c:pt>
                <c:pt idx="579">
                  <c:v>804.1707</c:v>
                </c:pt>
                <c:pt idx="580">
                  <c:v>804.6528</c:v>
                </c:pt>
                <c:pt idx="581">
                  <c:v>805.1349</c:v>
                </c:pt>
                <c:pt idx="582">
                  <c:v>805.617</c:v>
                </c:pt>
                <c:pt idx="583">
                  <c:v>806.0991</c:v>
                </c:pt>
                <c:pt idx="584">
                  <c:v>806.5812</c:v>
                </c:pt>
                <c:pt idx="585">
                  <c:v>807.0634</c:v>
                </c:pt>
                <c:pt idx="586">
                  <c:v>807.5455</c:v>
                </c:pt>
                <c:pt idx="587">
                  <c:v>808.0276</c:v>
                </c:pt>
                <c:pt idx="588">
                  <c:v>808.5097</c:v>
                </c:pt>
                <c:pt idx="589">
                  <c:v>808.9918</c:v>
                </c:pt>
                <c:pt idx="590">
                  <c:v>809.4739</c:v>
                </c:pt>
                <c:pt idx="591">
                  <c:v>809.9561</c:v>
                </c:pt>
                <c:pt idx="592">
                  <c:v>810.4382</c:v>
                </c:pt>
                <c:pt idx="593">
                  <c:v>810.9203</c:v>
                </c:pt>
                <c:pt idx="594">
                  <c:v>811.4024</c:v>
                </c:pt>
                <c:pt idx="595">
                  <c:v>811.8845</c:v>
                </c:pt>
                <c:pt idx="596">
                  <c:v>812.3666</c:v>
                </c:pt>
                <c:pt idx="597">
                  <c:v>812.8488</c:v>
                </c:pt>
                <c:pt idx="598">
                  <c:v>813.3309</c:v>
                </c:pt>
                <c:pt idx="599">
                  <c:v>813.813</c:v>
                </c:pt>
                <c:pt idx="600">
                  <c:v>814.2951</c:v>
                </c:pt>
                <c:pt idx="601">
                  <c:v>814.7772</c:v>
                </c:pt>
                <c:pt idx="602">
                  <c:v>815.2593</c:v>
                </c:pt>
                <c:pt idx="603">
                  <c:v>815.7415</c:v>
                </c:pt>
                <c:pt idx="604">
                  <c:v>816.2236</c:v>
                </c:pt>
                <c:pt idx="605">
                  <c:v>816.7057</c:v>
                </c:pt>
                <c:pt idx="606">
                  <c:v>817.1878</c:v>
                </c:pt>
                <c:pt idx="607">
                  <c:v>817.6699</c:v>
                </c:pt>
                <c:pt idx="608">
                  <c:v>818.152</c:v>
                </c:pt>
                <c:pt idx="609">
                  <c:v>818.6342</c:v>
                </c:pt>
                <c:pt idx="610">
                  <c:v>819.1163</c:v>
                </c:pt>
                <c:pt idx="611">
                  <c:v>819.5984</c:v>
                </c:pt>
                <c:pt idx="612">
                  <c:v>820.0805</c:v>
                </c:pt>
                <c:pt idx="613">
                  <c:v>820.5626</c:v>
                </c:pt>
                <c:pt idx="614">
                  <c:v>821.0447</c:v>
                </c:pt>
                <c:pt idx="615">
                  <c:v>821.5269</c:v>
                </c:pt>
                <c:pt idx="616">
                  <c:v>822.009</c:v>
                </c:pt>
                <c:pt idx="617">
                  <c:v>822.4911</c:v>
                </c:pt>
                <c:pt idx="618">
                  <c:v>822.9732</c:v>
                </c:pt>
                <c:pt idx="619">
                  <c:v>823.4553</c:v>
                </c:pt>
                <c:pt idx="620">
                  <c:v>823.9374</c:v>
                </c:pt>
                <c:pt idx="621">
                  <c:v>824.4196</c:v>
                </c:pt>
                <c:pt idx="622">
                  <c:v>824.9017</c:v>
                </c:pt>
                <c:pt idx="623">
                  <c:v>825.3838</c:v>
                </c:pt>
                <c:pt idx="624">
                  <c:v>825.8659</c:v>
                </c:pt>
                <c:pt idx="625">
                  <c:v>826.348</c:v>
                </c:pt>
                <c:pt idx="626">
                  <c:v>826.8301</c:v>
                </c:pt>
                <c:pt idx="627">
                  <c:v>827.3123</c:v>
                </c:pt>
                <c:pt idx="628">
                  <c:v>827.7944</c:v>
                </c:pt>
                <c:pt idx="629">
                  <c:v>828.2765</c:v>
                </c:pt>
                <c:pt idx="630">
                  <c:v>828.7586</c:v>
                </c:pt>
                <c:pt idx="631">
                  <c:v>829.2407</c:v>
                </c:pt>
                <c:pt idx="632">
                  <c:v>829.7228</c:v>
                </c:pt>
                <c:pt idx="633">
                  <c:v>830.205</c:v>
                </c:pt>
                <c:pt idx="634">
                  <c:v>830.6871</c:v>
                </c:pt>
                <c:pt idx="635">
                  <c:v>831.1692</c:v>
                </c:pt>
                <c:pt idx="636">
                  <c:v>831.6513</c:v>
                </c:pt>
                <c:pt idx="637">
                  <c:v>832.1334</c:v>
                </c:pt>
                <c:pt idx="638">
                  <c:v>832.6155</c:v>
                </c:pt>
                <c:pt idx="639">
                  <c:v>833.0977</c:v>
                </c:pt>
                <c:pt idx="640">
                  <c:v>833.5798</c:v>
                </c:pt>
                <c:pt idx="641">
                  <c:v>834.0619</c:v>
                </c:pt>
                <c:pt idx="642">
                  <c:v>834.544</c:v>
                </c:pt>
                <c:pt idx="643">
                  <c:v>835.0261</c:v>
                </c:pt>
                <c:pt idx="644">
                  <c:v>835.5082</c:v>
                </c:pt>
                <c:pt idx="645">
                  <c:v>835.9904</c:v>
                </c:pt>
                <c:pt idx="646">
                  <c:v>836.4725</c:v>
                </c:pt>
                <c:pt idx="647">
                  <c:v>836.9546</c:v>
                </c:pt>
                <c:pt idx="648">
                  <c:v>837.4367</c:v>
                </c:pt>
                <c:pt idx="649">
                  <c:v>837.9188</c:v>
                </c:pt>
                <c:pt idx="650">
                  <c:v>838.4009</c:v>
                </c:pt>
                <c:pt idx="651">
                  <c:v>838.8831</c:v>
                </c:pt>
                <c:pt idx="652">
                  <c:v>839.3652</c:v>
                </c:pt>
                <c:pt idx="653">
                  <c:v>839.8473</c:v>
                </c:pt>
                <c:pt idx="654">
                  <c:v>840.3294</c:v>
                </c:pt>
                <c:pt idx="655">
                  <c:v>840.8115</c:v>
                </c:pt>
                <c:pt idx="656">
                  <c:v>841.2936</c:v>
                </c:pt>
                <c:pt idx="657">
                  <c:v>841.7758</c:v>
                </c:pt>
                <c:pt idx="658">
                  <c:v>842.2579</c:v>
                </c:pt>
                <c:pt idx="659">
                  <c:v>842.74</c:v>
                </c:pt>
                <c:pt idx="660">
                  <c:v>843.2221</c:v>
                </c:pt>
                <c:pt idx="661">
                  <c:v>843.7042</c:v>
                </c:pt>
                <c:pt idx="662">
                  <c:v>844.1863</c:v>
                </c:pt>
                <c:pt idx="663">
                  <c:v>844.6685</c:v>
                </c:pt>
                <c:pt idx="664">
                  <c:v>845.1506</c:v>
                </c:pt>
                <c:pt idx="665">
                  <c:v>845.6327</c:v>
                </c:pt>
                <c:pt idx="666">
                  <c:v>846.1148</c:v>
                </c:pt>
                <c:pt idx="667">
                  <c:v>846.5969</c:v>
                </c:pt>
                <c:pt idx="668">
                  <c:v>847.079</c:v>
                </c:pt>
                <c:pt idx="669">
                  <c:v>847.5612</c:v>
                </c:pt>
                <c:pt idx="670">
                  <c:v>848.0433</c:v>
                </c:pt>
                <c:pt idx="671">
                  <c:v>848.5254</c:v>
                </c:pt>
                <c:pt idx="672">
                  <c:v>849.0075</c:v>
                </c:pt>
                <c:pt idx="673">
                  <c:v>849.4896</c:v>
                </c:pt>
                <c:pt idx="674">
                  <c:v>849.9717</c:v>
                </c:pt>
                <c:pt idx="675">
                  <c:v>850.4539</c:v>
                </c:pt>
                <c:pt idx="676">
                  <c:v>850.936</c:v>
                </c:pt>
                <c:pt idx="677">
                  <c:v>851.4181</c:v>
                </c:pt>
                <c:pt idx="678">
                  <c:v>851.9002</c:v>
                </c:pt>
                <c:pt idx="679">
                  <c:v>852.3823</c:v>
                </c:pt>
                <c:pt idx="680">
                  <c:v>852.8644</c:v>
                </c:pt>
                <c:pt idx="681">
                  <c:v>853.3466</c:v>
                </c:pt>
                <c:pt idx="682">
                  <c:v>853.8287</c:v>
                </c:pt>
                <c:pt idx="683">
                  <c:v>854.3108</c:v>
                </c:pt>
                <c:pt idx="684">
                  <c:v>854.7929</c:v>
                </c:pt>
                <c:pt idx="685">
                  <c:v>855.275</c:v>
                </c:pt>
                <c:pt idx="686">
                  <c:v>855.7571</c:v>
                </c:pt>
                <c:pt idx="687">
                  <c:v>856.2393</c:v>
                </c:pt>
                <c:pt idx="688">
                  <c:v>856.7214</c:v>
                </c:pt>
                <c:pt idx="689">
                  <c:v>857.2035</c:v>
                </c:pt>
                <c:pt idx="690">
                  <c:v>857.6856</c:v>
                </c:pt>
                <c:pt idx="691">
                  <c:v>858.1677</c:v>
                </c:pt>
                <c:pt idx="692">
                  <c:v>858.6498</c:v>
                </c:pt>
                <c:pt idx="693">
                  <c:v>859.132</c:v>
                </c:pt>
                <c:pt idx="694">
                  <c:v>859.6141</c:v>
                </c:pt>
                <c:pt idx="695">
                  <c:v>860.0962</c:v>
                </c:pt>
                <c:pt idx="696">
                  <c:v>860.5783</c:v>
                </c:pt>
                <c:pt idx="697">
                  <c:v>861.0604</c:v>
                </c:pt>
                <c:pt idx="698">
                  <c:v>861.5425</c:v>
                </c:pt>
                <c:pt idx="699">
                  <c:v>862.0247</c:v>
                </c:pt>
                <c:pt idx="700">
                  <c:v>862.5068</c:v>
                </c:pt>
                <c:pt idx="701">
                  <c:v>862.9889</c:v>
                </c:pt>
                <c:pt idx="702">
                  <c:v>863.471</c:v>
                </c:pt>
                <c:pt idx="703">
                  <c:v>863.9531</c:v>
                </c:pt>
                <c:pt idx="704">
                  <c:v>864.4352</c:v>
                </c:pt>
                <c:pt idx="705">
                  <c:v>864.9174</c:v>
                </c:pt>
                <c:pt idx="706">
                  <c:v>865.3995</c:v>
                </c:pt>
                <c:pt idx="707">
                  <c:v>865.8816</c:v>
                </c:pt>
                <c:pt idx="708">
                  <c:v>866.3637</c:v>
                </c:pt>
                <c:pt idx="709">
                  <c:v>866.8458</c:v>
                </c:pt>
                <c:pt idx="710">
                  <c:v>867.3279</c:v>
                </c:pt>
                <c:pt idx="711">
                  <c:v>867.8101</c:v>
                </c:pt>
                <c:pt idx="712">
                  <c:v>868.2922</c:v>
                </c:pt>
                <c:pt idx="713">
                  <c:v>868.7743</c:v>
                </c:pt>
                <c:pt idx="714">
                  <c:v>869.2564</c:v>
                </c:pt>
                <c:pt idx="715">
                  <c:v>869.7385</c:v>
                </c:pt>
                <c:pt idx="716">
                  <c:v>870.2206</c:v>
                </c:pt>
                <c:pt idx="717">
                  <c:v>870.7028</c:v>
                </c:pt>
                <c:pt idx="718">
                  <c:v>871.1849</c:v>
                </c:pt>
                <c:pt idx="719">
                  <c:v>871.667</c:v>
                </c:pt>
                <c:pt idx="720">
                  <c:v>872.1491</c:v>
                </c:pt>
                <c:pt idx="721">
                  <c:v>872.6312</c:v>
                </c:pt>
                <c:pt idx="722">
                  <c:v>873.1133</c:v>
                </c:pt>
                <c:pt idx="723">
                  <c:v>873.5955</c:v>
                </c:pt>
                <c:pt idx="724">
                  <c:v>874.0776</c:v>
                </c:pt>
                <c:pt idx="725">
                  <c:v>874.5597</c:v>
                </c:pt>
                <c:pt idx="726">
                  <c:v>875.0418</c:v>
                </c:pt>
                <c:pt idx="727">
                  <c:v>875.5239</c:v>
                </c:pt>
                <c:pt idx="728">
                  <c:v>876.006</c:v>
                </c:pt>
                <c:pt idx="729">
                  <c:v>876.4882</c:v>
                </c:pt>
                <c:pt idx="730">
                  <c:v>876.9703</c:v>
                </c:pt>
                <c:pt idx="731">
                  <c:v>877.4524</c:v>
                </c:pt>
                <c:pt idx="732">
                  <c:v>877.9345</c:v>
                </c:pt>
                <c:pt idx="733">
                  <c:v>878.4166</c:v>
                </c:pt>
                <c:pt idx="734">
                  <c:v>878.8987</c:v>
                </c:pt>
                <c:pt idx="735">
                  <c:v>879.3809</c:v>
                </c:pt>
                <c:pt idx="736">
                  <c:v>879.863</c:v>
                </c:pt>
                <c:pt idx="737">
                  <c:v>880.3451</c:v>
                </c:pt>
                <c:pt idx="738">
                  <c:v>880.8272</c:v>
                </c:pt>
                <c:pt idx="739">
                  <c:v>881.3093</c:v>
                </c:pt>
                <c:pt idx="740">
                  <c:v>881.7914</c:v>
                </c:pt>
                <c:pt idx="741">
                  <c:v>882.2736</c:v>
                </c:pt>
                <c:pt idx="742">
                  <c:v>882.7557</c:v>
                </c:pt>
                <c:pt idx="743">
                  <c:v>883.2378</c:v>
                </c:pt>
                <c:pt idx="744">
                  <c:v>883.7199</c:v>
                </c:pt>
                <c:pt idx="745">
                  <c:v>884.202</c:v>
                </c:pt>
                <c:pt idx="746">
                  <c:v>884.6841</c:v>
                </c:pt>
                <c:pt idx="747">
                  <c:v>885.1663</c:v>
                </c:pt>
                <c:pt idx="748">
                  <c:v>885.6484</c:v>
                </c:pt>
                <c:pt idx="749">
                  <c:v>886.1305</c:v>
                </c:pt>
                <c:pt idx="750">
                  <c:v>886.6126</c:v>
                </c:pt>
                <c:pt idx="751">
                  <c:v>887.0947</c:v>
                </c:pt>
                <c:pt idx="752">
                  <c:v>887.5768</c:v>
                </c:pt>
                <c:pt idx="753">
                  <c:v>888.059</c:v>
                </c:pt>
                <c:pt idx="754">
                  <c:v>888.5411</c:v>
                </c:pt>
                <c:pt idx="755">
                  <c:v>889.0232</c:v>
                </c:pt>
                <c:pt idx="756">
                  <c:v>889.5053</c:v>
                </c:pt>
                <c:pt idx="757">
                  <c:v>889.9874</c:v>
                </c:pt>
                <c:pt idx="758">
                  <c:v>890.4695</c:v>
                </c:pt>
                <c:pt idx="759">
                  <c:v>890.9517</c:v>
                </c:pt>
                <c:pt idx="760">
                  <c:v>891.4338</c:v>
                </c:pt>
                <c:pt idx="761">
                  <c:v>891.9159</c:v>
                </c:pt>
                <c:pt idx="762">
                  <c:v>892.398</c:v>
                </c:pt>
                <c:pt idx="763">
                  <c:v>892.8801</c:v>
                </c:pt>
                <c:pt idx="764">
                  <c:v>893.3622</c:v>
                </c:pt>
                <c:pt idx="765">
                  <c:v>893.8444</c:v>
                </c:pt>
                <c:pt idx="766">
                  <c:v>894.3265</c:v>
                </c:pt>
                <c:pt idx="767">
                  <c:v>894.8086</c:v>
                </c:pt>
                <c:pt idx="768">
                  <c:v>895.2907</c:v>
                </c:pt>
                <c:pt idx="769">
                  <c:v>895.7728</c:v>
                </c:pt>
                <c:pt idx="770">
                  <c:v>896.2549</c:v>
                </c:pt>
                <c:pt idx="771">
                  <c:v>896.7371</c:v>
                </c:pt>
                <c:pt idx="772">
                  <c:v>897.2192</c:v>
                </c:pt>
                <c:pt idx="773">
                  <c:v>897.7013</c:v>
                </c:pt>
                <c:pt idx="774">
                  <c:v>898.1834</c:v>
                </c:pt>
                <c:pt idx="775">
                  <c:v>898.6655</c:v>
                </c:pt>
                <c:pt idx="776">
                  <c:v>899.1476</c:v>
                </c:pt>
                <c:pt idx="777">
                  <c:v>899.6298</c:v>
                </c:pt>
                <c:pt idx="778">
                  <c:v>900.1119</c:v>
                </c:pt>
                <c:pt idx="779">
                  <c:v>900.594</c:v>
                </c:pt>
                <c:pt idx="780">
                  <c:v>901.0761</c:v>
                </c:pt>
                <c:pt idx="781">
                  <c:v>901.5582</c:v>
                </c:pt>
                <c:pt idx="782">
                  <c:v>902.0403</c:v>
                </c:pt>
                <c:pt idx="783">
                  <c:v>902.5225</c:v>
                </c:pt>
                <c:pt idx="784">
                  <c:v>903.0046</c:v>
                </c:pt>
                <c:pt idx="785">
                  <c:v>903.4867</c:v>
                </c:pt>
                <c:pt idx="786">
                  <c:v>903.9688</c:v>
                </c:pt>
                <c:pt idx="787">
                  <c:v>904.4509</c:v>
                </c:pt>
                <c:pt idx="788">
                  <c:v>904.933</c:v>
                </c:pt>
                <c:pt idx="789">
                  <c:v>905.4152</c:v>
                </c:pt>
                <c:pt idx="790">
                  <c:v>905.8973</c:v>
                </c:pt>
                <c:pt idx="791">
                  <c:v>906.3794</c:v>
                </c:pt>
                <c:pt idx="792">
                  <c:v>906.8615</c:v>
                </c:pt>
                <c:pt idx="793">
                  <c:v>907.3436</c:v>
                </c:pt>
                <c:pt idx="794">
                  <c:v>907.8257</c:v>
                </c:pt>
                <c:pt idx="795">
                  <c:v>908.3079</c:v>
                </c:pt>
                <c:pt idx="796">
                  <c:v>908.79</c:v>
                </c:pt>
                <c:pt idx="797">
                  <c:v>909.2721</c:v>
                </c:pt>
                <c:pt idx="798">
                  <c:v>909.7542</c:v>
                </c:pt>
                <c:pt idx="799">
                  <c:v>910.2363</c:v>
                </c:pt>
                <c:pt idx="800">
                  <c:v>910.7184</c:v>
                </c:pt>
                <c:pt idx="801">
                  <c:v>911.2006</c:v>
                </c:pt>
                <c:pt idx="802">
                  <c:v>911.6827</c:v>
                </c:pt>
                <c:pt idx="803">
                  <c:v>912.1648</c:v>
                </c:pt>
                <c:pt idx="804">
                  <c:v>912.6469</c:v>
                </c:pt>
                <c:pt idx="805">
                  <c:v>913.129</c:v>
                </c:pt>
                <c:pt idx="806">
                  <c:v>913.6111</c:v>
                </c:pt>
                <c:pt idx="807">
                  <c:v>914.0933</c:v>
                </c:pt>
                <c:pt idx="808">
                  <c:v>914.5754</c:v>
                </c:pt>
                <c:pt idx="809">
                  <c:v>915.0575</c:v>
                </c:pt>
                <c:pt idx="810">
                  <c:v>915.5396</c:v>
                </c:pt>
                <c:pt idx="811">
                  <c:v>916.0217</c:v>
                </c:pt>
                <c:pt idx="812">
                  <c:v>916.5038</c:v>
                </c:pt>
                <c:pt idx="813">
                  <c:v>916.986</c:v>
                </c:pt>
                <c:pt idx="814">
                  <c:v>917.4681</c:v>
                </c:pt>
                <c:pt idx="815">
                  <c:v>917.9502</c:v>
                </c:pt>
                <c:pt idx="816">
                  <c:v>918.4323</c:v>
                </c:pt>
                <c:pt idx="817">
                  <c:v>918.9144</c:v>
                </c:pt>
                <c:pt idx="818">
                  <c:v>919.3965</c:v>
                </c:pt>
                <c:pt idx="819">
                  <c:v>919.8787</c:v>
                </c:pt>
                <c:pt idx="820">
                  <c:v>920.3608</c:v>
                </c:pt>
                <c:pt idx="821">
                  <c:v>920.8429</c:v>
                </c:pt>
                <c:pt idx="822">
                  <c:v>921.325</c:v>
                </c:pt>
                <c:pt idx="823">
                  <c:v>921.8071</c:v>
                </c:pt>
                <c:pt idx="824">
                  <c:v>922.2892</c:v>
                </c:pt>
                <c:pt idx="825">
                  <c:v>922.7714</c:v>
                </c:pt>
                <c:pt idx="826">
                  <c:v>923.2535</c:v>
                </c:pt>
                <c:pt idx="827">
                  <c:v>923.7356</c:v>
                </c:pt>
                <c:pt idx="828">
                  <c:v>924.2177</c:v>
                </c:pt>
                <c:pt idx="829">
                  <c:v>924.6998</c:v>
                </c:pt>
                <c:pt idx="830">
                  <c:v>925.1819</c:v>
                </c:pt>
                <c:pt idx="831">
                  <c:v>925.6641</c:v>
                </c:pt>
                <c:pt idx="832">
                  <c:v>926.1462</c:v>
                </c:pt>
                <c:pt idx="833">
                  <c:v>926.6283</c:v>
                </c:pt>
                <c:pt idx="834">
                  <c:v>927.1104</c:v>
                </c:pt>
                <c:pt idx="835">
                  <c:v>927.5925</c:v>
                </c:pt>
                <c:pt idx="836">
                  <c:v>928.0746</c:v>
                </c:pt>
                <c:pt idx="837">
                  <c:v>928.5568</c:v>
                </c:pt>
                <c:pt idx="838">
                  <c:v>929.0389</c:v>
                </c:pt>
                <c:pt idx="839">
                  <c:v>929.521</c:v>
                </c:pt>
                <c:pt idx="840">
                  <c:v>930.0031</c:v>
                </c:pt>
                <c:pt idx="841">
                  <c:v>930.4852</c:v>
                </c:pt>
                <c:pt idx="842">
                  <c:v>930.9673</c:v>
                </c:pt>
                <c:pt idx="843">
                  <c:v>931.4495</c:v>
                </c:pt>
                <c:pt idx="844">
                  <c:v>931.9316</c:v>
                </c:pt>
                <c:pt idx="845">
                  <c:v>932.4137</c:v>
                </c:pt>
                <c:pt idx="846">
                  <c:v>932.8958</c:v>
                </c:pt>
                <c:pt idx="847">
                  <c:v>933.3779</c:v>
                </c:pt>
                <c:pt idx="848">
                  <c:v>933.86</c:v>
                </c:pt>
                <c:pt idx="849">
                  <c:v>934.3422</c:v>
                </c:pt>
                <c:pt idx="850">
                  <c:v>934.8243</c:v>
                </c:pt>
                <c:pt idx="851">
                  <c:v>935.3064</c:v>
                </c:pt>
                <c:pt idx="852">
                  <c:v>935.7885</c:v>
                </c:pt>
                <c:pt idx="853">
                  <c:v>936.2706</c:v>
                </c:pt>
                <c:pt idx="854">
                  <c:v>936.7527</c:v>
                </c:pt>
                <c:pt idx="855">
                  <c:v>937.2349</c:v>
                </c:pt>
                <c:pt idx="856">
                  <c:v>937.717</c:v>
                </c:pt>
                <c:pt idx="857">
                  <c:v>938.1991</c:v>
                </c:pt>
                <c:pt idx="858">
                  <c:v>938.6812</c:v>
                </c:pt>
                <c:pt idx="859">
                  <c:v>939.1633</c:v>
                </c:pt>
                <c:pt idx="860">
                  <c:v>939.6454</c:v>
                </c:pt>
                <c:pt idx="861">
                  <c:v>940.1276</c:v>
                </c:pt>
                <c:pt idx="862">
                  <c:v>940.6097</c:v>
                </c:pt>
                <c:pt idx="863">
                  <c:v>941.0918</c:v>
                </c:pt>
                <c:pt idx="864">
                  <c:v>941.5739</c:v>
                </c:pt>
                <c:pt idx="865">
                  <c:v>942.056</c:v>
                </c:pt>
                <c:pt idx="866">
                  <c:v>942.5381</c:v>
                </c:pt>
                <c:pt idx="867">
                  <c:v>943.0203</c:v>
                </c:pt>
                <c:pt idx="868">
                  <c:v>943.5024</c:v>
                </c:pt>
                <c:pt idx="869">
                  <c:v>943.9845</c:v>
                </c:pt>
                <c:pt idx="870">
                  <c:v>944.4666</c:v>
                </c:pt>
                <c:pt idx="871">
                  <c:v>944.9487</c:v>
                </c:pt>
                <c:pt idx="872">
                  <c:v>945.4308</c:v>
                </c:pt>
                <c:pt idx="873">
                  <c:v>945.913</c:v>
                </c:pt>
                <c:pt idx="874">
                  <c:v>946.3951</c:v>
                </c:pt>
                <c:pt idx="875">
                  <c:v>946.8772</c:v>
                </c:pt>
                <c:pt idx="876">
                  <c:v>947.3593</c:v>
                </c:pt>
                <c:pt idx="877">
                  <c:v>947.8414</c:v>
                </c:pt>
                <c:pt idx="878">
                  <c:v>948.3235</c:v>
                </c:pt>
                <c:pt idx="879">
                  <c:v>948.8057</c:v>
                </c:pt>
                <c:pt idx="880">
                  <c:v>949.2878</c:v>
                </c:pt>
                <c:pt idx="881">
                  <c:v>949.7699</c:v>
                </c:pt>
                <c:pt idx="882">
                  <c:v>950.252</c:v>
                </c:pt>
                <c:pt idx="883">
                  <c:v>950.7341</c:v>
                </c:pt>
                <c:pt idx="884">
                  <c:v>951.2162</c:v>
                </c:pt>
                <c:pt idx="885">
                  <c:v>951.6984</c:v>
                </c:pt>
                <c:pt idx="886">
                  <c:v>952.1805</c:v>
                </c:pt>
                <c:pt idx="887">
                  <c:v>952.6626</c:v>
                </c:pt>
                <c:pt idx="888">
                  <c:v>953.1447</c:v>
                </c:pt>
                <c:pt idx="889">
                  <c:v>953.6268</c:v>
                </c:pt>
                <c:pt idx="890">
                  <c:v>954.1089</c:v>
                </c:pt>
                <c:pt idx="891">
                  <c:v>954.5911</c:v>
                </c:pt>
                <c:pt idx="892">
                  <c:v>955.0732</c:v>
                </c:pt>
                <c:pt idx="893">
                  <c:v>955.5553</c:v>
                </c:pt>
                <c:pt idx="894">
                  <c:v>956.0374</c:v>
                </c:pt>
                <c:pt idx="895">
                  <c:v>956.5195</c:v>
                </c:pt>
                <c:pt idx="896">
                  <c:v>957.0016</c:v>
                </c:pt>
                <c:pt idx="897">
                  <c:v>957.4838</c:v>
                </c:pt>
                <c:pt idx="898">
                  <c:v>957.9659</c:v>
                </c:pt>
                <c:pt idx="899">
                  <c:v>958.448</c:v>
                </c:pt>
                <c:pt idx="900">
                  <c:v>958.9301</c:v>
                </c:pt>
                <c:pt idx="901">
                  <c:v>959.4122</c:v>
                </c:pt>
                <c:pt idx="902">
                  <c:v>959.8943</c:v>
                </c:pt>
                <c:pt idx="903">
                  <c:v>960.3765</c:v>
                </c:pt>
                <c:pt idx="904">
                  <c:v>960.8586</c:v>
                </c:pt>
                <c:pt idx="905">
                  <c:v>961.3407</c:v>
                </c:pt>
                <c:pt idx="906">
                  <c:v>961.8228</c:v>
                </c:pt>
                <c:pt idx="907">
                  <c:v>962.3049</c:v>
                </c:pt>
                <c:pt idx="908">
                  <c:v>962.787</c:v>
                </c:pt>
                <c:pt idx="909">
                  <c:v>963.2692</c:v>
                </c:pt>
                <c:pt idx="910">
                  <c:v>963.7513</c:v>
                </c:pt>
                <c:pt idx="911">
                  <c:v>964.2334</c:v>
                </c:pt>
                <c:pt idx="912">
                  <c:v>964.7155</c:v>
                </c:pt>
                <c:pt idx="913">
                  <c:v>965.1976</c:v>
                </c:pt>
                <c:pt idx="914">
                  <c:v>965.6797</c:v>
                </c:pt>
                <c:pt idx="915">
                  <c:v>966.1619</c:v>
                </c:pt>
                <c:pt idx="916">
                  <c:v>966.644</c:v>
                </c:pt>
                <c:pt idx="917">
                  <c:v>967.1261</c:v>
                </c:pt>
                <c:pt idx="918">
                  <c:v>967.6082</c:v>
                </c:pt>
                <c:pt idx="919">
                  <c:v>968.0903</c:v>
                </c:pt>
                <c:pt idx="920">
                  <c:v>968.5724</c:v>
                </c:pt>
                <c:pt idx="921">
                  <c:v>969.0546</c:v>
                </c:pt>
                <c:pt idx="922">
                  <c:v>969.5367</c:v>
                </c:pt>
                <c:pt idx="923">
                  <c:v>970.0188</c:v>
                </c:pt>
                <c:pt idx="924">
                  <c:v>970.5009</c:v>
                </c:pt>
                <c:pt idx="925">
                  <c:v>970.983</c:v>
                </c:pt>
                <c:pt idx="926">
                  <c:v>971.4651</c:v>
                </c:pt>
                <c:pt idx="927">
                  <c:v>971.9473</c:v>
                </c:pt>
                <c:pt idx="928">
                  <c:v>972.4294</c:v>
                </c:pt>
                <c:pt idx="929">
                  <c:v>972.9115</c:v>
                </c:pt>
                <c:pt idx="930">
                  <c:v>973.3936</c:v>
                </c:pt>
                <c:pt idx="931">
                  <c:v>973.8757</c:v>
                </c:pt>
                <c:pt idx="932">
                  <c:v>974.3578</c:v>
                </c:pt>
                <c:pt idx="933">
                  <c:v>974.84</c:v>
                </c:pt>
                <c:pt idx="934">
                  <c:v>975.3221</c:v>
                </c:pt>
                <c:pt idx="935">
                  <c:v>975.8042</c:v>
                </c:pt>
                <c:pt idx="936">
                  <c:v>976.2863</c:v>
                </c:pt>
                <c:pt idx="937">
                  <c:v>976.7684</c:v>
                </c:pt>
                <c:pt idx="938">
                  <c:v>977.2505</c:v>
                </c:pt>
                <c:pt idx="939">
                  <c:v>977.7327</c:v>
                </c:pt>
                <c:pt idx="940">
                  <c:v>978.2148</c:v>
                </c:pt>
                <c:pt idx="941">
                  <c:v>978.6969</c:v>
                </c:pt>
                <c:pt idx="942">
                  <c:v>979.179</c:v>
                </c:pt>
                <c:pt idx="943">
                  <c:v>979.6611</c:v>
                </c:pt>
                <c:pt idx="944">
                  <c:v>980.1432</c:v>
                </c:pt>
                <c:pt idx="945">
                  <c:v>980.6254</c:v>
                </c:pt>
                <c:pt idx="946">
                  <c:v>981.1075</c:v>
                </c:pt>
                <c:pt idx="947">
                  <c:v>981.5896</c:v>
                </c:pt>
                <c:pt idx="948">
                  <c:v>982.0717</c:v>
                </c:pt>
                <c:pt idx="949">
                  <c:v>982.5538</c:v>
                </c:pt>
                <c:pt idx="950">
                  <c:v>983.0359</c:v>
                </c:pt>
                <c:pt idx="951">
                  <c:v>983.5181</c:v>
                </c:pt>
                <c:pt idx="952">
                  <c:v>984.0002</c:v>
                </c:pt>
                <c:pt idx="953">
                  <c:v>984.4823</c:v>
                </c:pt>
                <c:pt idx="954">
                  <c:v>984.9644</c:v>
                </c:pt>
                <c:pt idx="955">
                  <c:v>985.4465</c:v>
                </c:pt>
                <c:pt idx="956">
                  <c:v>985.9286</c:v>
                </c:pt>
                <c:pt idx="957">
                  <c:v>986.4108</c:v>
                </c:pt>
                <c:pt idx="958">
                  <c:v>986.8929</c:v>
                </c:pt>
                <c:pt idx="959">
                  <c:v>987.375</c:v>
                </c:pt>
                <c:pt idx="960">
                  <c:v>987.8571</c:v>
                </c:pt>
                <c:pt idx="961">
                  <c:v>988.3392</c:v>
                </c:pt>
                <c:pt idx="962">
                  <c:v>988.8214</c:v>
                </c:pt>
                <c:pt idx="963">
                  <c:v>989.3035</c:v>
                </c:pt>
                <c:pt idx="964">
                  <c:v>989.7856</c:v>
                </c:pt>
                <c:pt idx="965">
                  <c:v>990.2677</c:v>
                </c:pt>
                <c:pt idx="966">
                  <c:v>990.7498</c:v>
                </c:pt>
                <c:pt idx="967">
                  <c:v>991.2319</c:v>
                </c:pt>
                <c:pt idx="968">
                  <c:v>991.7141</c:v>
                </c:pt>
                <c:pt idx="969">
                  <c:v>992.1962</c:v>
                </c:pt>
                <c:pt idx="970">
                  <c:v>992.6783</c:v>
                </c:pt>
                <c:pt idx="971">
                  <c:v>993.1604</c:v>
                </c:pt>
                <c:pt idx="972">
                  <c:v>993.6425</c:v>
                </c:pt>
                <c:pt idx="973">
                  <c:v>994.1246</c:v>
                </c:pt>
                <c:pt idx="974">
                  <c:v>994.6068</c:v>
                </c:pt>
                <c:pt idx="975">
                  <c:v>995.0889</c:v>
                </c:pt>
                <c:pt idx="976">
                  <c:v>995.571</c:v>
                </c:pt>
                <c:pt idx="977">
                  <c:v>996.0531</c:v>
                </c:pt>
                <c:pt idx="978">
                  <c:v>996.5352</c:v>
                </c:pt>
                <c:pt idx="979">
                  <c:v>997.0173</c:v>
                </c:pt>
                <c:pt idx="980">
                  <c:v>997.4995</c:v>
                </c:pt>
                <c:pt idx="981">
                  <c:v>997.9816</c:v>
                </c:pt>
                <c:pt idx="982">
                  <c:v>998.4637</c:v>
                </c:pt>
                <c:pt idx="983">
                  <c:v>998.9458</c:v>
                </c:pt>
                <c:pt idx="984">
                  <c:v>999.4279</c:v>
                </c:pt>
                <c:pt idx="985">
                  <c:v>999.91</c:v>
                </c:pt>
                <c:pt idx="986">
                  <c:v>1000.392</c:v>
                </c:pt>
                <c:pt idx="987">
                  <c:v>1000.874</c:v>
                </c:pt>
                <c:pt idx="988">
                  <c:v>1001.356</c:v>
                </c:pt>
                <c:pt idx="989">
                  <c:v>1001.839</c:v>
                </c:pt>
                <c:pt idx="990">
                  <c:v>1002.321</c:v>
                </c:pt>
                <c:pt idx="991">
                  <c:v>1002.803</c:v>
                </c:pt>
                <c:pt idx="992">
                  <c:v>1003.285</c:v>
                </c:pt>
                <c:pt idx="993">
                  <c:v>1003.767</c:v>
                </c:pt>
                <c:pt idx="994">
                  <c:v>1004.249</c:v>
                </c:pt>
                <c:pt idx="995">
                  <c:v>1004.731</c:v>
                </c:pt>
                <c:pt idx="996">
                  <c:v>1005.213</c:v>
                </c:pt>
                <c:pt idx="997">
                  <c:v>1005.695</c:v>
                </c:pt>
                <c:pt idx="998">
                  <c:v>1006.178</c:v>
                </c:pt>
                <c:pt idx="999">
                  <c:v>1006.66</c:v>
                </c:pt>
                <c:pt idx="1000">
                  <c:v>1007.142</c:v>
                </c:pt>
                <c:pt idx="1001">
                  <c:v>1007.624</c:v>
                </c:pt>
                <c:pt idx="1002">
                  <c:v>1008.106</c:v>
                </c:pt>
                <c:pt idx="1003">
                  <c:v>1008.588</c:v>
                </c:pt>
                <c:pt idx="1004">
                  <c:v>1009.07</c:v>
                </c:pt>
                <c:pt idx="1005">
                  <c:v>1009.552</c:v>
                </c:pt>
                <c:pt idx="1006">
                  <c:v>1010.034</c:v>
                </c:pt>
                <c:pt idx="1007">
                  <c:v>1010.517</c:v>
                </c:pt>
                <c:pt idx="1008">
                  <c:v>1010.999</c:v>
                </c:pt>
                <c:pt idx="1009">
                  <c:v>1011.481</c:v>
                </c:pt>
                <c:pt idx="1010">
                  <c:v>1011.963</c:v>
                </c:pt>
                <c:pt idx="1011">
                  <c:v>1012.445</c:v>
                </c:pt>
                <c:pt idx="1012">
                  <c:v>1012.927</c:v>
                </c:pt>
                <c:pt idx="1013">
                  <c:v>1013.409</c:v>
                </c:pt>
                <c:pt idx="1014">
                  <c:v>1013.891</c:v>
                </c:pt>
                <c:pt idx="1015">
                  <c:v>1014.374</c:v>
                </c:pt>
                <c:pt idx="1016">
                  <c:v>1014.856</c:v>
                </c:pt>
                <c:pt idx="1017">
                  <c:v>1015.338</c:v>
                </c:pt>
                <c:pt idx="1018">
                  <c:v>1015.82</c:v>
                </c:pt>
                <c:pt idx="1019">
                  <c:v>1016.302</c:v>
                </c:pt>
                <c:pt idx="1020">
                  <c:v>1016.784</c:v>
                </c:pt>
                <c:pt idx="1021">
                  <c:v>1017.266</c:v>
                </c:pt>
                <c:pt idx="1022">
                  <c:v>1017.748</c:v>
                </c:pt>
                <c:pt idx="1023">
                  <c:v>1018.23</c:v>
                </c:pt>
                <c:pt idx="1024">
                  <c:v>1018.713</c:v>
                </c:pt>
                <c:pt idx="1025">
                  <c:v>1019.195</c:v>
                </c:pt>
                <c:pt idx="1026">
                  <c:v>1019.677</c:v>
                </c:pt>
                <c:pt idx="1027">
                  <c:v>1020.159</c:v>
                </c:pt>
                <c:pt idx="1028">
                  <c:v>1020.641</c:v>
                </c:pt>
                <c:pt idx="1029">
                  <c:v>1021.123</c:v>
                </c:pt>
                <c:pt idx="1030">
                  <c:v>1021.605</c:v>
                </c:pt>
                <c:pt idx="1031">
                  <c:v>1022.087</c:v>
                </c:pt>
                <c:pt idx="1032">
                  <c:v>1022.569</c:v>
                </c:pt>
                <c:pt idx="1033">
                  <c:v>1023.052</c:v>
                </c:pt>
                <c:pt idx="1034">
                  <c:v>1023.534</c:v>
                </c:pt>
                <c:pt idx="1035">
                  <c:v>1024.016</c:v>
                </c:pt>
                <c:pt idx="1036">
                  <c:v>1024.498</c:v>
                </c:pt>
                <c:pt idx="1037">
                  <c:v>1024.98</c:v>
                </c:pt>
                <c:pt idx="1038">
                  <c:v>1025.462</c:v>
                </c:pt>
                <c:pt idx="1039">
                  <c:v>1025.944</c:v>
                </c:pt>
                <c:pt idx="1040">
                  <c:v>1026.426</c:v>
                </c:pt>
                <c:pt idx="1041">
                  <c:v>1026.909</c:v>
                </c:pt>
                <c:pt idx="1042">
                  <c:v>1027.391</c:v>
                </c:pt>
                <c:pt idx="1043">
                  <c:v>1027.873</c:v>
                </c:pt>
                <c:pt idx="1044">
                  <c:v>1028.355</c:v>
                </c:pt>
                <c:pt idx="1045">
                  <c:v>1028.837</c:v>
                </c:pt>
                <c:pt idx="1046">
                  <c:v>1029.319</c:v>
                </c:pt>
                <c:pt idx="1047">
                  <c:v>1029.801</c:v>
                </c:pt>
                <c:pt idx="1048">
                  <c:v>1030.283</c:v>
                </c:pt>
                <c:pt idx="1049">
                  <c:v>1030.766</c:v>
                </c:pt>
                <c:pt idx="1050">
                  <c:v>1031.248</c:v>
                </c:pt>
                <c:pt idx="1051">
                  <c:v>1031.73</c:v>
                </c:pt>
                <c:pt idx="1052">
                  <c:v>1032.212</c:v>
                </c:pt>
                <c:pt idx="1053">
                  <c:v>1032.694</c:v>
                </c:pt>
                <c:pt idx="1054">
                  <c:v>1033.176</c:v>
                </c:pt>
                <c:pt idx="1055">
                  <c:v>1033.658</c:v>
                </c:pt>
                <c:pt idx="1056">
                  <c:v>1034.14</c:v>
                </c:pt>
                <c:pt idx="1057">
                  <c:v>1034.622</c:v>
                </c:pt>
                <c:pt idx="1058">
                  <c:v>1035.104</c:v>
                </c:pt>
                <c:pt idx="1059">
                  <c:v>1035.587</c:v>
                </c:pt>
                <c:pt idx="1060">
                  <c:v>1036.069</c:v>
                </c:pt>
                <c:pt idx="1061">
                  <c:v>1036.551</c:v>
                </c:pt>
                <c:pt idx="1062">
                  <c:v>1037.033</c:v>
                </c:pt>
                <c:pt idx="1063">
                  <c:v>1037.515</c:v>
                </c:pt>
                <c:pt idx="1064">
                  <c:v>1037.997</c:v>
                </c:pt>
                <c:pt idx="1065">
                  <c:v>1038.479</c:v>
                </c:pt>
                <c:pt idx="1066">
                  <c:v>1038.961</c:v>
                </c:pt>
                <c:pt idx="1067">
                  <c:v>1039.444</c:v>
                </c:pt>
                <c:pt idx="1068">
                  <c:v>1039.926</c:v>
                </c:pt>
                <c:pt idx="1069">
                  <c:v>1040.408</c:v>
                </c:pt>
                <c:pt idx="1070">
                  <c:v>1040.89</c:v>
                </c:pt>
                <c:pt idx="1071">
                  <c:v>1041.372</c:v>
                </c:pt>
                <c:pt idx="1072">
                  <c:v>1041.854</c:v>
                </c:pt>
                <c:pt idx="1073">
                  <c:v>1042.336</c:v>
                </c:pt>
                <c:pt idx="1074">
                  <c:v>1042.818</c:v>
                </c:pt>
                <c:pt idx="1075">
                  <c:v>1043.301</c:v>
                </c:pt>
                <c:pt idx="1076">
                  <c:v>1043.783</c:v>
                </c:pt>
                <c:pt idx="1077">
                  <c:v>1044.265</c:v>
                </c:pt>
                <c:pt idx="1078">
                  <c:v>1044.747</c:v>
                </c:pt>
                <c:pt idx="1079">
                  <c:v>1045.229</c:v>
                </c:pt>
                <c:pt idx="1080">
                  <c:v>1045.711</c:v>
                </c:pt>
                <c:pt idx="1081">
                  <c:v>1046.193</c:v>
                </c:pt>
                <c:pt idx="1082">
                  <c:v>1046.675</c:v>
                </c:pt>
                <c:pt idx="1083">
                  <c:v>1047.157</c:v>
                </c:pt>
                <c:pt idx="1084">
                  <c:v>1047.64</c:v>
                </c:pt>
                <c:pt idx="1085">
                  <c:v>1048.122</c:v>
                </c:pt>
                <c:pt idx="1086">
                  <c:v>1048.604</c:v>
                </c:pt>
                <c:pt idx="1087">
                  <c:v>1049.086</c:v>
                </c:pt>
                <c:pt idx="1088">
                  <c:v>1049.568</c:v>
                </c:pt>
                <c:pt idx="1089">
                  <c:v>1050.05</c:v>
                </c:pt>
                <c:pt idx="1090">
                  <c:v>1050.532</c:v>
                </c:pt>
                <c:pt idx="1091">
                  <c:v>1051.014</c:v>
                </c:pt>
                <c:pt idx="1092">
                  <c:v>1051.496</c:v>
                </c:pt>
                <c:pt idx="1093">
                  <c:v>1051.979</c:v>
                </c:pt>
                <c:pt idx="1094">
                  <c:v>1052.461</c:v>
                </c:pt>
                <c:pt idx="1095">
                  <c:v>1052.943</c:v>
                </c:pt>
                <c:pt idx="1096">
                  <c:v>1053.425</c:v>
                </c:pt>
                <c:pt idx="1097">
                  <c:v>1053.907</c:v>
                </c:pt>
                <c:pt idx="1098">
                  <c:v>1054.389</c:v>
                </c:pt>
                <c:pt idx="1099">
                  <c:v>1054.871</c:v>
                </c:pt>
                <c:pt idx="1100">
                  <c:v>1055.353</c:v>
                </c:pt>
                <c:pt idx="1101">
                  <c:v>1055.836</c:v>
                </c:pt>
                <c:pt idx="1102">
                  <c:v>1056.318</c:v>
                </c:pt>
                <c:pt idx="1103">
                  <c:v>1056.8</c:v>
                </c:pt>
                <c:pt idx="1104">
                  <c:v>1057.282</c:v>
                </c:pt>
                <c:pt idx="1105">
                  <c:v>1057.764</c:v>
                </c:pt>
                <c:pt idx="1106">
                  <c:v>1058.246</c:v>
                </c:pt>
                <c:pt idx="1107">
                  <c:v>1058.728</c:v>
                </c:pt>
                <c:pt idx="1108">
                  <c:v>1059.21</c:v>
                </c:pt>
                <c:pt idx="1109">
                  <c:v>1059.693</c:v>
                </c:pt>
                <c:pt idx="1110">
                  <c:v>1060.175</c:v>
                </c:pt>
                <c:pt idx="1111">
                  <c:v>1060.657</c:v>
                </c:pt>
                <c:pt idx="1112">
                  <c:v>1061.139</c:v>
                </c:pt>
                <c:pt idx="1113">
                  <c:v>1061.621</c:v>
                </c:pt>
                <c:pt idx="1114">
                  <c:v>1062.103</c:v>
                </c:pt>
                <c:pt idx="1115">
                  <c:v>1062.585</c:v>
                </c:pt>
                <c:pt idx="1116">
                  <c:v>1063.067</c:v>
                </c:pt>
                <c:pt idx="1117">
                  <c:v>1063.549</c:v>
                </c:pt>
                <c:pt idx="1118">
                  <c:v>1064.031</c:v>
                </c:pt>
                <c:pt idx="1119">
                  <c:v>1064.514</c:v>
                </c:pt>
                <c:pt idx="1120">
                  <c:v>1064.996</c:v>
                </c:pt>
                <c:pt idx="1121">
                  <c:v>1065.478</c:v>
                </c:pt>
                <c:pt idx="1122">
                  <c:v>1065.96</c:v>
                </c:pt>
                <c:pt idx="1123">
                  <c:v>1066.442</c:v>
                </c:pt>
                <c:pt idx="1124">
                  <c:v>1066.924</c:v>
                </c:pt>
                <c:pt idx="1125">
                  <c:v>1067.406</c:v>
                </c:pt>
                <c:pt idx="1126">
                  <c:v>1067.888</c:v>
                </c:pt>
                <c:pt idx="1127">
                  <c:v>1068.371</c:v>
                </c:pt>
                <c:pt idx="1128">
                  <c:v>1068.853</c:v>
                </c:pt>
                <c:pt idx="1129">
                  <c:v>1069.335</c:v>
                </c:pt>
                <c:pt idx="1130">
                  <c:v>1069.817</c:v>
                </c:pt>
                <c:pt idx="1131">
                  <c:v>1070.299</c:v>
                </c:pt>
                <c:pt idx="1132">
                  <c:v>1070.781</c:v>
                </c:pt>
                <c:pt idx="1133">
                  <c:v>1071.263</c:v>
                </c:pt>
                <c:pt idx="1134">
                  <c:v>1071.745</c:v>
                </c:pt>
                <c:pt idx="1135">
                  <c:v>1072.228</c:v>
                </c:pt>
                <c:pt idx="1136">
                  <c:v>1072.71</c:v>
                </c:pt>
                <c:pt idx="1137">
                  <c:v>1073.192</c:v>
                </c:pt>
                <c:pt idx="1138">
                  <c:v>1073.674</c:v>
                </c:pt>
                <c:pt idx="1139">
                  <c:v>1074.156</c:v>
                </c:pt>
                <c:pt idx="1140">
                  <c:v>1074.638</c:v>
                </c:pt>
                <c:pt idx="1141">
                  <c:v>1075.12</c:v>
                </c:pt>
                <c:pt idx="1142">
                  <c:v>1075.602</c:v>
                </c:pt>
                <c:pt idx="1143">
                  <c:v>1076.084</c:v>
                </c:pt>
                <c:pt idx="1144">
                  <c:v>1076.567</c:v>
                </c:pt>
                <c:pt idx="1145">
                  <c:v>1077.049</c:v>
                </c:pt>
                <c:pt idx="1146">
                  <c:v>1077.531</c:v>
                </c:pt>
                <c:pt idx="1147">
                  <c:v>1078.013</c:v>
                </c:pt>
                <c:pt idx="1148">
                  <c:v>1078.495</c:v>
                </c:pt>
                <c:pt idx="1149">
                  <c:v>1078.977</c:v>
                </c:pt>
                <c:pt idx="1150">
                  <c:v>1079.459</c:v>
                </c:pt>
                <c:pt idx="1151">
                  <c:v>1079.941</c:v>
                </c:pt>
                <c:pt idx="1152">
                  <c:v>1080.423</c:v>
                </c:pt>
                <c:pt idx="1153">
                  <c:v>1080.906</c:v>
                </c:pt>
                <c:pt idx="1154">
                  <c:v>1081.388</c:v>
                </c:pt>
                <c:pt idx="1155">
                  <c:v>1081.87</c:v>
                </c:pt>
                <c:pt idx="1156">
                  <c:v>1082.352</c:v>
                </c:pt>
                <c:pt idx="1157">
                  <c:v>1082.834</c:v>
                </c:pt>
                <c:pt idx="1158">
                  <c:v>1083.316</c:v>
                </c:pt>
                <c:pt idx="1159">
                  <c:v>1083.798</c:v>
                </c:pt>
                <c:pt idx="1160">
                  <c:v>1084.28</c:v>
                </c:pt>
                <c:pt idx="1161">
                  <c:v>1084.763</c:v>
                </c:pt>
                <c:pt idx="1162">
                  <c:v>1085.245</c:v>
                </c:pt>
                <c:pt idx="1163">
                  <c:v>1085.727</c:v>
                </c:pt>
                <c:pt idx="1164">
                  <c:v>1086.209</c:v>
                </c:pt>
                <c:pt idx="1165">
                  <c:v>1086.691</c:v>
                </c:pt>
                <c:pt idx="1166">
                  <c:v>1087.173</c:v>
                </c:pt>
                <c:pt idx="1167">
                  <c:v>1087.655</c:v>
                </c:pt>
                <c:pt idx="1168">
                  <c:v>1088.137</c:v>
                </c:pt>
                <c:pt idx="1169">
                  <c:v>1088.62</c:v>
                </c:pt>
                <c:pt idx="1170">
                  <c:v>1089.102</c:v>
                </c:pt>
                <c:pt idx="1171">
                  <c:v>1089.584</c:v>
                </c:pt>
                <c:pt idx="1172">
                  <c:v>1090.066</c:v>
                </c:pt>
                <c:pt idx="1173">
                  <c:v>1090.548</c:v>
                </c:pt>
                <c:pt idx="1174">
                  <c:v>1091.03</c:v>
                </c:pt>
                <c:pt idx="1175">
                  <c:v>1091.512</c:v>
                </c:pt>
                <c:pt idx="1176">
                  <c:v>1091.994</c:v>
                </c:pt>
                <c:pt idx="1177">
                  <c:v>1092.476</c:v>
                </c:pt>
                <c:pt idx="1178">
                  <c:v>1092.958</c:v>
                </c:pt>
                <c:pt idx="1179">
                  <c:v>1093.441</c:v>
                </c:pt>
                <c:pt idx="1180">
                  <c:v>1093.923</c:v>
                </c:pt>
                <c:pt idx="1181">
                  <c:v>1094.405</c:v>
                </c:pt>
                <c:pt idx="1182">
                  <c:v>1094.887</c:v>
                </c:pt>
                <c:pt idx="1183">
                  <c:v>1095.369</c:v>
                </c:pt>
                <c:pt idx="1184">
                  <c:v>1095.851</c:v>
                </c:pt>
                <c:pt idx="1185">
                  <c:v>1096.333</c:v>
                </c:pt>
                <c:pt idx="1186">
                  <c:v>1096.815</c:v>
                </c:pt>
                <c:pt idx="1187">
                  <c:v>1097.298</c:v>
                </c:pt>
                <c:pt idx="1188">
                  <c:v>1097.78</c:v>
                </c:pt>
                <c:pt idx="1189">
                  <c:v>1098.262</c:v>
                </c:pt>
                <c:pt idx="1190">
                  <c:v>1098.744</c:v>
                </c:pt>
                <c:pt idx="1191">
                  <c:v>1099.226</c:v>
                </c:pt>
                <c:pt idx="1192">
                  <c:v>1099.708</c:v>
                </c:pt>
                <c:pt idx="1193">
                  <c:v>1100.19</c:v>
                </c:pt>
                <c:pt idx="1194">
                  <c:v>1100.672</c:v>
                </c:pt>
                <c:pt idx="1195">
                  <c:v>1101.155</c:v>
                </c:pt>
                <c:pt idx="1196">
                  <c:v>1101.637</c:v>
                </c:pt>
                <c:pt idx="1197">
                  <c:v>1102.119</c:v>
                </c:pt>
                <c:pt idx="1198">
                  <c:v>1102.601</c:v>
                </c:pt>
                <c:pt idx="1199">
                  <c:v>1103.083</c:v>
                </c:pt>
                <c:pt idx="1200">
                  <c:v>1103.565</c:v>
                </c:pt>
                <c:pt idx="1201">
                  <c:v>1104.047</c:v>
                </c:pt>
                <c:pt idx="1202">
                  <c:v>1104.529</c:v>
                </c:pt>
                <c:pt idx="1203">
                  <c:v>1105.011</c:v>
                </c:pt>
                <c:pt idx="1204">
                  <c:v>1105.494</c:v>
                </c:pt>
                <c:pt idx="1205">
                  <c:v>1105.976</c:v>
                </c:pt>
                <c:pt idx="1206">
                  <c:v>1106.458</c:v>
                </c:pt>
                <c:pt idx="1207">
                  <c:v>1106.94</c:v>
                </c:pt>
                <c:pt idx="1208">
                  <c:v>1107.422</c:v>
                </c:pt>
                <c:pt idx="1209">
                  <c:v>1107.904</c:v>
                </c:pt>
                <c:pt idx="1210">
                  <c:v>1108.386</c:v>
                </c:pt>
                <c:pt idx="1211">
                  <c:v>1108.868</c:v>
                </c:pt>
                <c:pt idx="1212">
                  <c:v>1109.35</c:v>
                </c:pt>
                <c:pt idx="1213">
                  <c:v>1109.833</c:v>
                </c:pt>
                <c:pt idx="1214">
                  <c:v>1110.315</c:v>
                </c:pt>
                <c:pt idx="1215">
                  <c:v>1110.797</c:v>
                </c:pt>
                <c:pt idx="1216">
                  <c:v>1111.279</c:v>
                </c:pt>
                <c:pt idx="1217">
                  <c:v>1111.761</c:v>
                </c:pt>
                <c:pt idx="1218">
                  <c:v>1112.243</c:v>
                </c:pt>
                <c:pt idx="1219">
                  <c:v>1112.725</c:v>
                </c:pt>
                <c:pt idx="1220">
                  <c:v>1113.207</c:v>
                </c:pt>
                <c:pt idx="1221">
                  <c:v>1113.69</c:v>
                </c:pt>
                <c:pt idx="1222">
                  <c:v>1114.172</c:v>
                </c:pt>
                <c:pt idx="1223">
                  <c:v>1114.654</c:v>
                </c:pt>
                <c:pt idx="1224">
                  <c:v>1115.136</c:v>
                </c:pt>
                <c:pt idx="1225">
                  <c:v>1115.618</c:v>
                </c:pt>
                <c:pt idx="1226">
                  <c:v>1116.1</c:v>
                </c:pt>
                <c:pt idx="1227">
                  <c:v>1116.582</c:v>
                </c:pt>
                <c:pt idx="1228">
                  <c:v>1117.064</c:v>
                </c:pt>
                <c:pt idx="1229">
                  <c:v>1117.547</c:v>
                </c:pt>
                <c:pt idx="1230">
                  <c:v>1118.029</c:v>
                </c:pt>
                <c:pt idx="1231">
                  <c:v>1118.511</c:v>
                </c:pt>
                <c:pt idx="1232">
                  <c:v>1118.993</c:v>
                </c:pt>
                <c:pt idx="1233">
                  <c:v>1119.475</c:v>
                </c:pt>
                <c:pt idx="1234">
                  <c:v>1119.957</c:v>
                </c:pt>
                <c:pt idx="1235">
                  <c:v>1120.439</c:v>
                </c:pt>
                <c:pt idx="1236">
                  <c:v>1120.921</c:v>
                </c:pt>
                <c:pt idx="1237">
                  <c:v>1121.403</c:v>
                </c:pt>
                <c:pt idx="1238">
                  <c:v>1121.885</c:v>
                </c:pt>
                <c:pt idx="1239">
                  <c:v>1122.368</c:v>
                </c:pt>
                <c:pt idx="1240">
                  <c:v>1122.85</c:v>
                </c:pt>
                <c:pt idx="1241">
                  <c:v>1123.332</c:v>
                </c:pt>
                <c:pt idx="1242">
                  <c:v>1123.814</c:v>
                </c:pt>
                <c:pt idx="1243">
                  <c:v>1124.296</c:v>
                </c:pt>
                <c:pt idx="1244">
                  <c:v>1124.778</c:v>
                </c:pt>
                <c:pt idx="1245">
                  <c:v>1125.26</c:v>
                </c:pt>
                <c:pt idx="1246">
                  <c:v>1125.742</c:v>
                </c:pt>
                <c:pt idx="1247">
                  <c:v>1126.225</c:v>
                </c:pt>
                <c:pt idx="1248">
                  <c:v>1126.707</c:v>
                </c:pt>
                <c:pt idx="1249">
                  <c:v>1127.189</c:v>
                </c:pt>
                <c:pt idx="1250">
                  <c:v>1127.671</c:v>
                </c:pt>
                <c:pt idx="1251">
                  <c:v>1128.153</c:v>
                </c:pt>
                <c:pt idx="1252">
                  <c:v>1128.635</c:v>
                </c:pt>
                <c:pt idx="1253">
                  <c:v>1129.117</c:v>
                </c:pt>
                <c:pt idx="1254">
                  <c:v>1129.599</c:v>
                </c:pt>
                <c:pt idx="1255">
                  <c:v>1130.082</c:v>
                </c:pt>
                <c:pt idx="1256">
                  <c:v>1130.564</c:v>
                </c:pt>
                <c:pt idx="1257">
                  <c:v>1131.046</c:v>
                </c:pt>
                <c:pt idx="1258">
                  <c:v>1131.528</c:v>
                </c:pt>
                <c:pt idx="1259">
                  <c:v>1132.01</c:v>
                </c:pt>
                <c:pt idx="1260">
                  <c:v>1132.492</c:v>
                </c:pt>
                <c:pt idx="1261">
                  <c:v>1132.974</c:v>
                </c:pt>
                <c:pt idx="1262">
                  <c:v>1133.456</c:v>
                </c:pt>
                <c:pt idx="1263">
                  <c:v>1133.938</c:v>
                </c:pt>
                <c:pt idx="1264">
                  <c:v>1134.421</c:v>
                </c:pt>
                <c:pt idx="1265">
                  <c:v>1134.903</c:v>
                </c:pt>
                <c:pt idx="1266">
                  <c:v>1135.385</c:v>
                </c:pt>
                <c:pt idx="1267">
                  <c:v>1135.867</c:v>
                </c:pt>
                <c:pt idx="1268">
                  <c:v>1136.349</c:v>
                </c:pt>
                <c:pt idx="1269">
                  <c:v>1136.831</c:v>
                </c:pt>
                <c:pt idx="1270">
                  <c:v>1137.313</c:v>
                </c:pt>
                <c:pt idx="1271">
                  <c:v>1137.795</c:v>
                </c:pt>
                <c:pt idx="1272">
                  <c:v>1138.277</c:v>
                </c:pt>
                <c:pt idx="1273">
                  <c:v>1138.76</c:v>
                </c:pt>
                <c:pt idx="1274">
                  <c:v>1139.242</c:v>
                </c:pt>
                <c:pt idx="1275">
                  <c:v>1139.724</c:v>
                </c:pt>
                <c:pt idx="1276">
                  <c:v>1140.206</c:v>
                </c:pt>
                <c:pt idx="1277">
                  <c:v>1140.688</c:v>
                </c:pt>
                <c:pt idx="1278">
                  <c:v>1141.17</c:v>
                </c:pt>
                <c:pt idx="1279">
                  <c:v>1141.652</c:v>
                </c:pt>
                <c:pt idx="1280">
                  <c:v>1142.134</c:v>
                </c:pt>
                <c:pt idx="1281">
                  <c:v>1142.617</c:v>
                </c:pt>
                <c:pt idx="1282">
                  <c:v>1143.099</c:v>
                </c:pt>
                <c:pt idx="1283">
                  <c:v>1143.581</c:v>
                </c:pt>
                <c:pt idx="1284">
                  <c:v>1144.063</c:v>
                </c:pt>
                <c:pt idx="1285">
                  <c:v>1144.545</c:v>
                </c:pt>
                <c:pt idx="1286">
                  <c:v>1145.027</c:v>
                </c:pt>
                <c:pt idx="1287">
                  <c:v>1145.509</c:v>
                </c:pt>
                <c:pt idx="1288">
                  <c:v>1145.991</c:v>
                </c:pt>
                <c:pt idx="1289">
                  <c:v>1146.474</c:v>
                </c:pt>
                <c:pt idx="1290">
                  <c:v>1146.956</c:v>
                </c:pt>
                <c:pt idx="1291">
                  <c:v>1147.438</c:v>
                </c:pt>
                <c:pt idx="1292">
                  <c:v>1147.92</c:v>
                </c:pt>
                <c:pt idx="1293">
                  <c:v>1148.402</c:v>
                </c:pt>
                <c:pt idx="1294">
                  <c:v>1148.884</c:v>
                </c:pt>
                <c:pt idx="1295">
                  <c:v>1149.366</c:v>
                </c:pt>
                <c:pt idx="1296">
                  <c:v>1149.848</c:v>
                </c:pt>
                <c:pt idx="1297">
                  <c:v>1150.33</c:v>
                </c:pt>
                <c:pt idx="1298">
                  <c:v>1150.813</c:v>
                </c:pt>
                <c:pt idx="1299">
                  <c:v>1151.295</c:v>
                </c:pt>
                <c:pt idx="1300">
                  <c:v>1151.777</c:v>
                </c:pt>
                <c:pt idx="1301">
                  <c:v>1152.259</c:v>
                </c:pt>
                <c:pt idx="1302">
                  <c:v>1152.741</c:v>
                </c:pt>
                <c:pt idx="1303">
                  <c:v>1153.223</c:v>
                </c:pt>
                <c:pt idx="1304">
                  <c:v>1153.705</c:v>
                </c:pt>
                <c:pt idx="1305">
                  <c:v>1154.187</c:v>
                </c:pt>
                <c:pt idx="1306">
                  <c:v>1154.669</c:v>
                </c:pt>
                <c:pt idx="1307">
                  <c:v>1155.152</c:v>
                </c:pt>
                <c:pt idx="1308">
                  <c:v>1155.634</c:v>
                </c:pt>
                <c:pt idx="1309">
                  <c:v>1156.116</c:v>
                </c:pt>
                <c:pt idx="1310">
                  <c:v>1156.598</c:v>
                </c:pt>
                <c:pt idx="1311">
                  <c:v>1157.08</c:v>
                </c:pt>
                <c:pt idx="1312">
                  <c:v>1157.562</c:v>
                </c:pt>
                <c:pt idx="1313">
                  <c:v>1158.044</c:v>
                </c:pt>
                <c:pt idx="1314">
                  <c:v>1158.526</c:v>
                </c:pt>
                <c:pt idx="1315">
                  <c:v>1159.009</c:v>
                </c:pt>
                <c:pt idx="1316">
                  <c:v>1159.491</c:v>
                </c:pt>
                <c:pt idx="1317">
                  <c:v>1159.973</c:v>
                </c:pt>
                <c:pt idx="1318">
                  <c:v>1160.455</c:v>
                </c:pt>
                <c:pt idx="1319">
                  <c:v>1160.937</c:v>
                </c:pt>
                <c:pt idx="1320">
                  <c:v>1161.419</c:v>
                </c:pt>
                <c:pt idx="1321">
                  <c:v>1161.901</c:v>
                </c:pt>
                <c:pt idx="1322">
                  <c:v>1162.383</c:v>
                </c:pt>
                <c:pt idx="1323">
                  <c:v>1162.865</c:v>
                </c:pt>
                <c:pt idx="1324">
                  <c:v>1163.348</c:v>
                </c:pt>
                <c:pt idx="1325">
                  <c:v>1163.83</c:v>
                </c:pt>
                <c:pt idx="1326">
                  <c:v>1164.312</c:v>
                </c:pt>
                <c:pt idx="1327">
                  <c:v>1164.794</c:v>
                </c:pt>
                <c:pt idx="1328">
                  <c:v>1165.276</c:v>
                </c:pt>
                <c:pt idx="1329">
                  <c:v>1165.758</c:v>
                </c:pt>
                <c:pt idx="1330">
                  <c:v>1166.24</c:v>
                </c:pt>
                <c:pt idx="1331">
                  <c:v>1166.722</c:v>
                </c:pt>
                <c:pt idx="1332">
                  <c:v>1167.204</c:v>
                </c:pt>
                <c:pt idx="1333">
                  <c:v>1167.687</c:v>
                </c:pt>
                <c:pt idx="1334">
                  <c:v>1168.169</c:v>
                </c:pt>
                <c:pt idx="1335">
                  <c:v>1168.651</c:v>
                </c:pt>
                <c:pt idx="1336">
                  <c:v>1169.133</c:v>
                </c:pt>
                <c:pt idx="1337">
                  <c:v>1169.615</c:v>
                </c:pt>
                <c:pt idx="1338">
                  <c:v>1170.097</c:v>
                </c:pt>
                <c:pt idx="1339">
                  <c:v>1170.579</c:v>
                </c:pt>
                <c:pt idx="1340">
                  <c:v>1171.061</c:v>
                </c:pt>
                <c:pt idx="1341">
                  <c:v>1171.544</c:v>
                </c:pt>
                <c:pt idx="1342">
                  <c:v>1172.026</c:v>
                </c:pt>
                <c:pt idx="1343">
                  <c:v>1172.508</c:v>
                </c:pt>
                <c:pt idx="1344">
                  <c:v>1172.99</c:v>
                </c:pt>
                <c:pt idx="1345">
                  <c:v>1173.472</c:v>
                </c:pt>
                <c:pt idx="1346">
                  <c:v>1173.954</c:v>
                </c:pt>
                <c:pt idx="1347">
                  <c:v>1174.436</c:v>
                </c:pt>
                <c:pt idx="1348">
                  <c:v>1174.918</c:v>
                </c:pt>
                <c:pt idx="1349">
                  <c:v>1175.401</c:v>
                </c:pt>
                <c:pt idx="1350">
                  <c:v>1175.883</c:v>
                </c:pt>
                <c:pt idx="1351">
                  <c:v>1176.365</c:v>
                </c:pt>
                <c:pt idx="1352">
                  <c:v>1176.847</c:v>
                </c:pt>
                <c:pt idx="1353">
                  <c:v>1177.329</c:v>
                </c:pt>
                <c:pt idx="1354">
                  <c:v>1177.811</c:v>
                </c:pt>
                <c:pt idx="1355">
                  <c:v>1178.293</c:v>
                </c:pt>
                <c:pt idx="1356">
                  <c:v>1178.775</c:v>
                </c:pt>
                <c:pt idx="1357">
                  <c:v>1179.257</c:v>
                </c:pt>
                <c:pt idx="1358">
                  <c:v>1179.74</c:v>
                </c:pt>
                <c:pt idx="1359">
                  <c:v>1180.222</c:v>
                </c:pt>
                <c:pt idx="1360">
                  <c:v>1180.704</c:v>
                </c:pt>
                <c:pt idx="1361">
                  <c:v>1181.186</c:v>
                </c:pt>
                <c:pt idx="1362">
                  <c:v>1181.668</c:v>
                </c:pt>
                <c:pt idx="1363">
                  <c:v>1182.15</c:v>
                </c:pt>
                <c:pt idx="1364">
                  <c:v>1182.632</c:v>
                </c:pt>
                <c:pt idx="1365">
                  <c:v>1183.114</c:v>
                </c:pt>
                <c:pt idx="1366">
                  <c:v>1183.596</c:v>
                </c:pt>
                <c:pt idx="1367">
                  <c:v>1184.079</c:v>
                </c:pt>
                <c:pt idx="1368">
                  <c:v>1184.561</c:v>
                </c:pt>
                <c:pt idx="1369">
                  <c:v>1185.043</c:v>
                </c:pt>
                <c:pt idx="1370">
                  <c:v>1185.525</c:v>
                </c:pt>
                <c:pt idx="1371">
                  <c:v>1186.007</c:v>
                </c:pt>
                <c:pt idx="1372">
                  <c:v>1186.489</c:v>
                </c:pt>
                <c:pt idx="1373">
                  <c:v>1186.971</c:v>
                </c:pt>
                <c:pt idx="1374">
                  <c:v>1187.453</c:v>
                </c:pt>
                <c:pt idx="1375">
                  <c:v>1187.936</c:v>
                </c:pt>
                <c:pt idx="1376">
                  <c:v>1188.418</c:v>
                </c:pt>
                <c:pt idx="1377">
                  <c:v>1188.9</c:v>
                </c:pt>
                <c:pt idx="1378">
                  <c:v>1189.382</c:v>
                </c:pt>
                <c:pt idx="1379">
                  <c:v>1189.864</c:v>
                </c:pt>
                <c:pt idx="1380">
                  <c:v>1190.346</c:v>
                </c:pt>
                <c:pt idx="1381">
                  <c:v>1190.828</c:v>
                </c:pt>
                <c:pt idx="1382">
                  <c:v>1191.31</c:v>
                </c:pt>
                <c:pt idx="1383">
                  <c:v>1191.792</c:v>
                </c:pt>
                <c:pt idx="1384">
                  <c:v>1192.275</c:v>
                </c:pt>
                <c:pt idx="1385">
                  <c:v>1192.757</c:v>
                </c:pt>
                <c:pt idx="1386">
                  <c:v>1193.239</c:v>
                </c:pt>
                <c:pt idx="1387">
                  <c:v>1193.721</c:v>
                </c:pt>
                <c:pt idx="1388">
                  <c:v>1194.203</c:v>
                </c:pt>
                <c:pt idx="1389">
                  <c:v>1194.685</c:v>
                </c:pt>
                <c:pt idx="1390">
                  <c:v>1195.167</c:v>
                </c:pt>
                <c:pt idx="1391">
                  <c:v>1195.649</c:v>
                </c:pt>
                <c:pt idx="1392">
                  <c:v>1196.131</c:v>
                </c:pt>
                <c:pt idx="1393">
                  <c:v>1196.614</c:v>
                </c:pt>
                <c:pt idx="1394">
                  <c:v>1197.096</c:v>
                </c:pt>
                <c:pt idx="1395">
                  <c:v>1197.578</c:v>
                </c:pt>
                <c:pt idx="1396">
                  <c:v>1198.06</c:v>
                </c:pt>
                <c:pt idx="1397">
                  <c:v>1198.542</c:v>
                </c:pt>
                <c:pt idx="1398">
                  <c:v>1199.024</c:v>
                </c:pt>
                <c:pt idx="1399">
                  <c:v>1199.506</c:v>
                </c:pt>
                <c:pt idx="1400">
                  <c:v>1199.988</c:v>
                </c:pt>
                <c:pt idx="1401">
                  <c:v>1200.471</c:v>
                </c:pt>
                <c:pt idx="1402">
                  <c:v>1200.953</c:v>
                </c:pt>
                <c:pt idx="1403">
                  <c:v>1201.435</c:v>
                </c:pt>
                <c:pt idx="1404">
                  <c:v>1201.917</c:v>
                </c:pt>
                <c:pt idx="1405">
                  <c:v>1202.399</c:v>
                </c:pt>
                <c:pt idx="1406">
                  <c:v>1202.881</c:v>
                </c:pt>
                <c:pt idx="1407">
                  <c:v>1203.363</c:v>
                </c:pt>
                <c:pt idx="1408">
                  <c:v>1203.845</c:v>
                </c:pt>
                <c:pt idx="1409">
                  <c:v>1204.328</c:v>
                </c:pt>
                <c:pt idx="1410">
                  <c:v>1204.81</c:v>
                </c:pt>
                <c:pt idx="1411">
                  <c:v>1205.292</c:v>
                </c:pt>
                <c:pt idx="1412">
                  <c:v>1205.774</c:v>
                </c:pt>
                <c:pt idx="1413">
                  <c:v>1206.256</c:v>
                </c:pt>
                <c:pt idx="1414">
                  <c:v>1206.738</c:v>
                </c:pt>
                <c:pt idx="1415">
                  <c:v>1207.22</c:v>
                </c:pt>
                <c:pt idx="1416">
                  <c:v>1207.702</c:v>
                </c:pt>
                <c:pt idx="1417">
                  <c:v>1208.184</c:v>
                </c:pt>
                <c:pt idx="1418">
                  <c:v>1208.667</c:v>
                </c:pt>
                <c:pt idx="1419">
                  <c:v>1209.149</c:v>
                </c:pt>
                <c:pt idx="1420">
                  <c:v>1209.631</c:v>
                </c:pt>
                <c:pt idx="1421">
                  <c:v>1210.113</c:v>
                </c:pt>
                <c:pt idx="1422">
                  <c:v>1210.595</c:v>
                </c:pt>
                <c:pt idx="1423">
                  <c:v>1211.077</c:v>
                </c:pt>
                <c:pt idx="1424">
                  <c:v>1211.559</c:v>
                </c:pt>
                <c:pt idx="1425">
                  <c:v>1212.041</c:v>
                </c:pt>
                <c:pt idx="1426">
                  <c:v>1212.523</c:v>
                </c:pt>
                <c:pt idx="1427">
                  <c:v>1213.006</c:v>
                </c:pt>
                <c:pt idx="1428">
                  <c:v>1213.488</c:v>
                </c:pt>
                <c:pt idx="1429">
                  <c:v>1213.97</c:v>
                </c:pt>
                <c:pt idx="1430">
                  <c:v>1214.452</c:v>
                </c:pt>
                <c:pt idx="1431">
                  <c:v>1214.934</c:v>
                </c:pt>
                <c:pt idx="1432">
                  <c:v>1215.416</c:v>
                </c:pt>
                <c:pt idx="1433">
                  <c:v>1215.898</c:v>
                </c:pt>
                <c:pt idx="1434">
                  <c:v>1216.38</c:v>
                </c:pt>
                <c:pt idx="1435">
                  <c:v>1216.863</c:v>
                </c:pt>
                <c:pt idx="1436">
                  <c:v>1217.345</c:v>
                </c:pt>
                <c:pt idx="1437">
                  <c:v>1217.827</c:v>
                </c:pt>
                <c:pt idx="1438">
                  <c:v>1218.309</c:v>
                </c:pt>
                <c:pt idx="1439">
                  <c:v>1218.791</c:v>
                </c:pt>
                <c:pt idx="1440">
                  <c:v>1219.273</c:v>
                </c:pt>
                <c:pt idx="1441">
                  <c:v>1219.755</c:v>
                </c:pt>
                <c:pt idx="1442">
                  <c:v>1220.237</c:v>
                </c:pt>
                <c:pt idx="1443">
                  <c:v>1220.719</c:v>
                </c:pt>
                <c:pt idx="1444">
                  <c:v>1221.202</c:v>
                </c:pt>
                <c:pt idx="1445">
                  <c:v>1221.684</c:v>
                </c:pt>
                <c:pt idx="1446">
                  <c:v>1222.166</c:v>
                </c:pt>
                <c:pt idx="1447">
                  <c:v>1222.648</c:v>
                </c:pt>
                <c:pt idx="1448">
                  <c:v>1223.13</c:v>
                </c:pt>
                <c:pt idx="1449">
                  <c:v>1223.612</c:v>
                </c:pt>
                <c:pt idx="1450">
                  <c:v>1224.094</c:v>
                </c:pt>
                <c:pt idx="1451">
                  <c:v>1224.576</c:v>
                </c:pt>
                <c:pt idx="1452">
                  <c:v>1225.058</c:v>
                </c:pt>
                <c:pt idx="1453">
                  <c:v>1225.541</c:v>
                </c:pt>
                <c:pt idx="1454">
                  <c:v>1226.023</c:v>
                </c:pt>
                <c:pt idx="1455">
                  <c:v>1226.505</c:v>
                </c:pt>
                <c:pt idx="1456">
                  <c:v>1226.987</c:v>
                </c:pt>
                <c:pt idx="1457">
                  <c:v>1227.469</c:v>
                </c:pt>
                <c:pt idx="1458">
                  <c:v>1227.951</c:v>
                </c:pt>
                <c:pt idx="1459">
                  <c:v>1228.433</c:v>
                </c:pt>
                <c:pt idx="1460">
                  <c:v>1228.915</c:v>
                </c:pt>
                <c:pt idx="1461">
                  <c:v>1229.398</c:v>
                </c:pt>
                <c:pt idx="1462">
                  <c:v>1229.88</c:v>
                </c:pt>
                <c:pt idx="1463">
                  <c:v>1230.362</c:v>
                </c:pt>
                <c:pt idx="1464">
                  <c:v>1230.844</c:v>
                </c:pt>
                <c:pt idx="1465">
                  <c:v>1231.326</c:v>
                </c:pt>
                <c:pt idx="1466">
                  <c:v>1231.808</c:v>
                </c:pt>
                <c:pt idx="1467">
                  <c:v>1232.29</c:v>
                </c:pt>
                <c:pt idx="1468">
                  <c:v>1232.772</c:v>
                </c:pt>
                <c:pt idx="1469">
                  <c:v>1233.255</c:v>
                </c:pt>
                <c:pt idx="1470">
                  <c:v>1233.737</c:v>
                </c:pt>
                <c:pt idx="1471">
                  <c:v>1234.219</c:v>
                </c:pt>
                <c:pt idx="1472">
                  <c:v>1234.701</c:v>
                </c:pt>
                <c:pt idx="1473">
                  <c:v>1235.183</c:v>
                </c:pt>
                <c:pt idx="1474">
                  <c:v>1235.665</c:v>
                </c:pt>
                <c:pt idx="1475">
                  <c:v>1236.147</c:v>
                </c:pt>
                <c:pt idx="1476">
                  <c:v>1236.629</c:v>
                </c:pt>
                <c:pt idx="1477">
                  <c:v>1237.111</c:v>
                </c:pt>
                <c:pt idx="1478">
                  <c:v>1237.594</c:v>
                </c:pt>
                <c:pt idx="1479">
                  <c:v>1238.076</c:v>
                </c:pt>
                <c:pt idx="1480">
                  <c:v>1238.558</c:v>
                </c:pt>
                <c:pt idx="1481">
                  <c:v>1239.04</c:v>
                </c:pt>
                <c:pt idx="1482">
                  <c:v>1239.522</c:v>
                </c:pt>
                <c:pt idx="1483">
                  <c:v>1240.004</c:v>
                </c:pt>
                <c:pt idx="1484">
                  <c:v>1240.486</c:v>
                </c:pt>
                <c:pt idx="1485">
                  <c:v>1240.968</c:v>
                </c:pt>
                <c:pt idx="1486">
                  <c:v>1241.45</c:v>
                </c:pt>
                <c:pt idx="1487">
                  <c:v>1241.933</c:v>
                </c:pt>
                <c:pt idx="1488">
                  <c:v>1242.415</c:v>
                </c:pt>
                <c:pt idx="1489">
                  <c:v>1242.897</c:v>
                </c:pt>
                <c:pt idx="1490">
                  <c:v>1243.379</c:v>
                </c:pt>
                <c:pt idx="1491">
                  <c:v>1243.861</c:v>
                </c:pt>
                <c:pt idx="1492">
                  <c:v>1244.343</c:v>
                </c:pt>
                <c:pt idx="1493">
                  <c:v>1244.825</c:v>
                </c:pt>
                <c:pt idx="1494">
                  <c:v>1245.307</c:v>
                </c:pt>
                <c:pt idx="1495">
                  <c:v>1245.79</c:v>
                </c:pt>
                <c:pt idx="1496">
                  <c:v>1246.272</c:v>
                </c:pt>
                <c:pt idx="1497">
                  <c:v>1246.754</c:v>
                </c:pt>
                <c:pt idx="1498">
                  <c:v>1247.236</c:v>
                </c:pt>
                <c:pt idx="1499">
                  <c:v>1247.718</c:v>
                </c:pt>
                <c:pt idx="1500">
                  <c:v>1248.2</c:v>
                </c:pt>
                <c:pt idx="1501">
                  <c:v>1248.682</c:v>
                </c:pt>
                <c:pt idx="1502">
                  <c:v>1249.164</c:v>
                </c:pt>
                <c:pt idx="1503">
                  <c:v>1249.646</c:v>
                </c:pt>
                <c:pt idx="1504">
                  <c:v>1250.129</c:v>
                </c:pt>
                <c:pt idx="1505">
                  <c:v>1250.611</c:v>
                </c:pt>
                <c:pt idx="1506">
                  <c:v>1251.093</c:v>
                </c:pt>
                <c:pt idx="1507">
                  <c:v>1251.575</c:v>
                </c:pt>
                <c:pt idx="1508">
                  <c:v>1252.057</c:v>
                </c:pt>
                <c:pt idx="1509">
                  <c:v>1252.539</c:v>
                </c:pt>
                <c:pt idx="1510">
                  <c:v>1253.021</c:v>
                </c:pt>
                <c:pt idx="1511">
                  <c:v>1253.503</c:v>
                </c:pt>
                <c:pt idx="1512">
                  <c:v>1253.985</c:v>
                </c:pt>
                <c:pt idx="1513">
                  <c:v>1254.468</c:v>
                </c:pt>
                <c:pt idx="1514">
                  <c:v>1254.95</c:v>
                </c:pt>
                <c:pt idx="1515">
                  <c:v>1255.432</c:v>
                </c:pt>
                <c:pt idx="1516">
                  <c:v>1255.914</c:v>
                </c:pt>
                <c:pt idx="1517">
                  <c:v>1256.396</c:v>
                </c:pt>
                <c:pt idx="1518">
                  <c:v>1256.878</c:v>
                </c:pt>
                <c:pt idx="1519">
                  <c:v>1257.36</c:v>
                </c:pt>
                <c:pt idx="1520">
                  <c:v>1257.842</c:v>
                </c:pt>
                <c:pt idx="1521">
                  <c:v>1258.325</c:v>
                </c:pt>
                <c:pt idx="1522">
                  <c:v>1258.807</c:v>
                </c:pt>
                <c:pt idx="1523">
                  <c:v>1259.289</c:v>
                </c:pt>
                <c:pt idx="1524">
                  <c:v>1259.771</c:v>
                </c:pt>
                <c:pt idx="1525">
                  <c:v>1260.253</c:v>
                </c:pt>
                <c:pt idx="1526">
                  <c:v>1260.735</c:v>
                </c:pt>
                <c:pt idx="1527">
                  <c:v>1261.217</c:v>
                </c:pt>
                <c:pt idx="1528">
                  <c:v>1261.699</c:v>
                </c:pt>
                <c:pt idx="1529">
                  <c:v>1262.182</c:v>
                </c:pt>
                <c:pt idx="1530">
                  <c:v>1262.664</c:v>
                </c:pt>
                <c:pt idx="1531">
                  <c:v>1263.146</c:v>
                </c:pt>
                <c:pt idx="1532">
                  <c:v>1263.628</c:v>
                </c:pt>
                <c:pt idx="1533">
                  <c:v>1264.11</c:v>
                </c:pt>
                <c:pt idx="1534">
                  <c:v>1264.592</c:v>
                </c:pt>
                <c:pt idx="1535">
                  <c:v>1265.074</c:v>
                </c:pt>
                <c:pt idx="1536">
                  <c:v>1265.556</c:v>
                </c:pt>
                <c:pt idx="1537">
                  <c:v>1266.038</c:v>
                </c:pt>
                <c:pt idx="1538">
                  <c:v>1266.521</c:v>
                </c:pt>
                <c:pt idx="1539">
                  <c:v>1267.003</c:v>
                </c:pt>
                <c:pt idx="1540">
                  <c:v>1267.485</c:v>
                </c:pt>
                <c:pt idx="1541">
                  <c:v>1267.967</c:v>
                </c:pt>
                <c:pt idx="1542">
                  <c:v>1268.449</c:v>
                </c:pt>
                <c:pt idx="1543">
                  <c:v>1268.931</c:v>
                </c:pt>
                <c:pt idx="1544">
                  <c:v>1269.413</c:v>
                </c:pt>
                <c:pt idx="1545">
                  <c:v>1269.895</c:v>
                </c:pt>
                <c:pt idx="1546">
                  <c:v>1270.377</c:v>
                </c:pt>
                <c:pt idx="1547">
                  <c:v>1270.86</c:v>
                </c:pt>
                <c:pt idx="1548">
                  <c:v>1271.342</c:v>
                </c:pt>
                <c:pt idx="1549">
                  <c:v>1271.824</c:v>
                </c:pt>
                <c:pt idx="1550">
                  <c:v>1272.306</c:v>
                </c:pt>
                <c:pt idx="1551">
                  <c:v>1272.788</c:v>
                </c:pt>
                <c:pt idx="1552">
                  <c:v>1273.27</c:v>
                </c:pt>
                <c:pt idx="1553">
                  <c:v>1273.752</c:v>
                </c:pt>
                <c:pt idx="1554">
                  <c:v>1274.234</c:v>
                </c:pt>
                <c:pt idx="1555">
                  <c:v>1274.717</c:v>
                </c:pt>
                <c:pt idx="1556">
                  <c:v>1275.199</c:v>
                </c:pt>
                <c:pt idx="1557">
                  <c:v>1275.681</c:v>
                </c:pt>
                <c:pt idx="1558">
                  <c:v>1276.163</c:v>
                </c:pt>
                <c:pt idx="1559">
                  <c:v>1276.645</c:v>
                </c:pt>
                <c:pt idx="1560">
                  <c:v>1277.127</c:v>
                </c:pt>
                <c:pt idx="1561">
                  <c:v>1277.609</c:v>
                </c:pt>
                <c:pt idx="1562">
                  <c:v>1278.091</c:v>
                </c:pt>
                <c:pt idx="1563">
                  <c:v>1278.573</c:v>
                </c:pt>
                <c:pt idx="1564">
                  <c:v>1279.056</c:v>
                </c:pt>
                <c:pt idx="1565">
                  <c:v>1279.538</c:v>
                </c:pt>
                <c:pt idx="1566">
                  <c:v>1280.02</c:v>
                </c:pt>
                <c:pt idx="1567">
                  <c:v>1280.502</c:v>
                </c:pt>
                <c:pt idx="1568">
                  <c:v>1280.984</c:v>
                </c:pt>
                <c:pt idx="1569">
                  <c:v>1281.466</c:v>
                </c:pt>
                <c:pt idx="1570">
                  <c:v>1281.948</c:v>
                </c:pt>
                <c:pt idx="1571">
                  <c:v>1282.43</c:v>
                </c:pt>
                <c:pt idx="1572">
                  <c:v>1282.912</c:v>
                </c:pt>
                <c:pt idx="1573">
                  <c:v>1283.395</c:v>
                </c:pt>
                <c:pt idx="1574">
                  <c:v>1283.877</c:v>
                </c:pt>
                <c:pt idx="1575">
                  <c:v>1284.359</c:v>
                </c:pt>
                <c:pt idx="1576">
                  <c:v>1284.841</c:v>
                </c:pt>
                <c:pt idx="1577">
                  <c:v>1285.323</c:v>
                </c:pt>
                <c:pt idx="1578">
                  <c:v>1285.805</c:v>
                </c:pt>
                <c:pt idx="1579">
                  <c:v>1286.287</c:v>
                </c:pt>
                <c:pt idx="1580">
                  <c:v>1286.769</c:v>
                </c:pt>
                <c:pt idx="1581">
                  <c:v>1287.252</c:v>
                </c:pt>
                <c:pt idx="1582">
                  <c:v>1287.734</c:v>
                </c:pt>
                <c:pt idx="1583">
                  <c:v>1288.216</c:v>
                </c:pt>
                <c:pt idx="1584">
                  <c:v>1288.698</c:v>
                </c:pt>
                <c:pt idx="1585">
                  <c:v>1289.18</c:v>
                </c:pt>
                <c:pt idx="1586">
                  <c:v>1289.662</c:v>
                </c:pt>
                <c:pt idx="1587">
                  <c:v>1290.144</c:v>
                </c:pt>
                <c:pt idx="1588">
                  <c:v>1290.626</c:v>
                </c:pt>
                <c:pt idx="1589">
                  <c:v>1291.109</c:v>
                </c:pt>
                <c:pt idx="1590">
                  <c:v>1291.591</c:v>
                </c:pt>
                <c:pt idx="1591">
                  <c:v>1292.073</c:v>
                </c:pt>
                <c:pt idx="1592">
                  <c:v>1292.555</c:v>
                </c:pt>
                <c:pt idx="1593">
                  <c:v>1293.037</c:v>
                </c:pt>
                <c:pt idx="1594">
                  <c:v>1293.519</c:v>
                </c:pt>
                <c:pt idx="1595">
                  <c:v>1294.001</c:v>
                </c:pt>
                <c:pt idx="1596">
                  <c:v>1294.483</c:v>
                </c:pt>
                <c:pt idx="1597">
                  <c:v>1294.965</c:v>
                </c:pt>
                <c:pt idx="1598">
                  <c:v>1295.448</c:v>
                </c:pt>
                <c:pt idx="1599">
                  <c:v>1295.93</c:v>
                </c:pt>
                <c:pt idx="1600">
                  <c:v>1296.412</c:v>
                </c:pt>
                <c:pt idx="1601">
                  <c:v>1296.894</c:v>
                </c:pt>
                <c:pt idx="1602">
                  <c:v>1297.376</c:v>
                </c:pt>
                <c:pt idx="1603">
                  <c:v>1297.858</c:v>
                </c:pt>
                <c:pt idx="1604">
                  <c:v>1298.34</c:v>
                </c:pt>
                <c:pt idx="1605">
                  <c:v>1298.822</c:v>
                </c:pt>
                <c:pt idx="1606">
                  <c:v>1299.304</c:v>
                </c:pt>
                <c:pt idx="1607">
                  <c:v>1299.787</c:v>
                </c:pt>
                <c:pt idx="1608">
                  <c:v>1300.269</c:v>
                </c:pt>
                <c:pt idx="1609">
                  <c:v>1300.751</c:v>
                </c:pt>
                <c:pt idx="1610">
                  <c:v>1301.233</c:v>
                </c:pt>
                <c:pt idx="1611">
                  <c:v>1301.715</c:v>
                </c:pt>
                <c:pt idx="1612">
                  <c:v>1302.197</c:v>
                </c:pt>
                <c:pt idx="1613">
                  <c:v>1302.679</c:v>
                </c:pt>
                <c:pt idx="1614">
                  <c:v>1303.161</c:v>
                </c:pt>
                <c:pt idx="1615">
                  <c:v>1303.644</c:v>
                </c:pt>
                <c:pt idx="1616">
                  <c:v>1304.126</c:v>
                </c:pt>
                <c:pt idx="1617">
                  <c:v>1304.608</c:v>
                </c:pt>
                <c:pt idx="1618">
                  <c:v>1305.09</c:v>
                </c:pt>
                <c:pt idx="1619">
                  <c:v>1305.572</c:v>
                </c:pt>
                <c:pt idx="1620">
                  <c:v>1306.054</c:v>
                </c:pt>
                <c:pt idx="1621">
                  <c:v>1306.536</c:v>
                </c:pt>
                <c:pt idx="1622">
                  <c:v>1307.018</c:v>
                </c:pt>
                <c:pt idx="1623">
                  <c:v>1307.5</c:v>
                </c:pt>
                <c:pt idx="1624">
                  <c:v>1307.983</c:v>
                </c:pt>
                <c:pt idx="1625">
                  <c:v>1308.465</c:v>
                </c:pt>
                <c:pt idx="1626">
                  <c:v>1308.947</c:v>
                </c:pt>
                <c:pt idx="1627">
                  <c:v>1309.429</c:v>
                </c:pt>
                <c:pt idx="1628">
                  <c:v>1309.911</c:v>
                </c:pt>
                <c:pt idx="1629">
                  <c:v>1310.393</c:v>
                </c:pt>
                <c:pt idx="1630">
                  <c:v>1310.875</c:v>
                </c:pt>
                <c:pt idx="1631">
                  <c:v>1311.357</c:v>
                </c:pt>
                <c:pt idx="1632">
                  <c:v>1311.839</c:v>
                </c:pt>
                <c:pt idx="1633">
                  <c:v>1312.322</c:v>
                </c:pt>
                <c:pt idx="1634">
                  <c:v>1312.804</c:v>
                </c:pt>
                <c:pt idx="1635">
                  <c:v>1313.286</c:v>
                </c:pt>
                <c:pt idx="1636">
                  <c:v>1313.768</c:v>
                </c:pt>
                <c:pt idx="1637">
                  <c:v>1314.25</c:v>
                </c:pt>
                <c:pt idx="1638">
                  <c:v>1314.732</c:v>
                </c:pt>
                <c:pt idx="1639">
                  <c:v>1315.214</c:v>
                </c:pt>
                <c:pt idx="1640">
                  <c:v>1315.696</c:v>
                </c:pt>
                <c:pt idx="1641">
                  <c:v>1316.179</c:v>
                </c:pt>
                <c:pt idx="1642">
                  <c:v>1316.661</c:v>
                </c:pt>
                <c:pt idx="1643">
                  <c:v>1317.143</c:v>
                </c:pt>
                <c:pt idx="1644">
                  <c:v>1317.625</c:v>
                </c:pt>
                <c:pt idx="1645">
                  <c:v>1318.107</c:v>
                </c:pt>
                <c:pt idx="1646">
                  <c:v>1318.589</c:v>
                </c:pt>
                <c:pt idx="1647">
                  <c:v>1319.071</c:v>
                </c:pt>
                <c:pt idx="1648">
                  <c:v>1319.553</c:v>
                </c:pt>
                <c:pt idx="1649">
                  <c:v>1320.036</c:v>
                </c:pt>
                <c:pt idx="1650">
                  <c:v>1320.518</c:v>
                </c:pt>
                <c:pt idx="1651">
                  <c:v>1321</c:v>
                </c:pt>
                <c:pt idx="1652">
                  <c:v>1321.482</c:v>
                </c:pt>
                <c:pt idx="1653">
                  <c:v>1321.964</c:v>
                </c:pt>
                <c:pt idx="1654">
                  <c:v>1322.446</c:v>
                </c:pt>
                <c:pt idx="1655">
                  <c:v>1322.928</c:v>
                </c:pt>
                <c:pt idx="1656">
                  <c:v>1323.41</c:v>
                </c:pt>
                <c:pt idx="1657">
                  <c:v>1323.892</c:v>
                </c:pt>
                <c:pt idx="1658">
                  <c:v>1324.375</c:v>
                </c:pt>
                <c:pt idx="1659">
                  <c:v>1324.857</c:v>
                </c:pt>
                <c:pt idx="1660">
                  <c:v>1325.339</c:v>
                </c:pt>
                <c:pt idx="1661">
                  <c:v>1325.821</c:v>
                </c:pt>
                <c:pt idx="1662">
                  <c:v>1326.303</c:v>
                </c:pt>
                <c:pt idx="1663">
                  <c:v>1326.785</c:v>
                </c:pt>
                <c:pt idx="1664">
                  <c:v>1327.267</c:v>
                </c:pt>
                <c:pt idx="1665">
                  <c:v>1327.749</c:v>
                </c:pt>
                <c:pt idx="1666">
                  <c:v>1328.231</c:v>
                </c:pt>
                <c:pt idx="1667">
                  <c:v>1328.714</c:v>
                </c:pt>
                <c:pt idx="1668">
                  <c:v>1329.196</c:v>
                </c:pt>
                <c:pt idx="1669">
                  <c:v>1329.678</c:v>
                </c:pt>
                <c:pt idx="1670">
                  <c:v>1330.16</c:v>
                </c:pt>
                <c:pt idx="1671">
                  <c:v>1330.642</c:v>
                </c:pt>
                <c:pt idx="1672">
                  <c:v>1331.124</c:v>
                </c:pt>
                <c:pt idx="1673">
                  <c:v>1331.606</c:v>
                </c:pt>
                <c:pt idx="1674">
                  <c:v>1332.088</c:v>
                </c:pt>
                <c:pt idx="1675">
                  <c:v>1332.571</c:v>
                </c:pt>
                <c:pt idx="1676">
                  <c:v>1333.053</c:v>
                </c:pt>
                <c:pt idx="1677">
                  <c:v>1333.535</c:v>
                </c:pt>
                <c:pt idx="1678">
                  <c:v>1334.017</c:v>
                </c:pt>
                <c:pt idx="1679">
                  <c:v>1334.499</c:v>
                </c:pt>
                <c:pt idx="1680">
                  <c:v>1334.981</c:v>
                </c:pt>
                <c:pt idx="1681">
                  <c:v>1335.463</c:v>
                </c:pt>
                <c:pt idx="1682">
                  <c:v>1335.945</c:v>
                </c:pt>
                <c:pt idx="1683">
                  <c:v>1336.427</c:v>
                </c:pt>
                <c:pt idx="1684">
                  <c:v>1336.91</c:v>
                </c:pt>
                <c:pt idx="1685">
                  <c:v>1337.392</c:v>
                </c:pt>
                <c:pt idx="1686">
                  <c:v>1337.874</c:v>
                </c:pt>
                <c:pt idx="1687">
                  <c:v>1338.356</c:v>
                </c:pt>
                <c:pt idx="1688">
                  <c:v>1338.838</c:v>
                </c:pt>
                <c:pt idx="1689">
                  <c:v>1339.32</c:v>
                </c:pt>
                <c:pt idx="1690">
                  <c:v>1339.802</c:v>
                </c:pt>
                <c:pt idx="1691">
                  <c:v>1340.284</c:v>
                </c:pt>
                <c:pt idx="1692">
                  <c:v>1340.766</c:v>
                </c:pt>
                <c:pt idx="1693">
                  <c:v>1341.249</c:v>
                </c:pt>
                <c:pt idx="1694">
                  <c:v>1341.731</c:v>
                </c:pt>
                <c:pt idx="1695">
                  <c:v>1342.213</c:v>
                </c:pt>
                <c:pt idx="1696">
                  <c:v>1342.695</c:v>
                </c:pt>
                <c:pt idx="1697">
                  <c:v>1343.177</c:v>
                </c:pt>
                <c:pt idx="1698">
                  <c:v>1343.659</c:v>
                </c:pt>
                <c:pt idx="1699">
                  <c:v>1344.141</c:v>
                </c:pt>
                <c:pt idx="1700">
                  <c:v>1344.623</c:v>
                </c:pt>
                <c:pt idx="1701">
                  <c:v>1345.106</c:v>
                </c:pt>
                <c:pt idx="1702">
                  <c:v>1345.588</c:v>
                </c:pt>
                <c:pt idx="1703">
                  <c:v>1346.07</c:v>
                </c:pt>
                <c:pt idx="1704">
                  <c:v>1346.552</c:v>
                </c:pt>
                <c:pt idx="1705">
                  <c:v>1347.034</c:v>
                </c:pt>
                <c:pt idx="1706">
                  <c:v>1347.516</c:v>
                </c:pt>
                <c:pt idx="1707">
                  <c:v>1347.998</c:v>
                </c:pt>
                <c:pt idx="1708">
                  <c:v>1348.48</c:v>
                </c:pt>
                <c:pt idx="1709">
                  <c:v>1348.963</c:v>
                </c:pt>
                <c:pt idx="1710">
                  <c:v>1349.445</c:v>
                </c:pt>
                <c:pt idx="1711">
                  <c:v>1349.927</c:v>
                </c:pt>
                <c:pt idx="1712">
                  <c:v>1350.409</c:v>
                </c:pt>
                <c:pt idx="1713">
                  <c:v>1350.891</c:v>
                </c:pt>
                <c:pt idx="1714">
                  <c:v>1351.373</c:v>
                </c:pt>
                <c:pt idx="1715">
                  <c:v>1351.855</c:v>
                </c:pt>
                <c:pt idx="1716">
                  <c:v>1352.337</c:v>
                </c:pt>
                <c:pt idx="1717">
                  <c:v>1352.819</c:v>
                </c:pt>
                <c:pt idx="1718">
                  <c:v>1353.302</c:v>
                </c:pt>
                <c:pt idx="1719">
                  <c:v>1353.784</c:v>
                </c:pt>
                <c:pt idx="1720">
                  <c:v>1354.266</c:v>
                </c:pt>
                <c:pt idx="1721">
                  <c:v>1354.748</c:v>
                </c:pt>
                <c:pt idx="1722">
                  <c:v>1355.23</c:v>
                </c:pt>
                <c:pt idx="1723">
                  <c:v>1355.712</c:v>
                </c:pt>
                <c:pt idx="1724">
                  <c:v>1356.194</c:v>
                </c:pt>
                <c:pt idx="1725">
                  <c:v>1356.676</c:v>
                </c:pt>
                <c:pt idx="1726">
                  <c:v>1357.158</c:v>
                </c:pt>
                <c:pt idx="1727">
                  <c:v>1357.641</c:v>
                </c:pt>
                <c:pt idx="1728">
                  <c:v>1358.123</c:v>
                </c:pt>
                <c:pt idx="1729">
                  <c:v>1358.605</c:v>
                </c:pt>
                <c:pt idx="1730">
                  <c:v>1359.087</c:v>
                </c:pt>
                <c:pt idx="1731">
                  <c:v>1359.569</c:v>
                </c:pt>
                <c:pt idx="1732">
                  <c:v>1360.051</c:v>
                </c:pt>
                <c:pt idx="1733">
                  <c:v>1360.533</c:v>
                </c:pt>
                <c:pt idx="1734">
                  <c:v>1361.015</c:v>
                </c:pt>
                <c:pt idx="1735">
                  <c:v>1361.498</c:v>
                </c:pt>
                <c:pt idx="1736">
                  <c:v>1361.98</c:v>
                </c:pt>
                <c:pt idx="1737">
                  <c:v>1362.462</c:v>
                </c:pt>
                <c:pt idx="1738">
                  <c:v>1362.944</c:v>
                </c:pt>
                <c:pt idx="1739">
                  <c:v>1363.426</c:v>
                </c:pt>
                <c:pt idx="1740">
                  <c:v>1363.908</c:v>
                </c:pt>
                <c:pt idx="1741">
                  <c:v>1364.39</c:v>
                </c:pt>
                <c:pt idx="1742">
                  <c:v>1364.872</c:v>
                </c:pt>
                <c:pt idx="1743">
                  <c:v>1365.354</c:v>
                </c:pt>
                <c:pt idx="1744">
                  <c:v>1365.837</c:v>
                </c:pt>
                <c:pt idx="1745">
                  <c:v>1366.319</c:v>
                </c:pt>
                <c:pt idx="1746">
                  <c:v>1366.801</c:v>
                </c:pt>
                <c:pt idx="1747">
                  <c:v>1367.283</c:v>
                </c:pt>
                <c:pt idx="1748">
                  <c:v>1367.765</c:v>
                </c:pt>
                <c:pt idx="1749">
                  <c:v>1368.247</c:v>
                </c:pt>
                <c:pt idx="1750">
                  <c:v>1368.729</c:v>
                </c:pt>
                <c:pt idx="1751">
                  <c:v>1369.211</c:v>
                </c:pt>
                <c:pt idx="1752">
                  <c:v>1369.693</c:v>
                </c:pt>
                <c:pt idx="1753">
                  <c:v>1370.176</c:v>
                </c:pt>
                <c:pt idx="1754">
                  <c:v>1370.658</c:v>
                </c:pt>
                <c:pt idx="1755">
                  <c:v>1371.14</c:v>
                </c:pt>
                <c:pt idx="1756">
                  <c:v>1371.622</c:v>
                </c:pt>
                <c:pt idx="1757">
                  <c:v>1372.104</c:v>
                </c:pt>
                <c:pt idx="1758">
                  <c:v>1372.586</c:v>
                </c:pt>
                <c:pt idx="1759">
                  <c:v>1373.068</c:v>
                </c:pt>
                <c:pt idx="1760">
                  <c:v>1373.55</c:v>
                </c:pt>
                <c:pt idx="1761">
                  <c:v>1374.033</c:v>
                </c:pt>
                <c:pt idx="1762">
                  <c:v>1374.515</c:v>
                </c:pt>
                <c:pt idx="1763">
                  <c:v>1374.997</c:v>
                </c:pt>
                <c:pt idx="1764">
                  <c:v>1375.479</c:v>
                </c:pt>
                <c:pt idx="1765">
                  <c:v>1375.961</c:v>
                </c:pt>
                <c:pt idx="1766">
                  <c:v>1376.443</c:v>
                </c:pt>
                <c:pt idx="1767">
                  <c:v>1376.925</c:v>
                </c:pt>
                <c:pt idx="1768">
                  <c:v>1377.407</c:v>
                </c:pt>
                <c:pt idx="1769">
                  <c:v>1377.89</c:v>
                </c:pt>
                <c:pt idx="1770">
                  <c:v>1378.372</c:v>
                </c:pt>
                <c:pt idx="1771">
                  <c:v>1378.854</c:v>
                </c:pt>
                <c:pt idx="1772">
                  <c:v>1379.336</c:v>
                </c:pt>
                <c:pt idx="1773">
                  <c:v>1379.818</c:v>
                </c:pt>
                <c:pt idx="1774">
                  <c:v>1380.3</c:v>
                </c:pt>
                <c:pt idx="1775">
                  <c:v>1380.782</c:v>
                </c:pt>
                <c:pt idx="1776">
                  <c:v>1381.264</c:v>
                </c:pt>
                <c:pt idx="1777">
                  <c:v>1381.746</c:v>
                </c:pt>
                <c:pt idx="1778">
                  <c:v>1382.229</c:v>
                </c:pt>
                <c:pt idx="1779">
                  <c:v>1382.711</c:v>
                </c:pt>
                <c:pt idx="1780">
                  <c:v>1383.193</c:v>
                </c:pt>
                <c:pt idx="1781">
                  <c:v>1383.675</c:v>
                </c:pt>
                <c:pt idx="1782">
                  <c:v>1384.157</c:v>
                </c:pt>
                <c:pt idx="1783">
                  <c:v>1384.639</c:v>
                </c:pt>
                <c:pt idx="1784">
                  <c:v>1385.121</c:v>
                </c:pt>
                <c:pt idx="1785">
                  <c:v>1385.603</c:v>
                </c:pt>
                <c:pt idx="1786">
                  <c:v>1386.085</c:v>
                </c:pt>
                <c:pt idx="1787">
                  <c:v>1386.568</c:v>
                </c:pt>
                <c:pt idx="1788">
                  <c:v>1387.05</c:v>
                </c:pt>
                <c:pt idx="1789">
                  <c:v>1387.532</c:v>
                </c:pt>
                <c:pt idx="1790">
                  <c:v>1388.014</c:v>
                </c:pt>
                <c:pt idx="1791">
                  <c:v>1388.496</c:v>
                </c:pt>
                <c:pt idx="1792">
                  <c:v>1388.978</c:v>
                </c:pt>
                <c:pt idx="1793">
                  <c:v>1389.46</c:v>
                </c:pt>
                <c:pt idx="1794">
                  <c:v>1389.942</c:v>
                </c:pt>
                <c:pt idx="1795">
                  <c:v>1390.425</c:v>
                </c:pt>
                <c:pt idx="1796">
                  <c:v>1390.907</c:v>
                </c:pt>
                <c:pt idx="1797">
                  <c:v>1391.389</c:v>
                </c:pt>
                <c:pt idx="1798">
                  <c:v>1391.871</c:v>
                </c:pt>
                <c:pt idx="1799">
                  <c:v>1392.353</c:v>
                </c:pt>
                <c:pt idx="1800">
                  <c:v>1392.835</c:v>
                </c:pt>
                <c:pt idx="1801">
                  <c:v>1393.317</c:v>
                </c:pt>
                <c:pt idx="1802">
                  <c:v>1393.799</c:v>
                </c:pt>
                <c:pt idx="1803">
                  <c:v>1394.281</c:v>
                </c:pt>
                <c:pt idx="1804">
                  <c:v>1394.764</c:v>
                </c:pt>
                <c:pt idx="1805">
                  <c:v>1395.246</c:v>
                </c:pt>
                <c:pt idx="1806">
                  <c:v>1395.728</c:v>
                </c:pt>
                <c:pt idx="1807">
                  <c:v>1396.21</c:v>
                </c:pt>
                <c:pt idx="1808">
                  <c:v>1396.692</c:v>
                </c:pt>
                <c:pt idx="1809">
                  <c:v>1397.174</c:v>
                </c:pt>
                <c:pt idx="1810">
                  <c:v>1397.656</c:v>
                </c:pt>
                <c:pt idx="1811">
                  <c:v>1398.138</c:v>
                </c:pt>
                <c:pt idx="1812">
                  <c:v>1398.62</c:v>
                </c:pt>
                <c:pt idx="1813">
                  <c:v>1399.103</c:v>
                </c:pt>
                <c:pt idx="1814">
                  <c:v>1399.585</c:v>
                </c:pt>
                <c:pt idx="1815">
                  <c:v>1400.067</c:v>
                </c:pt>
                <c:pt idx="1816">
                  <c:v>1400.549</c:v>
                </c:pt>
                <c:pt idx="1817">
                  <c:v>1401.031</c:v>
                </c:pt>
                <c:pt idx="1818">
                  <c:v>1401.513</c:v>
                </c:pt>
                <c:pt idx="1819">
                  <c:v>1401.995</c:v>
                </c:pt>
                <c:pt idx="1820">
                  <c:v>1402.477</c:v>
                </c:pt>
                <c:pt idx="1821">
                  <c:v>1402.96</c:v>
                </c:pt>
                <c:pt idx="1822">
                  <c:v>1403.442</c:v>
                </c:pt>
                <c:pt idx="1823">
                  <c:v>1403.924</c:v>
                </c:pt>
                <c:pt idx="1824">
                  <c:v>1404.406</c:v>
                </c:pt>
                <c:pt idx="1825">
                  <c:v>1404.888</c:v>
                </c:pt>
                <c:pt idx="1826">
                  <c:v>1405.37</c:v>
                </c:pt>
                <c:pt idx="1827">
                  <c:v>1405.852</c:v>
                </c:pt>
                <c:pt idx="1828">
                  <c:v>1406.334</c:v>
                </c:pt>
                <c:pt idx="1829">
                  <c:v>1406.817</c:v>
                </c:pt>
                <c:pt idx="1830">
                  <c:v>1407.299</c:v>
                </c:pt>
                <c:pt idx="1831">
                  <c:v>1407.781</c:v>
                </c:pt>
                <c:pt idx="1832">
                  <c:v>1408.263</c:v>
                </c:pt>
                <c:pt idx="1833">
                  <c:v>1408.745</c:v>
                </c:pt>
                <c:pt idx="1834">
                  <c:v>1409.227</c:v>
                </c:pt>
                <c:pt idx="1835">
                  <c:v>1409.709</c:v>
                </c:pt>
                <c:pt idx="1836">
                  <c:v>1410.191</c:v>
                </c:pt>
                <c:pt idx="1837">
                  <c:v>1410.673</c:v>
                </c:pt>
                <c:pt idx="1838">
                  <c:v>1411.156</c:v>
                </c:pt>
                <c:pt idx="1839">
                  <c:v>1411.638</c:v>
                </c:pt>
                <c:pt idx="1840">
                  <c:v>1412.12</c:v>
                </c:pt>
                <c:pt idx="1841">
                  <c:v>1412.602</c:v>
                </c:pt>
                <c:pt idx="1842">
                  <c:v>1413.084</c:v>
                </c:pt>
                <c:pt idx="1843">
                  <c:v>1413.566</c:v>
                </c:pt>
                <c:pt idx="1844">
                  <c:v>1414.048</c:v>
                </c:pt>
                <c:pt idx="1845">
                  <c:v>1414.53</c:v>
                </c:pt>
                <c:pt idx="1846">
                  <c:v>1415.012</c:v>
                </c:pt>
                <c:pt idx="1847">
                  <c:v>1415.495</c:v>
                </c:pt>
                <c:pt idx="1848">
                  <c:v>1415.977</c:v>
                </c:pt>
                <c:pt idx="1849">
                  <c:v>1416.459</c:v>
                </c:pt>
                <c:pt idx="1850">
                  <c:v>1416.941</c:v>
                </c:pt>
                <c:pt idx="1851">
                  <c:v>1417.423</c:v>
                </c:pt>
                <c:pt idx="1852">
                  <c:v>1417.905</c:v>
                </c:pt>
                <c:pt idx="1853">
                  <c:v>1418.387</c:v>
                </c:pt>
                <c:pt idx="1854">
                  <c:v>1418.869</c:v>
                </c:pt>
                <c:pt idx="1855">
                  <c:v>1419.352</c:v>
                </c:pt>
                <c:pt idx="1856">
                  <c:v>1419.834</c:v>
                </c:pt>
                <c:pt idx="1857">
                  <c:v>1420.316</c:v>
                </c:pt>
                <c:pt idx="1858">
                  <c:v>1420.798</c:v>
                </c:pt>
                <c:pt idx="1859">
                  <c:v>1421.28</c:v>
                </c:pt>
                <c:pt idx="1860">
                  <c:v>1421.762</c:v>
                </c:pt>
                <c:pt idx="1861">
                  <c:v>1422.244</c:v>
                </c:pt>
                <c:pt idx="1862">
                  <c:v>1422.726</c:v>
                </c:pt>
                <c:pt idx="1863">
                  <c:v>1423.208</c:v>
                </c:pt>
                <c:pt idx="1864">
                  <c:v>1423.691</c:v>
                </c:pt>
                <c:pt idx="1865">
                  <c:v>1424.173</c:v>
                </c:pt>
                <c:pt idx="1866">
                  <c:v>1424.655</c:v>
                </c:pt>
                <c:pt idx="1867">
                  <c:v>1425.137</c:v>
                </c:pt>
                <c:pt idx="1868">
                  <c:v>1425.619</c:v>
                </c:pt>
                <c:pt idx="1869">
                  <c:v>1426.101</c:v>
                </c:pt>
                <c:pt idx="1870">
                  <c:v>1426.583</c:v>
                </c:pt>
                <c:pt idx="1871">
                  <c:v>1427.065</c:v>
                </c:pt>
                <c:pt idx="1872">
                  <c:v>1427.547</c:v>
                </c:pt>
                <c:pt idx="1873">
                  <c:v>1428.03</c:v>
                </c:pt>
                <c:pt idx="1874">
                  <c:v>1428.512</c:v>
                </c:pt>
                <c:pt idx="1875">
                  <c:v>1428.994</c:v>
                </c:pt>
                <c:pt idx="1876">
                  <c:v>1429.476</c:v>
                </c:pt>
                <c:pt idx="1877">
                  <c:v>1429.958</c:v>
                </c:pt>
                <c:pt idx="1878">
                  <c:v>1430.44</c:v>
                </c:pt>
                <c:pt idx="1879">
                  <c:v>1430.922</c:v>
                </c:pt>
                <c:pt idx="1880">
                  <c:v>1431.404</c:v>
                </c:pt>
                <c:pt idx="1881">
                  <c:v>1431.887</c:v>
                </c:pt>
                <c:pt idx="1882">
                  <c:v>1432.369</c:v>
                </c:pt>
                <c:pt idx="1883">
                  <c:v>1432.851</c:v>
                </c:pt>
                <c:pt idx="1884">
                  <c:v>1433.333</c:v>
                </c:pt>
                <c:pt idx="1885">
                  <c:v>1433.815</c:v>
                </c:pt>
                <c:pt idx="1886">
                  <c:v>1434.297</c:v>
                </c:pt>
                <c:pt idx="1887">
                  <c:v>1434.779</c:v>
                </c:pt>
                <c:pt idx="1888">
                  <c:v>1435.261</c:v>
                </c:pt>
                <c:pt idx="1889">
                  <c:v>1435.744</c:v>
                </c:pt>
                <c:pt idx="1890">
                  <c:v>1436.226</c:v>
                </c:pt>
                <c:pt idx="1891">
                  <c:v>1436.708</c:v>
                </c:pt>
                <c:pt idx="1892">
                  <c:v>1437.19</c:v>
                </c:pt>
                <c:pt idx="1893">
                  <c:v>1437.672</c:v>
                </c:pt>
                <c:pt idx="1894">
                  <c:v>1438.154</c:v>
                </c:pt>
                <c:pt idx="1895">
                  <c:v>1438.636</c:v>
                </c:pt>
                <c:pt idx="1896">
                  <c:v>1439.118</c:v>
                </c:pt>
                <c:pt idx="1897">
                  <c:v>1439.6</c:v>
                </c:pt>
                <c:pt idx="1898">
                  <c:v>1440.083</c:v>
                </c:pt>
                <c:pt idx="1899">
                  <c:v>1440.565</c:v>
                </c:pt>
                <c:pt idx="1900">
                  <c:v>1441.047</c:v>
                </c:pt>
                <c:pt idx="1901">
                  <c:v>1441.529</c:v>
                </c:pt>
                <c:pt idx="1902">
                  <c:v>1442.011</c:v>
                </c:pt>
                <c:pt idx="1903">
                  <c:v>1442.493</c:v>
                </c:pt>
                <c:pt idx="1904">
                  <c:v>1442.975</c:v>
                </c:pt>
                <c:pt idx="1905">
                  <c:v>1443.457</c:v>
                </c:pt>
                <c:pt idx="1906">
                  <c:v>1443.939</c:v>
                </c:pt>
                <c:pt idx="1907">
                  <c:v>1444.422</c:v>
                </c:pt>
                <c:pt idx="1908">
                  <c:v>1444.904</c:v>
                </c:pt>
                <c:pt idx="1909">
                  <c:v>1445.386</c:v>
                </c:pt>
                <c:pt idx="1910">
                  <c:v>1445.868</c:v>
                </c:pt>
                <c:pt idx="1911">
                  <c:v>1446.35</c:v>
                </c:pt>
                <c:pt idx="1912">
                  <c:v>1446.832</c:v>
                </c:pt>
                <c:pt idx="1913">
                  <c:v>1447.314</c:v>
                </c:pt>
                <c:pt idx="1914">
                  <c:v>1447.796</c:v>
                </c:pt>
                <c:pt idx="1915">
                  <c:v>1448.279</c:v>
                </c:pt>
                <c:pt idx="1916">
                  <c:v>1448.761</c:v>
                </c:pt>
                <c:pt idx="1917">
                  <c:v>1449.243</c:v>
                </c:pt>
                <c:pt idx="1918">
                  <c:v>1449.725</c:v>
                </c:pt>
                <c:pt idx="1919">
                  <c:v>1450.207</c:v>
                </c:pt>
                <c:pt idx="1920">
                  <c:v>1450.689</c:v>
                </c:pt>
                <c:pt idx="1921">
                  <c:v>1451.171</c:v>
                </c:pt>
                <c:pt idx="1922">
                  <c:v>1451.653</c:v>
                </c:pt>
                <c:pt idx="1923">
                  <c:v>1452.135</c:v>
                </c:pt>
                <c:pt idx="1924">
                  <c:v>1452.618</c:v>
                </c:pt>
                <c:pt idx="1925">
                  <c:v>1453.1</c:v>
                </c:pt>
                <c:pt idx="1926">
                  <c:v>1453.582</c:v>
                </c:pt>
                <c:pt idx="1927">
                  <c:v>1454.064</c:v>
                </c:pt>
                <c:pt idx="1928">
                  <c:v>1454.546</c:v>
                </c:pt>
                <c:pt idx="1929">
                  <c:v>1455.028</c:v>
                </c:pt>
                <c:pt idx="1930">
                  <c:v>1455.51</c:v>
                </c:pt>
                <c:pt idx="1931">
                  <c:v>1455.992</c:v>
                </c:pt>
                <c:pt idx="1932">
                  <c:v>1456.474</c:v>
                </c:pt>
                <c:pt idx="1933">
                  <c:v>1456.957</c:v>
                </c:pt>
                <c:pt idx="1934">
                  <c:v>1457.439</c:v>
                </c:pt>
                <c:pt idx="1935">
                  <c:v>1457.921</c:v>
                </c:pt>
                <c:pt idx="1936">
                  <c:v>1458.403</c:v>
                </c:pt>
                <c:pt idx="1937">
                  <c:v>1458.885</c:v>
                </c:pt>
                <c:pt idx="1938">
                  <c:v>1459.367</c:v>
                </c:pt>
                <c:pt idx="1939">
                  <c:v>1459.849</c:v>
                </c:pt>
                <c:pt idx="1940">
                  <c:v>1460.331</c:v>
                </c:pt>
                <c:pt idx="1941">
                  <c:v>1460.814</c:v>
                </c:pt>
                <c:pt idx="1942">
                  <c:v>1461.296</c:v>
                </c:pt>
                <c:pt idx="1943">
                  <c:v>1461.778</c:v>
                </c:pt>
                <c:pt idx="1944">
                  <c:v>1462.26</c:v>
                </c:pt>
                <c:pt idx="1945">
                  <c:v>1462.742</c:v>
                </c:pt>
                <c:pt idx="1946">
                  <c:v>1463.224</c:v>
                </c:pt>
                <c:pt idx="1947">
                  <c:v>1463.706</c:v>
                </c:pt>
                <c:pt idx="1948">
                  <c:v>1464.188</c:v>
                </c:pt>
                <c:pt idx="1949">
                  <c:v>1464.671</c:v>
                </c:pt>
                <c:pt idx="1950">
                  <c:v>1465.153</c:v>
                </c:pt>
                <c:pt idx="1951">
                  <c:v>1465.635</c:v>
                </c:pt>
                <c:pt idx="1952">
                  <c:v>1466.117</c:v>
                </c:pt>
                <c:pt idx="1953">
                  <c:v>1466.599</c:v>
                </c:pt>
                <c:pt idx="1954">
                  <c:v>1467.081</c:v>
                </c:pt>
                <c:pt idx="1955">
                  <c:v>1467.563</c:v>
                </c:pt>
                <c:pt idx="1956">
                  <c:v>1468.045</c:v>
                </c:pt>
                <c:pt idx="1957">
                  <c:v>1468.527</c:v>
                </c:pt>
                <c:pt idx="1958">
                  <c:v>1469.01</c:v>
                </c:pt>
                <c:pt idx="1959">
                  <c:v>1469.492</c:v>
                </c:pt>
                <c:pt idx="1960">
                  <c:v>1469.974</c:v>
                </c:pt>
                <c:pt idx="1961">
                  <c:v>1470.456</c:v>
                </c:pt>
                <c:pt idx="1962">
                  <c:v>1470.938</c:v>
                </c:pt>
                <c:pt idx="1963">
                  <c:v>1471.42</c:v>
                </c:pt>
                <c:pt idx="1964">
                  <c:v>1471.902</c:v>
                </c:pt>
                <c:pt idx="1965">
                  <c:v>1472.384</c:v>
                </c:pt>
                <c:pt idx="1966">
                  <c:v>1472.866</c:v>
                </c:pt>
                <c:pt idx="1967">
                  <c:v>1473.349</c:v>
                </c:pt>
                <c:pt idx="1968">
                  <c:v>1473.831</c:v>
                </c:pt>
                <c:pt idx="1969">
                  <c:v>1474.313</c:v>
                </c:pt>
                <c:pt idx="1970">
                  <c:v>1474.795</c:v>
                </c:pt>
                <c:pt idx="1971">
                  <c:v>1475.277</c:v>
                </c:pt>
                <c:pt idx="1972">
                  <c:v>1475.759</c:v>
                </c:pt>
                <c:pt idx="1973">
                  <c:v>1476.241</c:v>
                </c:pt>
                <c:pt idx="1974">
                  <c:v>1476.723</c:v>
                </c:pt>
                <c:pt idx="1975">
                  <c:v>1477.206</c:v>
                </c:pt>
                <c:pt idx="1976">
                  <c:v>1477.688</c:v>
                </c:pt>
                <c:pt idx="1977">
                  <c:v>1478.17</c:v>
                </c:pt>
                <c:pt idx="1978">
                  <c:v>1478.652</c:v>
                </c:pt>
                <c:pt idx="1979">
                  <c:v>1479.134</c:v>
                </c:pt>
                <c:pt idx="1980">
                  <c:v>1479.616</c:v>
                </c:pt>
                <c:pt idx="1981">
                  <c:v>1480.098</c:v>
                </c:pt>
                <c:pt idx="1982">
                  <c:v>1480.58</c:v>
                </c:pt>
                <c:pt idx="1983">
                  <c:v>1481.063</c:v>
                </c:pt>
                <c:pt idx="1984">
                  <c:v>1481.545</c:v>
                </c:pt>
                <c:pt idx="1985">
                  <c:v>1482.027</c:v>
                </c:pt>
                <c:pt idx="1986">
                  <c:v>1482.509</c:v>
                </c:pt>
                <c:pt idx="1987">
                  <c:v>1482.991</c:v>
                </c:pt>
                <c:pt idx="1988">
                  <c:v>1483.473</c:v>
                </c:pt>
                <c:pt idx="1989">
                  <c:v>1483.955</c:v>
                </c:pt>
                <c:pt idx="1990">
                  <c:v>1484.437</c:v>
                </c:pt>
                <c:pt idx="1991">
                  <c:v>1484.919</c:v>
                </c:pt>
                <c:pt idx="1992">
                  <c:v>1485.401</c:v>
                </c:pt>
                <c:pt idx="1993">
                  <c:v>1485.884</c:v>
                </c:pt>
                <c:pt idx="1994">
                  <c:v>1486.366</c:v>
                </c:pt>
                <c:pt idx="1995">
                  <c:v>1486.848</c:v>
                </c:pt>
                <c:pt idx="1996">
                  <c:v>1487.33</c:v>
                </c:pt>
                <c:pt idx="1997">
                  <c:v>1487.812</c:v>
                </c:pt>
                <c:pt idx="1998">
                  <c:v>1488.294</c:v>
                </c:pt>
                <c:pt idx="1999">
                  <c:v>1488.776</c:v>
                </c:pt>
                <c:pt idx="2000">
                  <c:v>1489.258</c:v>
                </c:pt>
                <c:pt idx="2001">
                  <c:v>1489.741</c:v>
                </c:pt>
                <c:pt idx="2002">
                  <c:v>1490.223</c:v>
                </c:pt>
                <c:pt idx="2003">
                  <c:v>1490.705</c:v>
                </c:pt>
                <c:pt idx="2004">
                  <c:v>1491.187</c:v>
                </c:pt>
                <c:pt idx="2005">
                  <c:v>1491.669</c:v>
                </c:pt>
                <c:pt idx="2006">
                  <c:v>1492.151</c:v>
                </c:pt>
                <c:pt idx="2007">
                  <c:v>1492.633</c:v>
                </c:pt>
                <c:pt idx="2008">
                  <c:v>1493.115</c:v>
                </c:pt>
                <c:pt idx="2009">
                  <c:v>1493.598</c:v>
                </c:pt>
                <c:pt idx="2010">
                  <c:v>1494.08</c:v>
                </c:pt>
                <c:pt idx="2011">
                  <c:v>1494.562</c:v>
                </c:pt>
                <c:pt idx="2012">
                  <c:v>1495.044</c:v>
                </c:pt>
                <c:pt idx="2013">
                  <c:v>1495.526</c:v>
                </c:pt>
                <c:pt idx="2014">
                  <c:v>1496.008</c:v>
                </c:pt>
                <c:pt idx="2015">
                  <c:v>1496.49</c:v>
                </c:pt>
                <c:pt idx="2016">
                  <c:v>1496.972</c:v>
                </c:pt>
                <c:pt idx="2017">
                  <c:v>1497.454</c:v>
                </c:pt>
                <c:pt idx="2018">
                  <c:v>1497.937</c:v>
                </c:pt>
                <c:pt idx="2019">
                  <c:v>1498.419</c:v>
                </c:pt>
                <c:pt idx="2020">
                  <c:v>1498.901</c:v>
                </c:pt>
                <c:pt idx="2021">
                  <c:v>1499.383</c:v>
                </c:pt>
                <c:pt idx="2022">
                  <c:v>1499.865</c:v>
                </c:pt>
                <c:pt idx="2023">
                  <c:v>1500.347</c:v>
                </c:pt>
                <c:pt idx="2024">
                  <c:v>1500.829</c:v>
                </c:pt>
                <c:pt idx="2025">
                  <c:v>1501.311</c:v>
                </c:pt>
                <c:pt idx="2026">
                  <c:v>1501.793</c:v>
                </c:pt>
                <c:pt idx="2027">
                  <c:v>1502.276</c:v>
                </c:pt>
                <c:pt idx="2028">
                  <c:v>1502.758</c:v>
                </c:pt>
                <c:pt idx="2029">
                  <c:v>1503.24</c:v>
                </c:pt>
                <c:pt idx="2030">
                  <c:v>1503.722</c:v>
                </c:pt>
                <c:pt idx="2031">
                  <c:v>1504.204</c:v>
                </c:pt>
                <c:pt idx="2032">
                  <c:v>1504.686</c:v>
                </c:pt>
                <c:pt idx="2033">
                  <c:v>1505.168</c:v>
                </c:pt>
                <c:pt idx="2034">
                  <c:v>1505.65</c:v>
                </c:pt>
                <c:pt idx="2035">
                  <c:v>1506.133</c:v>
                </c:pt>
                <c:pt idx="2036">
                  <c:v>1506.615</c:v>
                </c:pt>
                <c:pt idx="2037">
                  <c:v>1507.097</c:v>
                </c:pt>
                <c:pt idx="2038">
                  <c:v>1507.579</c:v>
                </c:pt>
                <c:pt idx="2039">
                  <c:v>1508.061</c:v>
                </c:pt>
                <c:pt idx="2040">
                  <c:v>1508.543</c:v>
                </c:pt>
                <c:pt idx="2041">
                  <c:v>1509.025</c:v>
                </c:pt>
                <c:pt idx="2042">
                  <c:v>1509.507</c:v>
                </c:pt>
                <c:pt idx="2043">
                  <c:v>1509.99</c:v>
                </c:pt>
                <c:pt idx="2044">
                  <c:v>1510.472</c:v>
                </c:pt>
                <c:pt idx="2045">
                  <c:v>1510.954</c:v>
                </c:pt>
                <c:pt idx="2046">
                  <c:v>1511.436</c:v>
                </c:pt>
                <c:pt idx="2047">
                  <c:v>1511.918</c:v>
                </c:pt>
                <c:pt idx="2048">
                  <c:v>1512.4</c:v>
                </c:pt>
                <c:pt idx="2049">
                  <c:v>1512.882</c:v>
                </c:pt>
                <c:pt idx="2050">
                  <c:v>1513.364</c:v>
                </c:pt>
                <c:pt idx="2051">
                  <c:v>1513.846</c:v>
                </c:pt>
                <c:pt idx="2052">
                  <c:v>1514.328</c:v>
                </c:pt>
                <c:pt idx="2053">
                  <c:v>1514.811</c:v>
                </c:pt>
                <c:pt idx="2054">
                  <c:v>1515.293</c:v>
                </c:pt>
                <c:pt idx="2055">
                  <c:v>1515.775</c:v>
                </c:pt>
                <c:pt idx="2056">
                  <c:v>1516.257</c:v>
                </c:pt>
                <c:pt idx="2057">
                  <c:v>1516.739</c:v>
                </c:pt>
                <c:pt idx="2058">
                  <c:v>1517.221</c:v>
                </c:pt>
                <c:pt idx="2059">
                  <c:v>1517.703</c:v>
                </c:pt>
                <c:pt idx="2060">
                  <c:v>1518.185</c:v>
                </c:pt>
                <c:pt idx="2061">
                  <c:v>1518.667</c:v>
                </c:pt>
                <c:pt idx="2062">
                  <c:v>1519.15</c:v>
                </c:pt>
                <c:pt idx="2063">
                  <c:v>1519.632</c:v>
                </c:pt>
                <c:pt idx="2064">
                  <c:v>1520.114</c:v>
                </c:pt>
                <c:pt idx="2065">
                  <c:v>1520.596</c:v>
                </c:pt>
                <c:pt idx="2066">
                  <c:v>1521.078</c:v>
                </c:pt>
                <c:pt idx="2067">
                  <c:v>1521.56</c:v>
                </c:pt>
                <c:pt idx="2068">
                  <c:v>1522.042</c:v>
                </c:pt>
                <c:pt idx="2069">
                  <c:v>1522.524</c:v>
                </c:pt>
                <c:pt idx="2070">
                  <c:v>1523.007</c:v>
                </c:pt>
                <c:pt idx="2071">
                  <c:v>1523.489</c:v>
                </c:pt>
                <c:pt idx="2072">
                  <c:v>1523.971</c:v>
                </c:pt>
                <c:pt idx="2073">
                  <c:v>1524.453</c:v>
                </c:pt>
                <c:pt idx="2074">
                  <c:v>1524.935</c:v>
                </c:pt>
                <c:pt idx="2075">
                  <c:v>1525.417</c:v>
                </c:pt>
                <c:pt idx="2076">
                  <c:v>1525.899</c:v>
                </c:pt>
                <c:pt idx="2077">
                  <c:v>1526.381</c:v>
                </c:pt>
                <c:pt idx="2078">
                  <c:v>1526.864</c:v>
                </c:pt>
                <c:pt idx="2079">
                  <c:v>1527.346</c:v>
                </c:pt>
                <c:pt idx="2080">
                  <c:v>1527.828</c:v>
                </c:pt>
                <c:pt idx="2081">
                  <c:v>1528.31</c:v>
                </c:pt>
                <c:pt idx="2082">
                  <c:v>1528.792</c:v>
                </c:pt>
                <c:pt idx="2083">
                  <c:v>1529.274</c:v>
                </c:pt>
                <c:pt idx="2084">
                  <c:v>1529.756</c:v>
                </c:pt>
                <c:pt idx="2085">
                  <c:v>1530.238</c:v>
                </c:pt>
                <c:pt idx="2086">
                  <c:v>1530.72</c:v>
                </c:pt>
                <c:pt idx="2087">
                  <c:v>1531.203</c:v>
                </c:pt>
                <c:pt idx="2088">
                  <c:v>1531.685</c:v>
                </c:pt>
                <c:pt idx="2089">
                  <c:v>1532.167</c:v>
                </c:pt>
                <c:pt idx="2090">
                  <c:v>1532.649</c:v>
                </c:pt>
                <c:pt idx="2091">
                  <c:v>1533.131</c:v>
                </c:pt>
                <c:pt idx="2092">
                  <c:v>1533.613</c:v>
                </c:pt>
                <c:pt idx="2093">
                  <c:v>1534.095</c:v>
                </c:pt>
                <c:pt idx="2094">
                  <c:v>1534.577</c:v>
                </c:pt>
                <c:pt idx="2095">
                  <c:v>1535.059</c:v>
                </c:pt>
                <c:pt idx="2096">
                  <c:v>1535.542</c:v>
                </c:pt>
                <c:pt idx="2097">
                  <c:v>1536.024</c:v>
                </c:pt>
                <c:pt idx="2098">
                  <c:v>1536.506</c:v>
                </c:pt>
                <c:pt idx="2099">
                  <c:v>1536.988</c:v>
                </c:pt>
                <c:pt idx="2100">
                  <c:v>1537.47</c:v>
                </c:pt>
                <c:pt idx="2101">
                  <c:v>1537.952</c:v>
                </c:pt>
                <c:pt idx="2102">
                  <c:v>1538.434</c:v>
                </c:pt>
                <c:pt idx="2103">
                  <c:v>1538.916</c:v>
                </c:pt>
                <c:pt idx="2104">
                  <c:v>1539.399</c:v>
                </c:pt>
                <c:pt idx="2105">
                  <c:v>1539.881</c:v>
                </c:pt>
                <c:pt idx="2106">
                  <c:v>1540.363</c:v>
                </c:pt>
                <c:pt idx="2107">
                  <c:v>1540.845</c:v>
                </c:pt>
                <c:pt idx="2108">
                  <c:v>1541.327</c:v>
                </c:pt>
                <c:pt idx="2109">
                  <c:v>1541.809</c:v>
                </c:pt>
                <c:pt idx="2110">
                  <c:v>1542.291</c:v>
                </c:pt>
                <c:pt idx="2111">
                  <c:v>1542.773</c:v>
                </c:pt>
                <c:pt idx="2112">
                  <c:v>1543.255</c:v>
                </c:pt>
                <c:pt idx="2113">
                  <c:v>1543.738</c:v>
                </c:pt>
                <c:pt idx="2114">
                  <c:v>1544.22</c:v>
                </c:pt>
                <c:pt idx="2115">
                  <c:v>1544.702</c:v>
                </c:pt>
                <c:pt idx="2116">
                  <c:v>1545.184</c:v>
                </c:pt>
                <c:pt idx="2117">
                  <c:v>1545.666</c:v>
                </c:pt>
                <c:pt idx="2118">
                  <c:v>1546.148</c:v>
                </c:pt>
                <c:pt idx="2119">
                  <c:v>1546.63</c:v>
                </c:pt>
                <c:pt idx="2120">
                  <c:v>1547.112</c:v>
                </c:pt>
                <c:pt idx="2121">
                  <c:v>1547.594</c:v>
                </c:pt>
                <c:pt idx="2122">
                  <c:v>1548.077</c:v>
                </c:pt>
                <c:pt idx="2123">
                  <c:v>1548.559</c:v>
                </c:pt>
                <c:pt idx="2124">
                  <c:v>1549.041</c:v>
                </c:pt>
                <c:pt idx="2125">
                  <c:v>1549.523</c:v>
                </c:pt>
                <c:pt idx="2126">
                  <c:v>1550.005</c:v>
                </c:pt>
                <c:pt idx="2127">
                  <c:v>1550.487</c:v>
                </c:pt>
                <c:pt idx="2128">
                  <c:v>1550.969</c:v>
                </c:pt>
                <c:pt idx="2129">
                  <c:v>1551.451</c:v>
                </c:pt>
                <c:pt idx="2130">
                  <c:v>1551.934</c:v>
                </c:pt>
                <c:pt idx="2131">
                  <c:v>1552.416</c:v>
                </c:pt>
                <c:pt idx="2132">
                  <c:v>1552.898</c:v>
                </c:pt>
                <c:pt idx="2133">
                  <c:v>1553.38</c:v>
                </c:pt>
                <c:pt idx="2134">
                  <c:v>1553.862</c:v>
                </c:pt>
                <c:pt idx="2135">
                  <c:v>1554.344</c:v>
                </c:pt>
                <c:pt idx="2136">
                  <c:v>1554.826</c:v>
                </c:pt>
                <c:pt idx="2137">
                  <c:v>1555.308</c:v>
                </c:pt>
                <c:pt idx="2138">
                  <c:v>1555.791</c:v>
                </c:pt>
                <c:pt idx="2139">
                  <c:v>1556.273</c:v>
                </c:pt>
                <c:pt idx="2140">
                  <c:v>1556.755</c:v>
                </c:pt>
                <c:pt idx="2141">
                  <c:v>1557.237</c:v>
                </c:pt>
                <c:pt idx="2142">
                  <c:v>1557.719</c:v>
                </c:pt>
                <c:pt idx="2143">
                  <c:v>1558.201</c:v>
                </c:pt>
                <c:pt idx="2144">
                  <c:v>1558.683</c:v>
                </c:pt>
                <c:pt idx="2145">
                  <c:v>1559.165</c:v>
                </c:pt>
                <c:pt idx="2146">
                  <c:v>1559.647</c:v>
                </c:pt>
                <c:pt idx="2147">
                  <c:v>1560.13</c:v>
                </c:pt>
                <c:pt idx="2148">
                  <c:v>1560.612</c:v>
                </c:pt>
                <c:pt idx="2149">
                  <c:v>1561.094</c:v>
                </c:pt>
                <c:pt idx="2150">
                  <c:v>1561.576</c:v>
                </c:pt>
                <c:pt idx="2151">
                  <c:v>1562.058</c:v>
                </c:pt>
                <c:pt idx="2152">
                  <c:v>1562.54</c:v>
                </c:pt>
                <c:pt idx="2153">
                  <c:v>1563.022</c:v>
                </c:pt>
                <c:pt idx="2154">
                  <c:v>1563.504</c:v>
                </c:pt>
                <c:pt idx="2155">
                  <c:v>1563.986</c:v>
                </c:pt>
                <c:pt idx="2156">
                  <c:v>1564.469</c:v>
                </c:pt>
                <c:pt idx="2157">
                  <c:v>1564.951</c:v>
                </c:pt>
                <c:pt idx="2158">
                  <c:v>1565.433</c:v>
                </c:pt>
                <c:pt idx="2159">
                  <c:v>1565.915</c:v>
                </c:pt>
                <c:pt idx="2160">
                  <c:v>1566.397</c:v>
                </c:pt>
                <c:pt idx="2161">
                  <c:v>1566.879</c:v>
                </c:pt>
                <c:pt idx="2162">
                  <c:v>1567.361</c:v>
                </c:pt>
                <c:pt idx="2163">
                  <c:v>1567.843</c:v>
                </c:pt>
                <c:pt idx="2164">
                  <c:v>1568.326</c:v>
                </c:pt>
                <c:pt idx="2165">
                  <c:v>1568.808</c:v>
                </c:pt>
                <c:pt idx="2166">
                  <c:v>1569.29</c:v>
                </c:pt>
                <c:pt idx="2167">
                  <c:v>1569.772</c:v>
                </c:pt>
                <c:pt idx="2168">
                  <c:v>1570.254</c:v>
                </c:pt>
                <c:pt idx="2169">
                  <c:v>1570.736</c:v>
                </c:pt>
                <c:pt idx="2170">
                  <c:v>1571.218</c:v>
                </c:pt>
                <c:pt idx="2171">
                  <c:v>1571.7</c:v>
                </c:pt>
                <c:pt idx="2172">
                  <c:v>1572.182</c:v>
                </c:pt>
                <c:pt idx="2173">
                  <c:v>1572.665</c:v>
                </c:pt>
                <c:pt idx="2174">
                  <c:v>1573.147</c:v>
                </c:pt>
                <c:pt idx="2175">
                  <c:v>1573.629</c:v>
                </c:pt>
                <c:pt idx="2176">
                  <c:v>1574.111</c:v>
                </c:pt>
                <c:pt idx="2177">
                  <c:v>1574.593</c:v>
                </c:pt>
                <c:pt idx="2178">
                  <c:v>1575.075</c:v>
                </c:pt>
                <c:pt idx="2179">
                  <c:v>1575.557</c:v>
                </c:pt>
                <c:pt idx="2180">
                  <c:v>1576.039</c:v>
                </c:pt>
                <c:pt idx="2181">
                  <c:v>1576.521</c:v>
                </c:pt>
                <c:pt idx="2182">
                  <c:v>1577.004</c:v>
                </c:pt>
                <c:pt idx="2183">
                  <c:v>1577.486</c:v>
                </c:pt>
                <c:pt idx="2184">
                  <c:v>1577.968</c:v>
                </c:pt>
                <c:pt idx="2185">
                  <c:v>1578.45</c:v>
                </c:pt>
                <c:pt idx="2186">
                  <c:v>1578.932</c:v>
                </c:pt>
                <c:pt idx="2187">
                  <c:v>1579.414</c:v>
                </c:pt>
                <c:pt idx="2188">
                  <c:v>1579.896</c:v>
                </c:pt>
                <c:pt idx="2189">
                  <c:v>1580.378</c:v>
                </c:pt>
                <c:pt idx="2190">
                  <c:v>1580.861</c:v>
                </c:pt>
                <c:pt idx="2191">
                  <c:v>1581.343</c:v>
                </c:pt>
                <c:pt idx="2192">
                  <c:v>1581.825</c:v>
                </c:pt>
                <c:pt idx="2193">
                  <c:v>1582.307</c:v>
                </c:pt>
                <c:pt idx="2194">
                  <c:v>1582.789</c:v>
                </c:pt>
                <c:pt idx="2195">
                  <c:v>1583.271</c:v>
                </c:pt>
                <c:pt idx="2196">
                  <c:v>1583.753</c:v>
                </c:pt>
                <c:pt idx="2197">
                  <c:v>1584.235</c:v>
                </c:pt>
                <c:pt idx="2198">
                  <c:v>1584.718</c:v>
                </c:pt>
                <c:pt idx="2199">
                  <c:v>1585.2</c:v>
                </c:pt>
                <c:pt idx="2200">
                  <c:v>1585.682</c:v>
                </c:pt>
                <c:pt idx="2201">
                  <c:v>1586.164</c:v>
                </c:pt>
                <c:pt idx="2202">
                  <c:v>1586.646</c:v>
                </c:pt>
                <c:pt idx="2203">
                  <c:v>1587.128</c:v>
                </c:pt>
                <c:pt idx="2204">
                  <c:v>1587.61</c:v>
                </c:pt>
                <c:pt idx="2205">
                  <c:v>1588.092</c:v>
                </c:pt>
                <c:pt idx="2206">
                  <c:v>1588.574</c:v>
                </c:pt>
                <c:pt idx="2207">
                  <c:v>1589.057</c:v>
                </c:pt>
                <c:pt idx="2208">
                  <c:v>1589.539</c:v>
                </c:pt>
                <c:pt idx="2209">
                  <c:v>1590.021</c:v>
                </c:pt>
                <c:pt idx="2210">
                  <c:v>1590.503</c:v>
                </c:pt>
                <c:pt idx="2211">
                  <c:v>1590.985</c:v>
                </c:pt>
                <c:pt idx="2212">
                  <c:v>1591.467</c:v>
                </c:pt>
                <c:pt idx="2213">
                  <c:v>1591.949</c:v>
                </c:pt>
                <c:pt idx="2214">
                  <c:v>1592.431</c:v>
                </c:pt>
                <c:pt idx="2215">
                  <c:v>1592.913</c:v>
                </c:pt>
                <c:pt idx="2216">
                  <c:v>1593.396</c:v>
                </c:pt>
                <c:pt idx="2217">
                  <c:v>1593.878</c:v>
                </c:pt>
                <c:pt idx="2218">
                  <c:v>1594.36</c:v>
                </c:pt>
                <c:pt idx="2219">
                  <c:v>1594.842</c:v>
                </c:pt>
                <c:pt idx="2220">
                  <c:v>1595.324</c:v>
                </c:pt>
                <c:pt idx="2221">
                  <c:v>1595.806</c:v>
                </c:pt>
                <c:pt idx="2222">
                  <c:v>1596.288</c:v>
                </c:pt>
                <c:pt idx="2223">
                  <c:v>1596.77</c:v>
                </c:pt>
                <c:pt idx="2224">
                  <c:v>1597.253</c:v>
                </c:pt>
                <c:pt idx="2225">
                  <c:v>1597.735</c:v>
                </c:pt>
                <c:pt idx="2226">
                  <c:v>1598.217</c:v>
                </c:pt>
                <c:pt idx="2227">
                  <c:v>1598.699</c:v>
                </c:pt>
                <c:pt idx="2228">
                  <c:v>1599.181</c:v>
                </c:pt>
                <c:pt idx="2229">
                  <c:v>1599.663</c:v>
                </c:pt>
                <c:pt idx="2230">
                  <c:v>1600.145</c:v>
                </c:pt>
                <c:pt idx="2231">
                  <c:v>1600.627</c:v>
                </c:pt>
                <c:pt idx="2232">
                  <c:v>1601.109</c:v>
                </c:pt>
                <c:pt idx="2233">
                  <c:v>1601.592</c:v>
                </c:pt>
                <c:pt idx="2234">
                  <c:v>1602.074</c:v>
                </c:pt>
                <c:pt idx="2235">
                  <c:v>1602.556</c:v>
                </c:pt>
                <c:pt idx="2236">
                  <c:v>1603.038</c:v>
                </c:pt>
                <c:pt idx="2237">
                  <c:v>1603.52</c:v>
                </c:pt>
                <c:pt idx="2238">
                  <c:v>1604.002</c:v>
                </c:pt>
                <c:pt idx="2239">
                  <c:v>1604.484</c:v>
                </c:pt>
                <c:pt idx="2240">
                  <c:v>1604.966</c:v>
                </c:pt>
                <c:pt idx="2241">
                  <c:v>1605.448</c:v>
                </c:pt>
                <c:pt idx="2242">
                  <c:v>1605.931</c:v>
                </c:pt>
                <c:pt idx="2243">
                  <c:v>1606.413</c:v>
                </c:pt>
                <c:pt idx="2244">
                  <c:v>1606.895</c:v>
                </c:pt>
                <c:pt idx="2245">
                  <c:v>1607.377</c:v>
                </c:pt>
                <c:pt idx="2246">
                  <c:v>1607.859</c:v>
                </c:pt>
                <c:pt idx="2247">
                  <c:v>1608.341</c:v>
                </c:pt>
                <c:pt idx="2248">
                  <c:v>1608.823</c:v>
                </c:pt>
                <c:pt idx="2249">
                  <c:v>1609.305</c:v>
                </c:pt>
                <c:pt idx="2250">
                  <c:v>1609.788</c:v>
                </c:pt>
                <c:pt idx="2251">
                  <c:v>1610.27</c:v>
                </c:pt>
                <c:pt idx="2252">
                  <c:v>1610.752</c:v>
                </c:pt>
                <c:pt idx="2253">
                  <c:v>1611.234</c:v>
                </c:pt>
                <c:pt idx="2254">
                  <c:v>1611.716</c:v>
                </c:pt>
                <c:pt idx="2255">
                  <c:v>1612.198</c:v>
                </c:pt>
                <c:pt idx="2256">
                  <c:v>1612.68</c:v>
                </c:pt>
                <c:pt idx="2257">
                  <c:v>1613.162</c:v>
                </c:pt>
                <c:pt idx="2258">
                  <c:v>1613.645</c:v>
                </c:pt>
                <c:pt idx="2259">
                  <c:v>1614.127</c:v>
                </c:pt>
                <c:pt idx="2260">
                  <c:v>1614.609</c:v>
                </c:pt>
                <c:pt idx="2261">
                  <c:v>1615.091</c:v>
                </c:pt>
                <c:pt idx="2262">
                  <c:v>1615.573</c:v>
                </c:pt>
                <c:pt idx="2263">
                  <c:v>1616.055</c:v>
                </c:pt>
                <c:pt idx="2264">
                  <c:v>1616.537</c:v>
                </c:pt>
                <c:pt idx="2265">
                  <c:v>1617.019</c:v>
                </c:pt>
                <c:pt idx="2266">
                  <c:v>1617.501</c:v>
                </c:pt>
                <c:pt idx="2267">
                  <c:v>1617.984</c:v>
                </c:pt>
                <c:pt idx="2268">
                  <c:v>1618.466</c:v>
                </c:pt>
                <c:pt idx="2269">
                  <c:v>1618.948</c:v>
                </c:pt>
                <c:pt idx="2270">
                  <c:v>1619.43</c:v>
                </c:pt>
                <c:pt idx="2271">
                  <c:v>1619.912</c:v>
                </c:pt>
                <c:pt idx="2272">
                  <c:v>1620.394</c:v>
                </c:pt>
                <c:pt idx="2273">
                  <c:v>1620.876</c:v>
                </c:pt>
                <c:pt idx="2274">
                  <c:v>1621.358</c:v>
                </c:pt>
                <c:pt idx="2275">
                  <c:v>1621.84</c:v>
                </c:pt>
                <c:pt idx="2276">
                  <c:v>1622.323</c:v>
                </c:pt>
                <c:pt idx="2277">
                  <c:v>1622.805</c:v>
                </c:pt>
                <c:pt idx="2278">
                  <c:v>1623.287</c:v>
                </c:pt>
                <c:pt idx="2279">
                  <c:v>1623.769</c:v>
                </c:pt>
                <c:pt idx="2280">
                  <c:v>1624.251</c:v>
                </c:pt>
                <c:pt idx="2281">
                  <c:v>1624.733</c:v>
                </c:pt>
                <c:pt idx="2282">
                  <c:v>1625.215</c:v>
                </c:pt>
                <c:pt idx="2283">
                  <c:v>1625.697</c:v>
                </c:pt>
                <c:pt idx="2284">
                  <c:v>1626.18</c:v>
                </c:pt>
                <c:pt idx="2285">
                  <c:v>1626.662</c:v>
                </c:pt>
                <c:pt idx="2286">
                  <c:v>1627.144</c:v>
                </c:pt>
                <c:pt idx="2287">
                  <c:v>1627.626</c:v>
                </c:pt>
                <c:pt idx="2288">
                  <c:v>1628.108</c:v>
                </c:pt>
                <c:pt idx="2289">
                  <c:v>1628.59</c:v>
                </c:pt>
                <c:pt idx="2290">
                  <c:v>1629.072</c:v>
                </c:pt>
                <c:pt idx="2291">
                  <c:v>1629.554</c:v>
                </c:pt>
                <c:pt idx="2292">
                  <c:v>1630.036</c:v>
                </c:pt>
                <c:pt idx="2293">
                  <c:v>1630.519</c:v>
                </c:pt>
                <c:pt idx="2294">
                  <c:v>1631.001</c:v>
                </c:pt>
                <c:pt idx="2295">
                  <c:v>1631.483</c:v>
                </c:pt>
                <c:pt idx="2296">
                  <c:v>1631.965</c:v>
                </c:pt>
                <c:pt idx="2297">
                  <c:v>1632.447</c:v>
                </c:pt>
                <c:pt idx="2298">
                  <c:v>1632.929</c:v>
                </c:pt>
                <c:pt idx="2299">
                  <c:v>1633.411</c:v>
                </c:pt>
                <c:pt idx="2300">
                  <c:v>1633.893</c:v>
                </c:pt>
                <c:pt idx="2301">
                  <c:v>1634.375</c:v>
                </c:pt>
                <c:pt idx="2302">
                  <c:v>1634.858</c:v>
                </c:pt>
                <c:pt idx="2303">
                  <c:v>1635.34</c:v>
                </c:pt>
                <c:pt idx="2304">
                  <c:v>1635.822</c:v>
                </c:pt>
                <c:pt idx="2305">
                  <c:v>1636.304</c:v>
                </c:pt>
                <c:pt idx="2306">
                  <c:v>1636.786</c:v>
                </c:pt>
                <c:pt idx="2307">
                  <c:v>1637.268</c:v>
                </c:pt>
                <c:pt idx="2308">
                  <c:v>1637.75</c:v>
                </c:pt>
                <c:pt idx="2309">
                  <c:v>1638.232</c:v>
                </c:pt>
                <c:pt idx="2310">
                  <c:v>1638.715</c:v>
                </c:pt>
                <c:pt idx="2311">
                  <c:v>1639.197</c:v>
                </c:pt>
                <c:pt idx="2312">
                  <c:v>1639.679</c:v>
                </c:pt>
                <c:pt idx="2313">
                  <c:v>1640.161</c:v>
                </c:pt>
                <c:pt idx="2314">
                  <c:v>1640.643</c:v>
                </c:pt>
                <c:pt idx="2315">
                  <c:v>1641.125</c:v>
                </c:pt>
                <c:pt idx="2316">
                  <c:v>1641.607</c:v>
                </c:pt>
                <c:pt idx="2317">
                  <c:v>1642.089</c:v>
                </c:pt>
                <c:pt idx="2318">
                  <c:v>1642.572</c:v>
                </c:pt>
                <c:pt idx="2319">
                  <c:v>1643.054</c:v>
                </c:pt>
                <c:pt idx="2320">
                  <c:v>1643.536</c:v>
                </c:pt>
                <c:pt idx="2321">
                  <c:v>1644.018</c:v>
                </c:pt>
                <c:pt idx="2322">
                  <c:v>1644.5</c:v>
                </c:pt>
                <c:pt idx="2323">
                  <c:v>1644.982</c:v>
                </c:pt>
                <c:pt idx="2324">
                  <c:v>1645.464</c:v>
                </c:pt>
                <c:pt idx="2325">
                  <c:v>1645.946</c:v>
                </c:pt>
                <c:pt idx="2326">
                  <c:v>1646.428</c:v>
                </c:pt>
                <c:pt idx="2327">
                  <c:v>1646.911</c:v>
                </c:pt>
                <c:pt idx="2328">
                  <c:v>1647.393</c:v>
                </c:pt>
                <c:pt idx="2329">
                  <c:v>1647.875</c:v>
                </c:pt>
                <c:pt idx="2330">
                  <c:v>1648.357</c:v>
                </c:pt>
                <c:pt idx="2331">
                  <c:v>1648.839</c:v>
                </c:pt>
                <c:pt idx="2332">
                  <c:v>1649.321</c:v>
                </c:pt>
                <c:pt idx="2333">
                  <c:v>1649.803</c:v>
                </c:pt>
                <c:pt idx="2334">
                  <c:v>1650.285</c:v>
                </c:pt>
                <c:pt idx="2335">
                  <c:v>1650.767</c:v>
                </c:pt>
                <c:pt idx="2336">
                  <c:v>1651.25</c:v>
                </c:pt>
                <c:pt idx="2337">
                  <c:v>1651.732</c:v>
                </c:pt>
                <c:pt idx="2338">
                  <c:v>1652.214</c:v>
                </c:pt>
                <c:pt idx="2339">
                  <c:v>1652.696</c:v>
                </c:pt>
                <c:pt idx="2340">
                  <c:v>1653.178</c:v>
                </c:pt>
                <c:pt idx="2341">
                  <c:v>1653.66</c:v>
                </c:pt>
                <c:pt idx="2342">
                  <c:v>1654.142</c:v>
                </c:pt>
                <c:pt idx="2343">
                  <c:v>1654.624</c:v>
                </c:pt>
                <c:pt idx="2344">
                  <c:v>1655.107</c:v>
                </c:pt>
                <c:pt idx="2345">
                  <c:v>1655.589</c:v>
                </c:pt>
                <c:pt idx="2346">
                  <c:v>1656.071</c:v>
                </c:pt>
                <c:pt idx="2347">
                  <c:v>1656.553</c:v>
                </c:pt>
                <c:pt idx="2348">
                  <c:v>1657.035</c:v>
                </c:pt>
                <c:pt idx="2349">
                  <c:v>1657.517</c:v>
                </c:pt>
                <c:pt idx="2350">
                  <c:v>1657.999</c:v>
                </c:pt>
                <c:pt idx="2351">
                  <c:v>1658.481</c:v>
                </c:pt>
                <c:pt idx="2352">
                  <c:v>1658.964</c:v>
                </c:pt>
                <c:pt idx="2353">
                  <c:v>1659.446</c:v>
                </c:pt>
                <c:pt idx="2354">
                  <c:v>1659.928</c:v>
                </c:pt>
                <c:pt idx="2355">
                  <c:v>1660.41</c:v>
                </c:pt>
                <c:pt idx="2356">
                  <c:v>1660.892</c:v>
                </c:pt>
                <c:pt idx="2357">
                  <c:v>1661.374</c:v>
                </c:pt>
                <c:pt idx="2358">
                  <c:v>1661.856</c:v>
                </c:pt>
                <c:pt idx="2359">
                  <c:v>1662.338</c:v>
                </c:pt>
                <c:pt idx="2360">
                  <c:v>1662.82</c:v>
                </c:pt>
                <c:pt idx="2361">
                  <c:v>1663.302</c:v>
                </c:pt>
                <c:pt idx="2362">
                  <c:v>1663.785</c:v>
                </c:pt>
                <c:pt idx="2363">
                  <c:v>1664.267</c:v>
                </c:pt>
                <c:pt idx="2364">
                  <c:v>1664.749</c:v>
                </c:pt>
                <c:pt idx="2365">
                  <c:v>1665.231</c:v>
                </c:pt>
                <c:pt idx="2366">
                  <c:v>1665.713</c:v>
                </c:pt>
                <c:pt idx="2367">
                  <c:v>1666.195</c:v>
                </c:pt>
                <c:pt idx="2368">
                  <c:v>1666.677</c:v>
                </c:pt>
                <c:pt idx="2369">
                  <c:v>1667.159</c:v>
                </c:pt>
                <c:pt idx="2370">
                  <c:v>1667.642</c:v>
                </c:pt>
                <c:pt idx="2371">
                  <c:v>1668.124</c:v>
                </c:pt>
                <c:pt idx="2372">
                  <c:v>1668.606</c:v>
                </c:pt>
                <c:pt idx="2373">
                  <c:v>1669.088</c:v>
                </c:pt>
                <c:pt idx="2374">
                  <c:v>1669.57</c:v>
                </c:pt>
                <c:pt idx="2375">
                  <c:v>1670.052</c:v>
                </c:pt>
                <c:pt idx="2376">
                  <c:v>1670.534</c:v>
                </c:pt>
                <c:pt idx="2377">
                  <c:v>1671.016</c:v>
                </c:pt>
                <c:pt idx="2378">
                  <c:v>1671.499</c:v>
                </c:pt>
                <c:pt idx="2379">
                  <c:v>1671.981</c:v>
                </c:pt>
                <c:pt idx="2380">
                  <c:v>1672.463</c:v>
                </c:pt>
                <c:pt idx="2381">
                  <c:v>1672.945</c:v>
                </c:pt>
                <c:pt idx="2382">
                  <c:v>1673.427</c:v>
                </c:pt>
                <c:pt idx="2383">
                  <c:v>1673.909</c:v>
                </c:pt>
                <c:pt idx="2384">
                  <c:v>1674.391</c:v>
                </c:pt>
                <c:pt idx="2385">
                  <c:v>1674.873</c:v>
                </c:pt>
                <c:pt idx="2386">
                  <c:v>1675.355</c:v>
                </c:pt>
                <c:pt idx="2387">
                  <c:v>1675.838</c:v>
                </c:pt>
                <c:pt idx="2388">
                  <c:v>1676.32</c:v>
                </c:pt>
                <c:pt idx="2389">
                  <c:v>1676.802</c:v>
                </c:pt>
                <c:pt idx="2390">
                  <c:v>1677.284</c:v>
                </c:pt>
                <c:pt idx="2391">
                  <c:v>1677.766</c:v>
                </c:pt>
                <c:pt idx="2392">
                  <c:v>1678.248</c:v>
                </c:pt>
                <c:pt idx="2393">
                  <c:v>1678.73</c:v>
                </c:pt>
                <c:pt idx="2394">
                  <c:v>1679.212</c:v>
                </c:pt>
                <c:pt idx="2395">
                  <c:v>1679.694</c:v>
                </c:pt>
                <c:pt idx="2396">
                  <c:v>1680.177</c:v>
                </c:pt>
                <c:pt idx="2397">
                  <c:v>1680.659</c:v>
                </c:pt>
                <c:pt idx="2398">
                  <c:v>1681.141</c:v>
                </c:pt>
                <c:pt idx="2399">
                  <c:v>1681.623</c:v>
                </c:pt>
                <c:pt idx="2400">
                  <c:v>1682.105</c:v>
                </c:pt>
                <c:pt idx="2401">
                  <c:v>1682.587</c:v>
                </c:pt>
                <c:pt idx="2402">
                  <c:v>1683.069</c:v>
                </c:pt>
                <c:pt idx="2403">
                  <c:v>1683.551</c:v>
                </c:pt>
                <c:pt idx="2404">
                  <c:v>1684.034</c:v>
                </c:pt>
                <c:pt idx="2405">
                  <c:v>1684.516</c:v>
                </c:pt>
                <c:pt idx="2406">
                  <c:v>1684.998</c:v>
                </c:pt>
                <c:pt idx="2407">
                  <c:v>1685.48</c:v>
                </c:pt>
                <c:pt idx="2408">
                  <c:v>1685.962</c:v>
                </c:pt>
                <c:pt idx="2409">
                  <c:v>1686.444</c:v>
                </c:pt>
                <c:pt idx="2410">
                  <c:v>1686.926</c:v>
                </c:pt>
                <c:pt idx="2411">
                  <c:v>1687.408</c:v>
                </c:pt>
                <c:pt idx="2412">
                  <c:v>1687.891</c:v>
                </c:pt>
                <c:pt idx="2413">
                  <c:v>1688.373</c:v>
                </c:pt>
                <c:pt idx="2414">
                  <c:v>1688.855</c:v>
                </c:pt>
                <c:pt idx="2415">
                  <c:v>1689.337</c:v>
                </c:pt>
                <c:pt idx="2416">
                  <c:v>1689.819</c:v>
                </c:pt>
                <c:pt idx="2417">
                  <c:v>1690.301</c:v>
                </c:pt>
                <c:pt idx="2418">
                  <c:v>1690.783</c:v>
                </c:pt>
                <c:pt idx="2419">
                  <c:v>1691.265</c:v>
                </c:pt>
                <c:pt idx="2420">
                  <c:v>1691.747</c:v>
                </c:pt>
                <c:pt idx="2421">
                  <c:v>1692.229</c:v>
                </c:pt>
                <c:pt idx="2422">
                  <c:v>1692.712</c:v>
                </c:pt>
                <c:pt idx="2423">
                  <c:v>1693.194</c:v>
                </c:pt>
                <c:pt idx="2424">
                  <c:v>1693.676</c:v>
                </c:pt>
                <c:pt idx="2425">
                  <c:v>1694.158</c:v>
                </c:pt>
                <c:pt idx="2426">
                  <c:v>1694.64</c:v>
                </c:pt>
                <c:pt idx="2427">
                  <c:v>1695.122</c:v>
                </c:pt>
                <c:pt idx="2428">
                  <c:v>1695.604</c:v>
                </c:pt>
                <c:pt idx="2429">
                  <c:v>1696.086</c:v>
                </c:pt>
                <c:pt idx="2430">
                  <c:v>1696.569</c:v>
                </c:pt>
                <c:pt idx="2431">
                  <c:v>1697.051</c:v>
                </c:pt>
                <c:pt idx="2432">
                  <c:v>1697.533</c:v>
                </c:pt>
                <c:pt idx="2433">
                  <c:v>1698.015</c:v>
                </c:pt>
                <c:pt idx="2434">
                  <c:v>1698.497</c:v>
                </c:pt>
                <c:pt idx="2435">
                  <c:v>1698.979</c:v>
                </c:pt>
                <c:pt idx="2436">
                  <c:v>1699.461</c:v>
                </c:pt>
                <c:pt idx="2437">
                  <c:v>1699.943</c:v>
                </c:pt>
                <c:pt idx="2438">
                  <c:v>1700.426</c:v>
                </c:pt>
                <c:pt idx="2439">
                  <c:v>1700.908</c:v>
                </c:pt>
                <c:pt idx="2440">
                  <c:v>1701.39</c:v>
                </c:pt>
                <c:pt idx="2441">
                  <c:v>1701.872</c:v>
                </c:pt>
                <c:pt idx="2442">
                  <c:v>1702.354</c:v>
                </c:pt>
                <c:pt idx="2443">
                  <c:v>1702.836</c:v>
                </c:pt>
                <c:pt idx="2444">
                  <c:v>1703.318</c:v>
                </c:pt>
                <c:pt idx="2445">
                  <c:v>1703.8</c:v>
                </c:pt>
                <c:pt idx="2446">
                  <c:v>1704.282</c:v>
                </c:pt>
                <c:pt idx="2447">
                  <c:v>1704.765</c:v>
                </c:pt>
                <c:pt idx="2448">
                  <c:v>1705.247</c:v>
                </c:pt>
                <c:pt idx="2449">
                  <c:v>1705.729</c:v>
                </c:pt>
                <c:pt idx="2450">
                  <c:v>1706.211</c:v>
                </c:pt>
                <c:pt idx="2451">
                  <c:v>1706.693</c:v>
                </c:pt>
                <c:pt idx="2452">
                  <c:v>1707.175</c:v>
                </c:pt>
                <c:pt idx="2453">
                  <c:v>1707.657</c:v>
                </c:pt>
                <c:pt idx="2454">
                  <c:v>1708.139</c:v>
                </c:pt>
                <c:pt idx="2455">
                  <c:v>1708.621</c:v>
                </c:pt>
                <c:pt idx="2456">
                  <c:v>1709.104</c:v>
                </c:pt>
                <c:pt idx="2457">
                  <c:v>1709.586</c:v>
                </c:pt>
                <c:pt idx="2458">
                  <c:v>1710.068</c:v>
                </c:pt>
                <c:pt idx="2459">
                  <c:v>1710.55</c:v>
                </c:pt>
                <c:pt idx="2460">
                  <c:v>1711.032</c:v>
                </c:pt>
                <c:pt idx="2461">
                  <c:v>1711.514</c:v>
                </c:pt>
                <c:pt idx="2462">
                  <c:v>1711.996</c:v>
                </c:pt>
                <c:pt idx="2463">
                  <c:v>1712.478</c:v>
                </c:pt>
                <c:pt idx="2464">
                  <c:v>1712.961</c:v>
                </c:pt>
                <c:pt idx="2465">
                  <c:v>1713.443</c:v>
                </c:pt>
                <c:pt idx="2466">
                  <c:v>1713.925</c:v>
                </c:pt>
                <c:pt idx="2467">
                  <c:v>1714.407</c:v>
                </c:pt>
                <c:pt idx="2468">
                  <c:v>1714.889</c:v>
                </c:pt>
                <c:pt idx="2469">
                  <c:v>1715.371</c:v>
                </c:pt>
                <c:pt idx="2470">
                  <c:v>1715.853</c:v>
                </c:pt>
                <c:pt idx="2471">
                  <c:v>1716.335</c:v>
                </c:pt>
                <c:pt idx="2472">
                  <c:v>1716.818</c:v>
                </c:pt>
                <c:pt idx="2473">
                  <c:v>1717.3</c:v>
                </c:pt>
                <c:pt idx="2474">
                  <c:v>1717.782</c:v>
                </c:pt>
                <c:pt idx="2475">
                  <c:v>1718.264</c:v>
                </c:pt>
                <c:pt idx="2476">
                  <c:v>1718.746</c:v>
                </c:pt>
                <c:pt idx="2477">
                  <c:v>1719.228</c:v>
                </c:pt>
                <c:pt idx="2478">
                  <c:v>1719.71</c:v>
                </c:pt>
                <c:pt idx="2479">
                  <c:v>1720.192</c:v>
                </c:pt>
                <c:pt idx="2480">
                  <c:v>1720.674</c:v>
                </c:pt>
                <c:pt idx="2481">
                  <c:v>1721.156</c:v>
                </c:pt>
                <c:pt idx="2482">
                  <c:v>1721.639</c:v>
                </c:pt>
                <c:pt idx="2483">
                  <c:v>1722.121</c:v>
                </c:pt>
                <c:pt idx="2484">
                  <c:v>1722.603</c:v>
                </c:pt>
                <c:pt idx="2485">
                  <c:v>1723.085</c:v>
                </c:pt>
                <c:pt idx="2486">
                  <c:v>1723.567</c:v>
                </c:pt>
                <c:pt idx="2487">
                  <c:v>1724.049</c:v>
                </c:pt>
                <c:pt idx="2488">
                  <c:v>1724.531</c:v>
                </c:pt>
                <c:pt idx="2489">
                  <c:v>1725.013</c:v>
                </c:pt>
                <c:pt idx="2490">
                  <c:v>1725.496</c:v>
                </c:pt>
                <c:pt idx="2491">
                  <c:v>1725.978</c:v>
                </c:pt>
                <c:pt idx="2492">
                  <c:v>1726.46</c:v>
                </c:pt>
                <c:pt idx="2493">
                  <c:v>1726.942</c:v>
                </c:pt>
                <c:pt idx="2494">
                  <c:v>1727.424</c:v>
                </c:pt>
                <c:pt idx="2495">
                  <c:v>1727.906</c:v>
                </c:pt>
                <c:pt idx="2496">
                  <c:v>1728.388</c:v>
                </c:pt>
                <c:pt idx="2497">
                  <c:v>1728.87</c:v>
                </c:pt>
                <c:pt idx="2498">
                  <c:v>1729.353</c:v>
                </c:pt>
                <c:pt idx="2499">
                  <c:v>1729.835</c:v>
                </c:pt>
                <c:pt idx="2500">
                  <c:v>1730.317</c:v>
                </c:pt>
                <c:pt idx="2501">
                  <c:v>1730.799</c:v>
                </c:pt>
                <c:pt idx="2502">
                  <c:v>1731.281</c:v>
                </c:pt>
                <c:pt idx="2503">
                  <c:v>1731.763</c:v>
                </c:pt>
                <c:pt idx="2504">
                  <c:v>1732.245</c:v>
                </c:pt>
                <c:pt idx="2505">
                  <c:v>1732.727</c:v>
                </c:pt>
                <c:pt idx="2506">
                  <c:v>1733.209</c:v>
                </c:pt>
                <c:pt idx="2507">
                  <c:v>1733.692</c:v>
                </c:pt>
                <c:pt idx="2508">
                  <c:v>1734.174</c:v>
                </c:pt>
                <c:pt idx="2509">
                  <c:v>1734.656</c:v>
                </c:pt>
                <c:pt idx="2510">
                  <c:v>1735.138</c:v>
                </c:pt>
                <c:pt idx="2511">
                  <c:v>1735.62</c:v>
                </c:pt>
                <c:pt idx="2512">
                  <c:v>1736.102</c:v>
                </c:pt>
                <c:pt idx="2513">
                  <c:v>1736.584</c:v>
                </c:pt>
                <c:pt idx="2514">
                  <c:v>1737.066</c:v>
                </c:pt>
                <c:pt idx="2515">
                  <c:v>1737.548</c:v>
                </c:pt>
                <c:pt idx="2516">
                  <c:v>1738.031</c:v>
                </c:pt>
                <c:pt idx="2517">
                  <c:v>1738.513</c:v>
                </c:pt>
                <c:pt idx="2518">
                  <c:v>1738.995</c:v>
                </c:pt>
                <c:pt idx="2519">
                  <c:v>1739.477</c:v>
                </c:pt>
                <c:pt idx="2520">
                  <c:v>1739.959</c:v>
                </c:pt>
                <c:pt idx="2521">
                  <c:v>1740.441</c:v>
                </c:pt>
                <c:pt idx="2522">
                  <c:v>1740.923</c:v>
                </c:pt>
                <c:pt idx="2523">
                  <c:v>1741.405</c:v>
                </c:pt>
                <c:pt idx="2524">
                  <c:v>1741.888</c:v>
                </c:pt>
                <c:pt idx="2525">
                  <c:v>1742.37</c:v>
                </c:pt>
                <c:pt idx="2526">
                  <c:v>1742.852</c:v>
                </c:pt>
                <c:pt idx="2527">
                  <c:v>1743.334</c:v>
                </c:pt>
                <c:pt idx="2528">
                  <c:v>1743.816</c:v>
                </c:pt>
                <c:pt idx="2529">
                  <c:v>1744.298</c:v>
                </c:pt>
                <c:pt idx="2530">
                  <c:v>1744.78</c:v>
                </c:pt>
                <c:pt idx="2531">
                  <c:v>1745.262</c:v>
                </c:pt>
                <c:pt idx="2532">
                  <c:v>1745.745</c:v>
                </c:pt>
                <c:pt idx="2533">
                  <c:v>1746.227</c:v>
                </c:pt>
                <c:pt idx="2534">
                  <c:v>1746.709</c:v>
                </c:pt>
                <c:pt idx="2535">
                  <c:v>1747.191</c:v>
                </c:pt>
                <c:pt idx="2536">
                  <c:v>1747.673</c:v>
                </c:pt>
                <c:pt idx="2537">
                  <c:v>1748.155</c:v>
                </c:pt>
                <c:pt idx="2538">
                  <c:v>1748.637</c:v>
                </c:pt>
                <c:pt idx="2539">
                  <c:v>1749.119</c:v>
                </c:pt>
                <c:pt idx="2540">
                  <c:v>1749.601</c:v>
                </c:pt>
                <c:pt idx="2541">
                  <c:v>1750.083</c:v>
                </c:pt>
                <c:pt idx="2542">
                  <c:v>1750.566</c:v>
                </c:pt>
                <c:pt idx="2543">
                  <c:v>1751.048</c:v>
                </c:pt>
                <c:pt idx="2544">
                  <c:v>1751.53</c:v>
                </c:pt>
                <c:pt idx="2545">
                  <c:v>1752.012</c:v>
                </c:pt>
                <c:pt idx="2546">
                  <c:v>1752.494</c:v>
                </c:pt>
                <c:pt idx="2547">
                  <c:v>1752.976</c:v>
                </c:pt>
                <c:pt idx="2548">
                  <c:v>1753.458</c:v>
                </c:pt>
                <c:pt idx="2549">
                  <c:v>1753.94</c:v>
                </c:pt>
                <c:pt idx="2550">
                  <c:v>1754.423</c:v>
                </c:pt>
                <c:pt idx="2551">
                  <c:v>1754.905</c:v>
                </c:pt>
                <c:pt idx="2552">
                  <c:v>1755.387</c:v>
                </c:pt>
                <c:pt idx="2553">
                  <c:v>1755.869</c:v>
                </c:pt>
                <c:pt idx="2554">
                  <c:v>1756.351</c:v>
                </c:pt>
                <c:pt idx="2555">
                  <c:v>1756.833</c:v>
                </c:pt>
                <c:pt idx="2556">
                  <c:v>1757.315</c:v>
                </c:pt>
                <c:pt idx="2557">
                  <c:v>1757.797</c:v>
                </c:pt>
                <c:pt idx="2558">
                  <c:v>1758.28</c:v>
                </c:pt>
                <c:pt idx="2559">
                  <c:v>1758.762</c:v>
                </c:pt>
                <c:pt idx="2560">
                  <c:v>1759.244</c:v>
                </c:pt>
                <c:pt idx="2561">
                  <c:v>1759.726</c:v>
                </c:pt>
                <c:pt idx="2562">
                  <c:v>1760.208</c:v>
                </c:pt>
                <c:pt idx="2563">
                  <c:v>1760.69</c:v>
                </c:pt>
                <c:pt idx="2564">
                  <c:v>1761.172</c:v>
                </c:pt>
                <c:pt idx="2565">
                  <c:v>1761.654</c:v>
                </c:pt>
                <c:pt idx="2566">
                  <c:v>1762.136</c:v>
                </c:pt>
                <c:pt idx="2567">
                  <c:v>1762.619</c:v>
                </c:pt>
                <c:pt idx="2568">
                  <c:v>1763.101</c:v>
                </c:pt>
                <c:pt idx="2569">
                  <c:v>1763.583</c:v>
                </c:pt>
                <c:pt idx="2570">
                  <c:v>1764.065</c:v>
                </c:pt>
                <c:pt idx="2571">
                  <c:v>1764.547</c:v>
                </c:pt>
                <c:pt idx="2572">
                  <c:v>1765.029</c:v>
                </c:pt>
                <c:pt idx="2573">
                  <c:v>1765.511</c:v>
                </c:pt>
                <c:pt idx="2574">
                  <c:v>1765.993</c:v>
                </c:pt>
                <c:pt idx="2575">
                  <c:v>1766.475</c:v>
                </c:pt>
                <c:pt idx="2576">
                  <c:v>1766.958</c:v>
                </c:pt>
                <c:pt idx="2577">
                  <c:v>1767.44</c:v>
                </c:pt>
                <c:pt idx="2578">
                  <c:v>1767.922</c:v>
                </c:pt>
                <c:pt idx="2579">
                  <c:v>1768.404</c:v>
                </c:pt>
                <c:pt idx="2580">
                  <c:v>1768.886</c:v>
                </c:pt>
                <c:pt idx="2581">
                  <c:v>1769.368</c:v>
                </c:pt>
                <c:pt idx="2582">
                  <c:v>1769.85</c:v>
                </c:pt>
                <c:pt idx="2583">
                  <c:v>1770.332</c:v>
                </c:pt>
                <c:pt idx="2584">
                  <c:v>1770.815</c:v>
                </c:pt>
                <c:pt idx="2585">
                  <c:v>1771.297</c:v>
                </c:pt>
                <c:pt idx="2586">
                  <c:v>1771.779</c:v>
                </c:pt>
                <c:pt idx="2587">
                  <c:v>1772.261</c:v>
                </c:pt>
                <c:pt idx="2588">
                  <c:v>1772.743</c:v>
                </c:pt>
                <c:pt idx="2589">
                  <c:v>1773.225</c:v>
                </c:pt>
                <c:pt idx="2590">
                  <c:v>1773.707</c:v>
                </c:pt>
                <c:pt idx="2591">
                  <c:v>1774.189</c:v>
                </c:pt>
                <c:pt idx="2592">
                  <c:v>1774.672</c:v>
                </c:pt>
                <c:pt idx="2593">
                  <c:v>1775.154</c:v>
                </c:pt>
                <c:pt idx="2594">
                  <c:v>1775.636</c:v>
                </c:pt>
                <c:pt idx="2595">
                  <c:v>1776.118</c:v>
                </c:pt>
                <c:pt idx="2596">
                  <c:v>1776.6</c:v>
                </c:pt>
                <c:pt idx="2597">
                  <c:v>1777.082</c:v>
                </c:pt>
                <c:pt idx="2598">
                  <c:v>1777.564</c:v>
                </c:pt>
                <c:pt idx="2599">
                  <c:v>1778.046</c:v>
                </c:pt>
                <c:pt idx="2600">
                  <c:v>1778.528</c:v>
                </c:pt>
                <c:pt idx="2601">
                  <c:v>1779.01</c:v>
                </c:pt>
                <c:pt idx="2602">
                  <c:v>1779.493</c:v>
                </c:pt>
                <c:pt idx="2603">
                  <c:v>1779.975</c:v>
                </c:pt>
                <c:pt idx="2604">
                  <c:v>1780.457</c:v>
                </c:pt>
                <c:pt idx="2605">
                  <c:v>1780.939</c:v>
                </c:pt>
                <c:pt idx="2606">
                  <c:v>1781.421</c:v>
                </c:pt>
                <c:pt idx="2607">
                  <c:v>1781.903</c:v>
                </c:pt>
                <c:pt idx="2608">
                  <c:v>1782.385</c:v>
                </c:pt>
                <c:pt idx="2609">
                  <c:v>1782.867</c:v>
                </c:pt>
                <c:pt idx="2610">
                  <c:v>1783.35</c:v>
                </c:pt>
                <c:pt idx="2611">
                  <c:v>1783.832</c:v>
                </c:pt>
                <c:pt idx="2612">
                  <c:v>1784.314</c:v>
                </c:pt>
                <c:pt idx="2613">
                  <c:v>1784.796</c:v>
                </c:pt>
                <c:pt idx="2614">
                  <c:v>1785.278</c:v>
                </c:pt>
                <c:pt idx="2615">
                  <c:v>1785.76</c:v>
                </c:pt>
                <c:pt idx="2616">
                  <c:v>1786.242</c:v>
                </c:pt>
                <c:pt idx="2617">
                  <c:v>1786.724</c:v>
                </c:pt>
                <c:pt idx="2618">
                  <c:v>1787.207</c:v>
                </c:pt>
                <c:pt idx="2619">
                  <c:v>1787.689</c:v>
                </c:pt>
                <c:pt idx="2620">
                  <c:v>1788.171</c:v>
                </c:pt>
                <c:pt idx="2621">
                  <c:v>1788.653</c:v>
                </c:pt>
                <c:pt idx="2622">
                  <c:v>1789.135</c:v>
                </c:pt>
                <c:pt idx="2623">
                  <c:v>1789.617</c:v>
                </c:pt>
                <c:pt idx="2624">
                  <c:v>1790.099</c:v>
                </c:pt>
                <c:pt idx="2625">
                  <c:v>1790.581</c:v>
                </c:pt>
                <c:pt idx="2626">
                  <c:v>1791.063</c:v>
                </c:pt>
                <c:pt idx="2627">
                  <c:v>1791.546</c:v>
                </c:pt>
                <c:pt idx="2628">
                  <c:v>1792.028</c:v>
                </c:pt>
                <c:pt idx="2629">
                  <c:v>1792.51</c:v>
                </c:pt>
                <c:pt idx="2630">
                  <c:v>1792.992</c:v>
                </c:pt>
                <c:pt idx="2631">
                  <c:v>1793.474</c:v>
                </c:pt>
                <c:pt idx="2632">
                  <c:v>1793.956</c:v>
                </c:pt>
                <c:pt idx="2633">
                  <c:v>1794.438</c:v>
                </c:pt>
                <c:pt idx="2634">
                  <c:v>1794.92</c:v>
                </c:pt>
                <c:pt idx="2635">
                  <c:v>1795.402</c:v>
                </c:pt>
                <c:pt idx="2636">
                  <c:v>1795.885</c:v>
                </c:pt>
                <c:pt idx="2637">
                  <c:v>1796.367</c:v>
                </c:pt>
                <c:pt idx="2638">
                  <c:v>1796.849</c:v>
                </c:pt>
                <c:pt idx="2639">
                  <c:v>1797.331</c:v>
                </c:pt>
                <c:pt idx="2640">
                  <c:v>1797.813</c:v>
                </c:pt>
                <c:pt idx="2641">
                  <c:v>1798.295</c:v>
                </c:pt>
                <c:pt idx="2642">
                  <c:v>1798.777</c:v>
                </c:pt>
                <c:pt idx="2643">
                  <c:v>1799.259</c:v>
                </c:pt>
                <c:pt idx="2644">
                  <c:v>1799.742</c:v>
                </c:pt>
                <c:pt idx="2645">
                  <c:v>1800.224</c:v>
                </c:pt>
                <c:pt idx="2646">
                  <c:v>1800.706</c:v>
                </c:pt>
                <c:pt idx="2647">
                  <c:v>1801.188</c:v>
                </c:pt>
                <c:pt idx="2648">
                  <c:v>1801.67</c:v>
                </c:pt>
                <c:pt idx="2649">
                  <c:v>1802.152</c:v>
                </c:pt>
                <c:pt idx="2650">
                  <c:v>1802.634</c:v>
                </c:pt>
                <c:pt idx="2651">
                  <c:v>1803.116</c:v>
                </c:pt>
                <c:pt idx="2652">
                  <c:v>1803.599</c:v>
                </c:pt>
                <c:pt idx="2653">
                  <c:v>1804.081</c:v>
                </c:pt>
                <c:pt idx="2654">
                  <c:v>1804.563</c:v>
                </c:pt>
                <c:pt idx="2655">
                  <c:v>1805.045</c:v>
                </c:pt>
                <c:pt idx="2656">
                  <c:v>1805.527</c:v>
                </c:pt>
                <c:pt idx="2657">
                  <c:v>1806.009</c:v>
                </c:pt>
                <c:pt idx="2658">
                  <c:v>1806.491</c:v>
                </c:pt>
                <c:pt idx="2659">
                  <c:v>1806.973</c:v>
                </c:pt>
                <c:pt idx="2660">
                  <c:v>1807.455</c:v>
                </c:pt>
                <c:pt idx="2661">
                  <c:v>1807.938</c:v>
                </c:pt>
                <c:pt idx="2662">
                  <c:v>1808.42</c:v>
                </c:pt>
                <c:pt idx="2663">
                  <c:v>1808.902</c:v>
                </c:pt>
                <c:pt idx="2664">
                  <c:v>1809.384</c:v>
                </c:pt>
                <c:pt idx="2665">
                  <c:v>1809.866</c:v>
                </c:pt>
                <c:pt idx="2666">
                  <c:v>1810.348</c:v>
                </c:pt>
                <c:pt idx="2667">
                  <c:v>1810.83</c:v>
                </c:pt>
                <c:pt idx="2668">
                  <c:v>1811.312</c:v>
                </c:pt>
                <c:pt idx="2669">
                  <c:v>1811.794</c:v>
                </c:pt>
                <c:pt idx="2670">
                  <c:v>1812.277</c:v>
                </c:pt>
                <c:pt idx="2671">
                  <c:v>1812.759</c:v>
                </c:pt>
                <c:pt idx="2672">
                  <c:v>1813.241</c:v>
                </c:pt>
                <c:pt idx="2673">
                  <c:v>1813.723</c:v>
                </c:pt>
                <c:pt idx="2674">
                  <c:v>1814.205</c:v>
                </c:pt>
                <c:pt idx="2675">
                  <c:v>1814.687</c:v>
                </c:pt>
                <c:pt idx="2676">
                  <c:v>1815.169</c:v>
                </c:pt>
                <c:pt idx="2677">
                  <c:v>1815.651</c:v>
                </c:pt>
                <c:pt idx="2678">
                  <c:v>1816.134</c:v>
                </c:pt>
                <c:pt idx="2679">
                  <c:v>1816.616</c:v>
                </c:pt>
                <c:pt idx="2680">
                  <c:v>1817.098</c:v>
                </c:pt>
                <c:pt idx="2681">
                  <c:v>1817.58</c:v>
                </c:pt>
                <c:pt idx="2682">
                  <c:v>1818.062</c:v>
                </c:pt>
                <c:pt idx="2683">
                  <c:v>1818.544</c:v>
                </c:pt>
                <c:pt idx="2684">
                  <c:v>1819.026</c:v>
                </c:pt>
                <c:pt idx="2685">
                  <c:v>1819.508</c:v>
                </c:pt>
                <c:pt idx="2686">
                  <c:v>1819.99</c:v>
                </c:pt>
                <c:pt idx="2687">
                  <c:v>1820.473</c:v>
                </c:pt>
                <c:pt idx="2688">
                  <c:v>1820.955</c:v>
                </c:pt>
                <c:pt idx="2689">
                  <c:v>1821.437</c:v>
                </c:pt>
                <c:pt idx="2690">
                  <c:v>1821.919</c:v>
                </c:pt>
                <c:pt idx="2691">
                  <c:v>1822.401</c:v>
                </c:pt>
                <c:pt idx="2692">
                  <c:v>1822.883</c:v>
                </c:pt>
                <c:pt idx="2693">
                  <c:v>1823.365</c:v>
                </c:pt>
                <c:pt idx="2694">
                  <c:v>1823.847</c:v>
                </c:pt>
                <c:pt idx="2695">
                  <c:v>1824.329</c:v>
                </c:pt>
                <c:pt idx="2696">
                  <c:v>1824.812</c:v>
                </c:pt>
                <c:pt idx="2697">
                  <c:v>1825.294</c:v>
                </c:pt>
                <c:pt idx="2698">
                  <c:v>1825.776</c:v>
                </c:pt>
                <c:pt idx="2699">
                  <c:v>1826.258</c:v>
                </c:pt>
                <c:pt idx="2700">
                  <c:v>1826.74</c:v>
                </c:pt>
                <c:pt idx="2701">
                  <c:v>1827.222</c:v>
                </c:pt>
                <c:pt idx="2702">
                  <c:v>1827.704</c:v>
                </c:pt>
                <c:pt idx="2703">
                  <c:v>1828.186</c:v>
                </c:pt>
                <c:pt idx="2704">
                  <c:v>1828.669</c:v>
                </c:pt>
                <c:pt idx="2705">
                  <c:v>1829.151</c:v>
                </c:pt>
                <c:pt idx="2706">
                  <c:v>1829.633</c:v>
                </c:pt>
                <c:pt idx="2707">
                  <c:v>1830.115</c:v>
                </c:pt>
                <c:pt idx="2708">
                  <c:v>1830.597</c:v>
                </c:pt>
                <c:pt idx="2709">
                  <c:v>1831.079</c:v>
                </c:pt>
                <c:pt idx="2710">
                  <c:v>1831.561</c:v>
                </c:pt>
                <c:pt idx="2711">
                  <c:v>1832.043</c:v>
                </c:pt>
                <c:pt idx="2712">
                  <c:v>1832.526</c:v>
                </c:pt>
                <c:pt idx="2713">
                  <c:v>1833.008</c:v>
                </c:pt>
                <c:pt idx="2714">
                  <c:v>1833.49</c:v>
                </c:pt>
                <c:pt idx="2715">
                  <c:v>1833.972</c:v>
                </c:pt>
                <c:pt idx="2716">
                  <c:v>1834.454</c:v>
                </c:pt>
                <c:pt idx="2717">
                  <c:v>1834.936</c:v>
                </c:pt>
                <c:pt idx="2718">
                  <c:v>1835.418</c:v>
                </c:pt>
                <c:pt idx="2719">
                  <c:v>1835.9</c:v>
                </c:pt>
                <c:pt idx="2720">
                  <c:v>1836.382</c:v>
                </c:pt>
                <c:pt idx="2721">
                  <c:v>1836.865</c:v>
                </c:pt>
                <c:pt idx="2722">
                  <c:v>1837.347</c:v>
                </c:pt>
                <c:pt idx="2723">
                  <c:v>1837.829</c:v>
                </c:pt>
                <c:pt idx="2724">
                  <c:v>1838.311</c:v>
                </c:pt>
                <c:pt idx="2725">
                  <c:v>1838.793</c:v>
                </c:pt>
                <c:pt idx="2726">
                  <c:v>1839.275</c:v>
                </c:pt>
                <c:pt idx="2727">
                  <c:v>1839.757</c:v>
                </c:pt>
                <c:pt idx="2728">
                  <c:v>1840.239</c:v>
                </c:pt>
                <c:pt idx="2729">
                  <c:v>1840.721</c:v>
                </c:pt>
                <c:pt idx="2730">
                  <c:v>1841.204</c:v>
                </c:pt>
                <c:pt idx="2731">
                  <c:v>1841.686</c:v>
                </c:pt>
                <c:pt idx="2732">
                  <c:v>1842.168</c:v>
                </c:pt>
                <c:pt idx="2733">
                  <c:v>1842.65</c:v>
                </c:pt>
                <c:pt idx="2734">
                  <c:v>1843.132</c:v>
                </c:pt>
                <c:pt idx="2735">
                  <c:v>1843.614</c:v>
                </c:pt>
                <c:pt idx="2736">
                  <c:v>1844.096</c:v>
                </c:pt>
                <c:pt idx="2737">
                  <c:v>1844.578</c:v>
                </c:pt>
                <c:pt idx="2738">
                  <c:v>1845.061</c:v>
                </c:pt>
                <c:pt idx="2739">
                  <c:v>1845.543</c:v>
                </c:pt>
                <c:pt idx="2740">
                  <c:v>1846.025</c:v>
                </c:pt>
                <c:pt idx="2741">
                  <c:v>1846.507</c:v>
                </c:pt>
                <c:pt idx="2742">
                  <c:v>1846.989</c:v>
                </c:pt>
                <c:pt idx="2743">
                  <c:v>1847.471</c:v>
                </c:pt>
                <c:pt idx="2744">
                  <c:v>1847.953</c:v>
                </c:pt>
                <c:pt idx="2745">
                  <c:v>1848.435</c:v>
                </c:pt>
                <c:pt idx="2746">
                  <c:v>1848.917</c:v>
                </c:pt>
                <c:pt idx="2747">
                  <c:v>1849.4</c:v>
                </c:pt>
                <c:pt idx="2748">
                  <c:v>1849.882</c:v>
                </c:pt>
                <c:pt idx="2749">
                  <c:v>1850.364</c:v>
                </c:pt>
                <c:pt idx="2750">
                  <c:v>1850.846</c:v>
                </c:pt>
                <c:pt idx="2751">
                  <c:v>1851.328</c:v>
                </c:pt>
                <c:pt idx="2752">
                  <c:v>1851.81</c:v>
                </c:pt>
                <c:pt idx="2753">
                  <c:v>1852.292</c:v>
                </c:pt>
                <c:pt idx="2754">
                  <c:v>1852.774</c:v>
                </c:pt>
                <c:pt idx="2755">
                  <c:v>1853.256</c:v>
                </c:pt>
                <c:pt idx="2756">
                  <c:v>1853.739</c:v>
                </c:pt>
                <c:pt idx="2757">
                  <c:v>1854.221</c:v>
                </c:pt>
                <c:pt idx="2758">
                  <c:v>1854.703</c:v>
                </c:pt>
                <c:pt idx="2759">
                  <c:v>1855.185</c:v>
                </c:pt>
                <c:pt idx="2760">
                  <c:v>1855.667</c:v>
                </c:pt>
                <c:pt idx="2761">
                  <c:v>1856.149</c:v>
                </c:pt>
                <c:pt idx="2762">
                  <c:v>1856.631</c:v>
                </c:pt>
                <c:pt idx="2763">
                  <c:v>1857.113</c:v>
                </c:pt>
                <c:pt idx="2764">
                  <c:v>1857.596</c:v>
                </c:pt>
                <c:pt idx="2765">
                  <c:v>1858.078</c:v>
                </c:pt>
                <c:pt idx="2766">
                  <c:v>1858.56</c:v>
                </c:pt>
                <c:pt idx="2767">
                  <c:v>1859.042</c:v>
                </c:pt>
                <c:pt idx="2768">
                  <c:v>1859.524</c:v>
                </c:pt>
                <c:pt idx="2769">
                  <c:v>1860.006</c:v>
                </c:pt>
                <c:pt idx="2770">
                  <c:v>1860.488</c:v>
                </c:pt>
                <c:pt idx="2771">
                  <c:v>1860.97</c:v>
                </c:pt>
                <c:pt idx="2772">
                  <c:v>1861.453</c:v>
                </c:pt>
                <c:pt idx="2773">
                  <c:v>1861.935</c:v>
                </c:pt>
                <c:pt idx="2774">
                  <c:v>1862.417</c:v>
                </c:pt>
                <c:pt idx="2775">
                  <c:v>1862.899</c:v>
                </c:pt>
                <c:pt idx="2776">
                  <c:v>1863.381</c:v>
                </c:pt>
                <c:pt idx="2777">
                  <c:v>1863.863</c:v>
                </c:pt>
                <c:pt idx="2778">
                  <c:v>1864.345</c:v>
                </c:pt>
                <c:pt idx="2779">
                  <c:v>1864.827</c:v>
                </c:pt>
                <c:pt idx="2780">
                  <c:v>1865.309</c:v>
                </c:pt>
                <c:pt idx="2781">
                  <c:v>1865.792</c:v>
                </c:pt>
                <c:pt idx="2782">
                  <c:v>1866.274</c:v>
                </c:pt>
                <c:pt idx="2783">
                  <c:v>1866.756</c:v>
                </c:pt>
                <c:pt idx="2784">
                  <c:v>1867.238</c:v>
                </c:pt>
                <c:pt idx="2785">
                  <c:v>1867.72</c:v>
                </c:pt>
                <c:pt idx="2786">
                  <c:v>1868.202</c:v>
                </c:pt>
                <c:pt idx="2787">
                  <c:v>1868.684</c:v>
                </c:pt>
                <c:pt idx="2788">
                  <c:v>1869.166</c:v>
                </c:pt>
                <c:pt idx="2789">
                  <c:v>1869.648</c:v>
                </c:pt>
                <c:pt idx="2790">
                  <c:v>1870.131</c:v>
                </c:pt>
                <c:pt idx="2791">
                  <c:v>1870.613</c:v>
                </c:pt>
                <c:pt idx="2792">
                  <c:v>1871.095</c:v>
                </c:pt>
                <c:pt idx="2793">
                  <c:v>1871.577</c:v>
                </c:pt>
                <c:pt idx="2794">
                  <c:v>1872.059</c:v>
                </c:pt>
                <c:pt idx="2795">
                  <c:v>1872.541</c:v>
                </c:pt>
                <c:pt idx="2796">
                  <c:v>1873.023</c:v>
                </c:pt>
                <c:pt idx="2797">
                  <c:v>1873.505</c:v>
                </c:pt>
                <c:pt idx="2798">
                  <c:v>1873.988</c:v>
                </c:pt>
                <c:pt idx="2799">
                  <c:v>1874.47</c:v>
                </c:pt>
                <c:pt idx="2800">
                  <c:v>1874.952</c:v>
                </c:pt>
                <c:pt idx="2801">
                  <c:v>1875.434</c:v>
                </c:pt>
                <c:pt idx="2802">
                  <c:v>1875.916</c:v>
                </c:pt>
                <c:pt idx="2803">
                  <c:v>1876.398</c:v>
                </c:pt>
                <c:pt idx="2804">
                  <c:v>1876.88</c:v>
                </c:pt>
                <c:pt idx="2805">
                  <c:v>1877.362</c:v>
                </c:pt>
                <c:pt idx="2806">
                  <c:v>1877.844</c:v>
                </c:pt>
                <c:pt idx="2807">
                  <c:v>1878.327</c:v>
                </c:pt>
                <c:pt idx="2808">
                  <c:v>1878.809</c:v>
                </c:pt>
                <c:pt idx="2809">
                  <c:v>1879.291</c:v>
                </c:pt>
                <c:pt idx="2810">
                  <c:v>1879.773</c:v>
                </c:pt>
                <c:pt idx="2811">
                  <c:v>1880.255</c:v>
                </c:pt>
                <c:pt idx="2812">
                  <c:v>1880.737</c:v>
                </c:pt>
                <c:pt idx="2813">
                  <c:v>1881.219</c:v>
                </c:pt>
                <c:pt idx="2814">
                  <c:v>1881.701</c:v>
                </c:pt>
                <c:pt idx="2815">
                  <c:v>1882.183</c:v>
                </c:pt>
                <c:pt idx="2816">
                  <c:v>1882.666</c:v>
                </c:pt>
                <c:pt idx="2817">
                  <c:v>1883.148</c:v>
                </c:pt>
                <c:pt idx="2818">
                  <c:v>1883.63</c:v>
                </c:pt>
                <c:pt idx="2819">
                  <c:v>1884.112</c:v>
                </c:pt>
                <c:pt idx="2820">
                  <c:v>1884.594</c:v>
                </c:pt>
                <c:pt idx="2821">
                  <c:v>1885.076</c:v>
                </c:pt>
                <c:pt idx="2822">
                  <c:v>1885.558</c:v>
                </c:pt>
                <c:pt idx="2823">
                  <c:v>1886.04</c:v>
                </c:pt>
                <c:pt idx="2824">
                  <c:v>1886.523</c:v>
                </c:pt>
                <c:pt idx="2825">
                  <c:v>1887.005</c:v>
                </c:pt>
                <c:pt idx="2826">
                  <c:v>1887.487</c:v>
                </c:pt>
                <c:pt idx="2827">
                  <c:v>1887.969</c:v>
                </c:pt>
                <c:pt idx="2828">
                  <c:v>1888.451</c:v>
                </c:pt>
                <c:pt idx="2829">
                  <c:v>1888.933</c:v>
                </c:pt>
                <c:pt idx="2830">
                  <c:v>1889.415</c:v>
                </c:pt>
                <c:pt idx="2831">
                  <c:v>1889.897</c:v>
                </c:pt>
                <c:pt idx="2832">
                  <c:v>1890.38</c:v>
                </c:pt>
                <c:pt idx="2833">
                  <c:v>1890.862</c:v>
                </c:pt>
                <c:pt idx="2834">
                  <c:v>1891.344</c:v>
                </c:pt>
                <c:pt idx="2835">
                  <c:v>1891.826</c:v>
                </c:pt>
                <c:pt idx="2836">
                  <c:v>1892.308</c:v>
                </c:pt>
                <c:pt idx="2837">
                  <c:v>1892.79</c:v>
                </c:pt>
                <c:pt idx="2838">
                  <c:v>1893.272</c:v>
                </c:pt>
                <c:pt idx="2839">
                  <c:v>1893.754</c:v>
                </c:pt>
                <c:pt idx="2840">
                  <c:v>1894.236</c:v>
                </c:pt>
                <c:pt idx="2841">
                  <c:v>1894.719</c:v>
                </c:pt>
                <c:pt idx="2842">
                  <c:v>1895.201</c:v>
                </c:pt>
                <c:pt idx="2843">
                  <c:v>1895.683</c:v>
                </c:pt>
                <c:pt idx="2844">
                  <c:v>1896.165</c:v>
                </c:pt>
                <c:pt idx="2845">
                  <c:v>1896.647</c:v>
                </c:pt>
                <c:pt idx="2846">
                  <c:v>1897.129</c:v>
                </c:pt>
                <c:pt idx="2847">
                  <c:v>1897.611</c:v>
                </c:pt>
                <c:pt idx="2848">
                  <c:v>1898.093</c:v>
                </c:pt>
                <c:pt idx="2849">
                  <c:v>1898.575</c:v>
                </c:pt>
                <c:pt idx="2850">
                  <c:v>1899.058</c:v>
                </c:pt>
                <c:pt idx="2851">
                  <c:v>1899.54</c:v>
                </c:pt>
                <c:pt idx="2852">
                  <c:v>1900.022</c:v>
                </c:pt>
                <c:pt idx="2853">
                  <c:v>1900.504</c:v>
                </c:pt>
                <c:pt idx="2854">
                  <c:v>1900.986</c:v>
                </c:pt>
                <c:pt idx="2855">
                  <c:v>1901.468</c:v>
                </c:pt>
                <c:pt idx="2856">
                  <c:v>1901.95</c:v>
                </c:pt>
                <c:pt idx="2857">
                  <c:v>1902.432</c:v>
                </c:pt>
                <c:pt idx="2858">
                  <c:v>1902.915</c:v>
                </c:pt>
                <c:pt idx="2859">
                  <c:v>1903.397</c:v>
                </c:pt>
                <c:pt idx="2860">
                  <c:v>1903.879</c:v>
                </c:pt>
                <c:pt idx="2861">
                  <c:v>1904.361</c:v>
                </c:pt>
                <c:pt idx="2862">
                  <c:v>1904.843</c:v>
                </c:pt>
                <c:pt idx="2863">
                  <c:v>1905.325</c:v>
                </c:pt>
                <c:pt idx="2864">
                  <c:v>1905.807</c:v>
                </c:pt>
                <c:pt idx="2865">
                  <c:v>1906.289</c:v>
                </c:pt>
                <c:pt idx="2866">
                  <c:v>1906.771</c:v>
                </c:pt>
                <c:pt idx="2867">
                  <c:v>1907.254</c:v>
                </c:pt>
                <c:pt idx="2868">
                  <c:v>1907.736</c:v>
                </c:pt>
                <c:pt idx="2869">
                  <c:v>1908.218</c:v>
                </c:pt>
                <c:pt idx="2870">
                  <c:v>1908.7</c:v>
                </c:pt>
                <c:pt idx="2871">
                  <c:v>1909.182</c:v>
                </c:pt>
                <c:pt idx="2872">
                  <c:v>1909.664</c:v>
                </c:pt>
                <c:pt idx="2873">
                  <c:v>1910.146</c:v>
                </c:pt>
                <c:pt idx="2874">
                  <c:v>1910.628</c:v>
                </c:pt>
                <c:pt idx="2875">
                  <c:v>1911.11</c:v>
                </c:pt>
                <c:pt idx="2876">
                  <c:v>1911.593</c:v>
                </c:pt>
                <c:pt idx="2877">
                  <c:v>1912.075</c:v>
                </c:pt>
                <c:pt idx="2878">
                  <c:v>1912.557</c:v>
                </c:pt>
                <c:pt idx="2879">
                  <c:v>1913.039</c:v>
                </c:pt>
                <c:pt idx="2880">
                  <c:v>1913.521</c:v>
                </c:pt>
                <c:pt idx="2881">
                  <c:v>1914.003</c:v>
                </c:pt>
                <c:pt idx="2882">
                  <c:v>1914.485</c:v>
                </c:pt>
                <c:pt idx="2883">
                  <c:v>1914.967</c:v>
                </c:pt>
                <c:pt idx="2884">
                  <c:v>1915.45</c:v>
                </c:pt>
                <c:pt idx="2885">
                  <c:v>1915.932</c:v>
                </c:pt>
                <c:pt idx="2886">
                  <c:v>1916.414</c:v>
                </c:pt>
                <c:pt idx="2887">
                  <c:v>1916.896</c:v>
                </c:pt>
                <c:pt idx="2888">
                  <c:v>1917.378</c:v>
                </c:pt>
                <c:pt idx="2889">
                  <c:v>1917.86</c:v>
                </c:pt>
                <c:pt idx="2890">
                  <c:v>1918.342</c:v>
                </c:pt>
                <c:pt idx="2891">
                  <c:v>1918.824</c:v>
                </c:pt>
                <c:pt idx="2892">
                  <c:v>1919.307</c:v>
                </c:pt>
                <c:pt idx="2893">
                  <c:v>1919.789</c:v>
                </c:pt>
                <c:pt idx="2894">
                  <c:v>1920.271</c:v>
                </c:pt>
                <c:pt idx="2895">
                  <c:v>1920.753</c:v>
                </c:pt>
                <c:pt idx="2896">
                  <c:v>1921.235</c:v>
                </c:pt>
                <c:pt idx="2897">
                  <c:v>1921.717</c:v>
                </c:pt>
                <c:pt idx="2898">
                  <c:v>1922.199</c:v>
                </c:pt>
                <c:pt idx="2899">
                  <c:v>1922.681</c:v>
                </c:pt>
                <c:pt idx="2900">
                  <c:v>1923.163</c:v>
                </c:pt>
                <c:pt idx="2901">
                  <c:v>1923.646</c:v>
                </c:pt>
                <c:pt idx="2902">
                  <c:v>1924.128</c:v>
                </c:pt>
                <c:pt idx="2903">
                  <c:v>1924.61</c:v>
                </c:pt>
                <c:pt idx="2904">
                  <c:v>1925.092</c:v>
                </c:pt>
                <c:pt idx="2905">
                  <c:v>1925.574</c:v>
                </c:pt>
                <c:pt idx="2906">
                  <c:v>1926.056</c:v>
                </c:pt>
                <c:pt idx="2907">
                  <c:v>1926.538</c:v>
                </c:pt>
                <c:pt idx="2908">
                  <c:v>1927.02</c:v>
                </c:pt>
                <c:pt idx="2909">
                  <c:v>1927.502</c:v>
                </c:pt>
                <c:pt idx="2910">
                  <c:v>1927.985</c:v>
                </c:pt>
                <c:pt idx="2911">
                  <c:v>1928.467</c:v>
                </c:pt>
                <c:pt idx="2912">
                  <c:v>1928.949</c:v>
                </c:pt>
                <c:pt idx="2913">
                  <c:v>1929.431</c:v>
                </c:pt>
                <c:pt idx="2914">
                  <c:v>1929.913</c:v>
                </c:pt>
                <c:pt idx="2915">
                  <c:v>1930.395</c:v>
                </c:pt>
                <c:pt idx="2916">
                  <c:v>1930.877</c:v>
                </c:pt>
                <c:pt idx="2917">
                  <c:v>1931.359</c:v>
                </c:pt>
                <c:pt idx="2918">
                  <c:v>1931.842</c:v>
                </c:pt>
                <c:pt idx="2919">
                  <c:v>1932.324</c:v>
                </c:pt>
                <c:pt idx="2920">
                  <c:v>1932.806</c:v>
                </c:pt>
                <c:pt idx="2921">
                  <c:v>1933.288</c:v>
                </c:pt>
                <c:pt idx="2922">
                  <c:v>1933.77</c:v>
                </c:pt>
                <c:pt idx="2923">
                  <c:v>1934.252</c:v>
                </c:pt>
                <c:pt idx="2924">
                  <c:v>1934.734</c:v>
                </c:pt>
                <c:pt idx="2925">
                  <c:v>1935.216</c:v>
                </c:pt>
                <c:pt idx="2926">
                  <c:v>1935.698</c:v>
                </c:pt>
                <c:pt idx="2927">
                  <c:v>1936.181</c:v>
                </c:pt>
                <c:pt idx="2928">
                  <c:v>1936.663</c:v>
                </c:pt>
                <c:pt idx="2929">
                  <c:v>1937.145</c:v>
                </c:pt>
                <c:pt idx="2930">
                  <c:v>1937.627</c:v>
                </c:pt>
                <c:pt idx="2931">
                  <c:v>1938.109</c:v>
                </c:pt>
                <c:pt idx="2932">
                  <c:v>1938.591</c:v>
                </c:pt>
                <c:pt idx="2933">
                  <c:v>1939.073</c:v>
                </c:pt>
                <c:pt idx="2934">
                  <c:v>1939.555</c:v>
                </c:pt>
                <c:pt idx="2935">
                  <c:v>1940.037</c:v>
                </c:pt>
                <c:pt idx="2936">
                  <c:v>1940.52</c:v>
                </c:pt>
                <c:pt idx="2937">
                  <c:v>1941.002</c:v>
                </c:pt>
                <c:pt idx="2938">
                  <c:v>1941.484</c:v>
                </c:pt>
                <c:pt idx="2939">
                  <c:v>1941.966</c:v>
                </c:pt>
                <c:pt idx="2940">
                  <c:v>1942.448</c:v>
                </c:pt>
                <c:pt idx="2941">
                  <c:v>1942.93</c:v>
                </c:pt>
                <c:pt idx="2942">
                  <c:v>1943.412</c:v>
                </c:pt>
                <c:pt idx="2943">
                  <c:v>1943.894</c:v>
                </c:pt>
                <c:pt idx="2944">
                  <c:v>1944.377</c:v>
                </c:pt>
                <c:pt idx="2945">
                  <c:v>1944.859</c:v>
                </c:pt>
                <c:pt idx="2946">
                  <c:v>1945.341</c:v>
                </c:pt>
                <c:pt idx="2947">
                  <c:v>1945.823</c:v>
                </c:pt>
                <c:pt idx="2948">
                  <c:v>1946.305</c:v>
                </c:pt>
                <c:pt idx="2949">
                  <c:v>1946.787</c:v>
                </c:pt>
                <c:pt idx="2950">
                  <c:v>1947.269</c:v>
                </c:pt>
                <c:pt idx="2951">
                  <c:v>1947.751</c:v>
                </c:pt>
                <c:pt idx="2952">
                  <c:v>1948.234</c:v>
                </c:pt>
                <c:pt idx="2953">
                  <c:v>1948.716</c:v>
                </c:pt>
                <c:pt idx="2954">
                  <c:v>1949.198</c:v>
                </c:pt>
                <c:pt idx="2955">
                  <c:v>1949.68</c:v>
                </c:pt>
                <c:pt idx="2956">
                  <c:v>1950.162</c:v>
                </c:pt>
                <c:pt idx="2957">
                  <c:v>1950.644</c:v>
                </c:pt>
                <c:pt idx="2958">
                  <c:v>1951.126</c:v>
                </c:pt>
                <c:pt idx="2959">
                  <c:v>1951.608</c:v>
                </c:pt>
                <c:pt idx="2960">
                  <c:v>1952.09</c:v>
                </c:pt>
                <c:pt idx="2961">
                  <c:v>1952.573</c:v>
                </c:pt>
                <c:pt idx="2962">
                  <c:v>1953.055</c:v>
                </c:pt>
                <c:pt idx="2963">
                  <c:v>1953.537</c:v>
                </c:pt>
                <c:pt idx="2964">
                  <c:v>1954.019</c:v>
                </c:pt>
                <c:pt idx="2965">
                  <c:v>1954.501</c:v>
                </c:pt>
                <c:pt idx="2966">
                  <c:v>1954.983</c:v>
                </c:pt>
                <c:pt idx="2967">
                  <c:v>1955.465</c:v>
                </c:pt>
                <c:pt idx="2968">
                  <c:v>1955.947</c:v>
                </c:pt>
                <c:pt idx="2969">
                  <c:v>1956.429</c:v>
                </c:pt>
                <c:pt idx="2970">
                  <c:v>1956.912</c:v>
                </c:pt>
                <c:pt idx="2971">
                  <c:v>1957.394</c:v>
                </c:pt>
                <c:pt idx="2972">
                  <c:v>1957.876</c:v>
                </c:pt>
                <c:pt idx="2973">
                  <c:v>1958.358</c:v>
                </c:pt>
                <c:pt idx="2974">
                  <c:v>1958.84</c:v>
                </c:pt>
                <c:pt idx="2975">
                  <c:v>1959.322</c:v>
                </c:pt>
                <c:pt idx="2976">
                  <c:v>1959.804</c:v>
                </c:pt>
                <c:pt idx="2977">
                  <c:v>1960.286</c:v>
                </c:pt>
                <c:pt idx="2978">
                  <c:v>1960.769</c:v>
                </c:pt>
                <c:pt idx="2979">
                  <c:v>1961.251</c:v>
                </c:pt>
                <c:pt idx="2980">
                  <c:v>1961.733</c:v>
                </c:pt>
                <c:pt idx="2981">
                  <c:v>1962.215</c:v>
                </c:pt>
                <c:pt idx="2982">
                  <c:v>1962.697</c:v>
                </c:pt>
                <c:pt idx="2983">
                  <c:v>1963.179</c:v>
                </c:pt>
                <c:pt idx="2984">
                  <c:v>1963.661</c:v>
                </c:pt>
                <c:pt idx="2985">
                  <c:v>1964.143</c:v>
                </c:pt>
                <c:pt idx="2986">
                  <c:v>1964.625</c:v>
                </c:pt>
                <c:pt idx="2987">
                  <c:v>1965.108</c:v>
                </c:pt>
                <c:pt idx="2988">
                  <c:v>1965.59</c:v>
                </c:pt>
                <c:pt idx="2989">
                  <c:v>1966.072</c:v>
                </c:pt>
                <c:pt idx="2990">
                  <c:v>1966.554</c:v>
                </c:pt>
                <c:pt idx="2991">
                  <c:v>1967.036</c:v>
                </c:pt>
                <c:pt idx="2992">
                  <c:v>1967.518</c:v>
                </c:pt>
                <c:pt idx="2993">
                  <c:v>1968</c:v>
                </c:pt>
                <c:pt idx="2994">
                  <c:v>1968.482</c:v>
                </c:pt>
                <c:pt idx="2995">
                  <c:v>1968.964</c:v>
                </c:pt>
                <c:pt idx="2996">
                  <c:v>1969.447</c:v>
                </c:pt>
                <c:pt idx="2997">
                  <c:v>1969.929</c:v>
                </c:pt>
                <c:pt idx="2998">
                  <c:v>1970.411</c:v>
                </c:pt>
                <c:pt idx="2999">
                  <c:v>1970.893</c:v>
                </c:pt>
                <c:pt idx="3000">
                  <c:v>1971.375</c:v>
                </c:pt>
                <c:pt idx="3001">
                  <c:v>1971.857</c:v>
                </c:pt>
                <c:pt idx="3002">
                  <c:v>1972.339</c:v>
                </c:pt>
                <c:pt idx="3003">
                  <c:v>1972.821</c:v>
                </c:pt>
                <c:pt idx="3004">
                  <c:v>1973.304</c:v>
                </c:pt>
                <c:pt idx="3005">
                  <c:v>1973.786</c:v>
                </c:pt>
                <c:pt idx="3006">
                  <c:v>1974.268</c:v>
                </c:pt>
                <c:pt idx="3007">
                  <c:v>1974.75</c:v>
                </c:pt>
                <c:pt idx="3008">
                  <c:v>1975.232</c:v>
                </c:pt>
                <c:pt idx="3009">
                  <c:v>1975.714</c:v>
                </c:pt>
                <c:pt idx="3010">
                  <c:v>1976.196</c:v>
                </c:pt>
                <c:pt idx="3011">
                  <c:v>1976.678</c:v>
                </c:pt>
                <c:pt idx="3012">
                  <c:v>1977.161</c:v>
                </c:pt>
                <c:pt idx="3013">
                  <c:v>1977.643</c:v>
                </c:pt>
                <c:pt idx="3014">
                  <c:v>1978.125</c:v>
                </c:pt>
                <c:pt idx="3015">
                  <c:v>1978.607</c:v>
                </c:pt>
                <c:pt idx="3016">
                  <c:v>1979.089</c:v>
                </c:pt>
                <c:pt idx="3017">
                  <c:v>1979.571</c:v>
                </c:pt>
                <c:pt idx="3018">
                  <c:v>1980.053</c:v>
                </c:pt>
                <c:pt idx="3019">
                  <c:v>1980.535</c:v>
                </c:pt>
                <c:pt idx="3020">
                  <c:v>1981.017</c:v>
                </c:pt>
                <c:pt idx="3021">
                  <c:v>1981.5</c:v>
                </c:pt>
                <c:pt idx="3022">
                  <c:v>1981.982</c:v>
                </c:pt>
                <c:pt idx="3023">
                  <c:v>1982.464</c:v>
                </c:pt>
                <c:pt idx="3024">
                  <c:v>1982.946</c:v>
                </c:pt>
                <c:pt idx="3025">
                  <c:v>1983.428</c:v>
                </c:pt>
                <c:pt idx="3026">
                  <c:v>1983.91</c:v>
                </c:pt>
                <c:pt idx="3027">
                  <c:v>1984.392</c:v>
                </c:pt>
                <c:pt idx="3028">
                  <c:v>1984.874</c:v>
                </c:pt>
                <c:pt idx="3029">
                  <c:v>1985.356</c:v>
                </c:pt>
                <c:pt idx="3030">
                  <c:v>1985.839</c:v>
                </c:pt>
                <c:pt idx="3031">
                  <c:v>1986.321</c:v>
                </c:pt>
                <c:pt idx="3032">
                  <c:v>1986.803</c:v>
                </c:pt>
                <c:pt idx="3033">
                  <c:v>1987.285</c:v>
                </c:pt>
                <c:pt idx="3034">
                  <c:v>1987.767</c:v>
                </c:pt>
                <c:pt idx="3035">
                  <c:v>1988.249</c:v>
                </c:pt>
                <c:pt idx="3036">
                  <c:v>1988.731</c:v>
                </c:pt>
                <c:pt idx="3037">
                  <c:v>1989.213</c:v>
                </c:pt>
                <c:pt idx="3038">
                  <c:v>1989.696</c:v>
                </c:pt>
                <c:pt idx="3039">
                  <c:v>1990.178</c:v>
                </c:pt>
                <c:pt idx="3040">
                  <c:v>1990.66</c:v>
                </c:pt>
                <c:pt idx="3041">
                  <c:v>1991.142</c:v>
                </c:pt>
                <c:pt idx="3042">
                  <c:v>1991.624</c:v>
                </c:pt>
                <c:pt idx="3043">
                  <c:v>1992.106</c:v>
                </c:pt>
                <c:pt idx="3044">
                  <c:v>1992.588</c:v>
                </c:pt>
                <c:pt idx="3045">
                  <c:v>1993.07</c:v>
                </c:pt>
                <c:pt idx="3046">
                  <c:v>1993.552</c:v>
                </c:pt>
                <c:pt idx="3047">
                  <c:v>1994.035</c:v>
                </c:pt>
                <c:pt idx="3048">
                  <c:v>1994.517</c:v>
                </c:pt>
                <c:pt idx="3049">
                  <c:v>1994.999</c:v>
                </c:pt>
                <c:pt idx="3050">
                  <c:v>1995.481</c:v>
                </c:pt>
                <c:pt idx="3051">
                  <c:v>1995.963</c:v>
                </c:pt>
                <c:pt idx="3052">
                  <c:v>1996.445</c:v>
                </c:pt>
                <c:pt idx="3053">
                  <c:v>1996.927</c:v>
                </c:pt>
                <c:pt idx="3054">
                  <c:v>1997.409</c:v>
                </c:pt>
                <c:pt idx="3055">
                  <c:v>1997.891</c:v>
                </c:pt>
                <c:pt idx="3056">
                  <c:v>1998.374</c:v>
                </c:pt>
                <c:pt idx="3057">
                  <c:v>1998.856</c:v>
                </c:pt>
                <c:pt idx="3058">
                  <c:v>1999.338</c:v>
                </c:pt>
                <c:pt idx="3059">
                  <c:v>1999.82</c:v>
                </c:pt>
                <c:pt idx="3060">
                  <c:v>2000.302</c:v>
                </c:pt>
                <c:pt idx="3061">
                  <c:v>2000.784</c:v>
                </c:pt>
                <c:pt idx="3062">
                  <c:v>2001.266</c:v>
                </c:pt>
                <c:pt idx="3063">
                  <c:v>2001.748</c:v>
                </c:pt>
                <c:pt idx="3064">
                  <c:v>2002.231</c:v>
                </c:pt>
                <c:pt idx="3065">
                  <c:v>2002.713</c:v>
                </c:pt>
                <c:pt idx="3066">
                  <c:v>2003.195</c:v>
                </c:pt>
                <c:pt idx="3067">
                  <c:v>2003.677</c:v>
                </c:pt>
                <c:pt idx="3068">
                  <c:v>2004.159</c:v>
                </c:pt>
                <c:pt idx="3069">
                  <c:v>2004.641</c:v>
                </c:pt>
                <c:pt idx="3070">
                  <c:v>2005.123</c:v>
                </c:pt>
                <c:pt idx="3071">
                  <c:v>2005.605</c:v>
                </c:pt>
                <c:pt idx="3072">
                  <c:v>2006.088</c:v>
                </c:pt>
                <c:pt idx="3073">
                  <c:v>2006.57</c:v>
                </c:pt>
                <c:pt idx="3074">
                  <c:v>2007.052</c:v>
                </c:pt>
                <c:pt idx="3075">
                  <c:v>2007.534</c:v>
                </c:pt>
                <c:pt idx="3076">
                  <c:v>2008.016</c:v>
                </c:pt>
                <c:pt idx="3077">
                  <c:v>2008.498</c:v>
                </c:pt>
                <c:pt idx="3078">
                  <c:v>2008.98</c:v>
                </c:pt>
                <c:pt idx="3079">
                  <c:v>2009.462</c:v>
                </c:pt>
                <c:pt idx="3080">
                  <c:v>2009.944</c:v>
                </c:pt>
                <c:pt idx="3081">
                  <c:v>2010.427</c:v>
                </c:pt>
                <c:pt idx="3082">
                  <c:v>2010.909</c:v>
                </c:pt>
                <c:pt idx="3083">
                  <c:v>2011.391</c:v>
                </c:pt>
                <c:pt idx="3084">
                  <c:v>2011.873</c:v>
                </c:pt>
                <c:pt idx="3085">
                  <c:v>2012.355</c:v>
                </c:pt>
                <c:pt idx="3086">
                  <c:v>2012.837</c:v>
                </c:pt>
                <c:pt idx="3087">
                  <c:v>2013.319</c:v>
                </c:pt>
                <c:pt idx="3088">
                  <c:v>2013.801</c:v>
                </c:pt>
                <c:pt idx="3089">
                  <c:v>2014.283</c:v>
                </c:pt>
                <c:pt idx="3090">
                  <c:v>2014.766</c:v>
                </c:pt>
                <c:pt idx="3091">
                  <c:v>2015.248</c:v>
                </c:pt>
                <c:pt idx="3092">
                  <c:v>2015.73</c:v>
                </c:pt>
                <c:pt idx="3093">
                  <c:v>2016.212</c:v>
                </c:pt>
                <c:pt idx="3094">
                  <c:v>2016.694</c:v>
                </c:pt>
                <c:pt idx="3095">
                  <c:v>2017.176</c:v>
                </c:pt>
                <c:pt idx="3096">
                  <c:v>2017.658</c:v>
                </c:pt>
                <c:pt idx="3097">
                  <c:v>2018.14</c:v>
                </c:pt>
                <c:pt idx="3098">
                  <c:v>2018.623</c:v>
                </c:pt>
                <c:pt idx="3099">
                  <c:v>2019.105</c:v>
                </c:pt>
                <c:pt idx="3100">
                  <c:v>2019.587</c:v>
                </c:pt>
                <c:pt idx="3101">
                  <c:v>2020.069</c:v>
                </c:pt>
                <c:pt idx="3102">
                  <c:v>2020.551</c:v>
                </c:pt>
                <c:pt idx="3103">
                  <c:v>2021.033</c:v>
                </c:pt>
                <c:pt idx="3104">
                  <c:v>2021.515</c:v>
                </c:pt>
                <c:pt idx="3105">
                  <c:v>2021.997</c:v>
                </c:pt>
                <c:pt idx="3106">
                  <c:v>2022.479</c:v>
                </c:pt>
                <c:pt idx="3107">
                  <c:v>2022.962</c:v>
                </c:pt>
                <c:pt idx="3108">
                  <c:v>2023.444</c:v>
                </c:pt>
                <c:pt idx="3109">
                  <c:v>2023.926</c:v>
                </c:pt>
                <c:pt idx="3110">
                  <c:v>2024.408</c:v>
                </c:pt>
                <c:pt idx="3111">
                  <c:v>2024.89</c:v>
                </c:pt>
                <c:pt idx="3112">
                  <c:v>2025.372</c:v>
                </c:pt>
                <c:pt idx="3113">
                  <c:v>2025.854</c:v>
                </c:pt>
                <c:pt idx="3114">
                  <c:v>2026.336</c:v>
                </c:pt>
                <c:pt idx="3115">
                  <c:v>2026.818</c:v>
                </c:pt>
                <c:pt idx="3116">
                  <c:v>2027.301</c:v>
                </c:pt>
                <c:pt idx="3117">
                  <c:v>2027.783</c:v>
                </c:pt>
                <c:pt idx="3118">
                  <c:v>2028.265</c:v>
                </c:pt>
                <c:pt idx="3119">
                  <c:v>2028.747</c:v>
                </c:pt>
                <c:pt idx="3120">
                  <c:v>2029.229</c:v>
                </c:pt>
                <c:pt idx="3121">
                  <c:v>2029.711</c:v>
                </c:pt>
                <c:pt idx="3122">
                  <c:v>2030.193</c:v>
                </c:pt>
                <c:pt idx="3123">
                  <c:v>2030.675</c:v>
                </c:pt>
                <c:pt idx="3124">
                  <c:v>2031.158</c:v>
                </c:pt>
                <c:pt idx="3125">
                  <c:v>2031.64</c:v>
                </c:pt>
                <c:pt idx="3126">
                  <c:v>2032.122</c:v>
                </c:pt>
                <c:pt idx="3127">
                  <c:v>2032.604</c:v>
                </c:pt>
                <c:pt idx="3128">
                  <c:v>2033.086</c:v>
                </c:pt>
                <c:pt idx="3129">
                  <c:v>2033.568</c:v>
                </c:pt>
                <c:pt idx="3130">
                  <c:v>2034.05</c:v>
                </c:pt>
                <c:pt idx="3131">
                  <c:v>2034.532</c:v>
                </c:pt>
                <c:pt idx="3132">
                  <c:v>2035.015</c:v>
                </c:pt>
                <c:pt idx="3133">
                  <c:v>2035.497</c:v>
                </c:pt>
                <c:pt idx="3134">
                  <c:v>2035.979</c:v>
                </c:pt>
                <c:pt idx="3135">
                  <c:v>2036.461</c:v>
                </c:pt>
                <c:pt idx="3136">
                  <c:v>2036.943</c:v>
                </c:pt>
                <c:pt idx="3137">
                  <c:v>2037.425</c:v>
                </c:pt>
                <c:pt idx="3138">
                  <c:v>2037.907</c:v>
                </c:pt>
                <c:pt idx="3139">
                  <c:v>2038.389</c:v>
                </c:pt>
                <c:pt idx="3140">
                  <c:v>2038.871</c:v>
                </c:pt>
                <c:pt idx="3141">
                  <c:v>2039.354</c:v>
                </c:pt>
                <c:pt idx="3142">
                  <c:v>2039.836</c:v>
                </c:pt>
                <c:pt idx="3143">
                  <c:v>2040.318</c:v>
                </c:pt>
                <c:pt idx="3144">
                  <c:v>2040.8</c:v>
                </c:pt>
                <c:pt idx="3145">
                  <c:v>2041.282</c:v>
                </c:pt>
                <c:pt idx="3146">
                  <c:v>2041.764</c:v>
                </c:pt>
                <c:pt idx="3147">
                  <c:v>2042.246</c:v>
                </c:pt>
                <c:pt idx="3148">
                  <c:v>2042.728</c:v>
                </c:pt>
                <c:pt idx="3149">
                  <c:v>2043.21</c:v>
                </c:pt>
                <c:pt idx="3150">
                  <c:v>2043.693</c:v>
                </c:pt>
                <c:pt idx="3151">
                  <c:v>2044.175</c:v>
                </c:pt>
                <c:pt idx="3152">
                  <c:v>2044.657</c:v>
                </c:pt>
                <c:pt idx="3153">
                  <c:v>2045.139</c:v>
                </c:pt>
                <c:pt idx="3154">
                  <c:v>2045.621</c:v>
                </c:pt>
                <c:pt idx="3155">
                  <c:v>2046.103</c:v>
                </c:pt>
                <c:pt idx="3156">
                  <c:v>2046.585</c:v>
                </c:pt>
                <c:pt idx="3157">
                  <c:v>2047.067</c:v>
                </c:pt>
                <c:pt idx="3158">
                  <c:v>2047.55</c:v>
                </c:pt>
                <c:pt idx="3159">
                  <c:v>2048.032</c:v>
                </c:pt>
                <c:pt idx="3160">
                  <c:v>2048.514</c:v>
                </c:pt>
                <c:pt idx="3161">
                  <c:v>2048.996</c:v>
                </c:pt>
                <c:pt idx="3162">
                  <c:v>2049.478</c:v>
                </c:pt>
                <c:pt idx="3163">
                  <c:v>2049.96</c:v>
                </c:pt>
                <c:pt idx="3164">
                  <c:v>2050.442</c:v>
                </c:pt>
                <c:pt idx="3165">
                  <c:v>2050.924</c:v>
                </c:pt>
                <c:pt idx="3166">
                  <c:v>2051.406</c:v>
                </c:pt>
                <c:pt idx="3167">
                  <c:v>2051.889</c:v>
                </c:pt>
                <c:pt idx="3168">
                  <c:v>2052.371</c:v>
                </c:pt>
                <c:pt idx="3169">
                  <c:v>2052.853</c:v>
                </c:pt>
                <c:pt idx="3170">
                  <c:v>2053.335</c:v>
                </c:pt>
                <c:pt idx="3171">
                  <c:v>2053.817</c:v>
                </c:pt>
                <c:pt idx="3172">
                  <c:v>2054.299</c:v>
                </c:pt>
                <c:pt idx="3173">
                  <c:v>2054.781</c:v>
                </c:pt>
                <c:pt idx="3174">
                  <c:v>2055.263</c:v>
                </c:pt>
                <c:pt idx="3175">
                  <c:v>2055.746</c:v>
                </c:pt>
                <c:pt idx="3176">
                  <c:v>2056.228</c:v>
                </c:pt>
                <c:pt idx="3177">
                  <c:v>2056.71</c:v>
                </c:pt>
                <c:pt idx="3178">
                  <c:v>2057.192</c:v>
                </c:pt>
                <c:pt idx="3179">
                  <c:v>2057.674</c:v>
                </c:pt>
                <c:pt idx="3180">
                  <c:v>2058.156</c:v>
                </c:pt>
                <c:pt idx="3181">
                  <c:v>2058.638</c:v>
                </c:pt>
                <c:pt idx="3182">
                  <c:v>2059.12</c:v>
                </c:pt>
                <c:pt idx="3183">
                  <c:v>2059.603</c:v>
                </c:pt>
                <c:pt idx="3184">
                  <c:v>2060.084</c:v>
                </c:pt>
                <c:pt idx="3185">
                  <c:v>2060.567</c:v>
                </c:pt>
                <c:pt idx="3186">
                  <c:v>2061.049</c:v>
                </c:pt>
                <c:pt idx="3187">
                  <c:v>2061.531</c:v>
                </c:pt>
                <c:pt idx="3188">
                  <c:v>2062.013</c:v>
                </c:pt>
                <c:pt idx="3189">
                  <c:v>2062.495</c:v>
                </c:pt>
                <c:pt idx="3190">
                  <c:v>2062.977</c:v>
                </c:pt>
                <c:pt idx="3191">
                  <c:v>2063.459</c:v>
                </c:pt>
                <c:pt idx="3192">
                  <c:v>2063.941</c:v>
                </c:pt>
                <c:pt idx="3193">
                  <c:v>2064.424</c:v>
                </c:pt>
                <c:pt idx="3194">
                  <c:v>2064.906</c:v>
                </c:pt>
                <c:pt idx="3195">
                  <c:v>2065.388</c:v>
                </c:pt>
                <c:pt idx="3196">
                  <c:v>2065.87</c:v>
                </c:pt>
                <c:pt idx="3197">
                  <c:v>2066.352</c:v>
                </c:pt>
                <c:pt idx="3198">
                  <c:v>2066.834</c:v>
                </c:pt>
                <c:pt idx="3199">
                  <c:v>2067.316</c:v>
                </c:pt>
                <c:pt idx="3200">
                  <c:v>2067.798</c:v>
                </c:pt>
                <c:pt idx="3201">
                  <c:v>2068.281</c:v>
                </c:pt>
                <c:pt idx="3202">
                  <c:v>2068.763</c:v>
                </c:pt>
                <c:pt idx="3203">
                  <c:v>2069.245</c:v>
                </c:pt>
                <c:pt idx="3204">
                  <c:v>2069.727</c:v>
                </c:pt>
                <c:pt idx="3205">
                  <c:v>2070.209</c:v>
                </c:pt>
                <c:pt idx="3206">
                  <c:v>2070.691</c:v>
                </c:pt>
                <c:pt idx="3207">
                  <c:v>2071.173</c:v>
                </c:pt>
                <c:pt idx="3208">
                  <c:v>2071.655</c:v>
                </c:pt>
                <c:pt idx="3209">
                  <c:v>2072.137</c:v>
                </c:pt>
                <c:pt idx="3210">
                  <c:v>2072.62</c:v>
                </c:pt>
                <c:pt idx="3211">
                  <c:v>2073.102</c:v>
                </c:pt>
                <c:pt idx="3212">
                  <c:v>2073.584</c:v>
                </c:pt>
                <c:pt idx="3213">
                  <c:v>2074.066</c:v>
                </c:pt>
                <c:pt idx="3214">
                  <c:v>2074.548</c:v>
                </c:pt>
                <c:pt idx="3215">
                  <c:v>2075.03</c:v>
                </c:pt>
                <c:pt idx="3216">
                  <c:v>2075.512</c:v>
                </c:pt>
                <c:pt idx="3217">
                  <c:v>2075.994</c:v>
                </c:pt>
                <c:pt idx="3218">
                  <c:v>2076.477</c:v>
                </c:pt>
                <c:pt idx="3219">
                  <c:v>2076.959</c:v>
                </c:pt>
                <c:pt idx="3220">
                  <c:v>2077.441</c:v>
                </c:pt>
                <c:pt idx="3221">
                  <c:v>2077.923</c:v>
                </c:pt>
                <c:pt idx="3222">
                  <c:v>2078.405</c:v>
                </c:pt>
                <c:pt idx="3223">
                  <c:v>2078.887</c:v>
                </c:pt>
                <c:pt idx="3224">
                  <c:v>2079.369</c:v>
                </c:pt>
                <c:pt idx="3225">
                  <c:v>2079.851</c:v>
                </c:pt>
                <c:pt idx="3226">
                  <c:v>2080.333</c:v>
                </c:pt>
                <c:pt idx="3227">
                  <c:v>2080.816</c:v>
                </c:pt>
                <c:pt idx="3228">
                  <c:v>2081.298</c:v>
                </c:pt>
                <c:pt idx="3229">
                  <c:v>2081.78</c:v>
                </c:pt>
                <c:pt idx="3230">
                  <c:v>2082.262</c:v>
                </c:pt>
                <c:pt idx="3231">
                  <c:v>2082.744</c:v>
                </c:pt>
                <c:pt idx="3232">
                  <c:v>2083.226</c:v>
                </c:pt>
                <c:pt idx="3233">
                  <c:v>2083.708</c:v>
                </c:pt>
                <c:pt idx="3234">
                  <c:v>2084.19</c:v>
                </c:pt>
                <c:pt idx="3235">
                  <c:v>2084.673</c:v>
                </c:pt>
                <c:pt idx="3236">
                  <c:v>2085.155</c:v>
                </c:pt>
                <c:pt idx="3237">
                  <c:v>2085.637</c:v>
                </c:pt>
                <c:pt idx="3238">
                  <c:v>2086.119</c:v>
                </c:pt>
                <c:pt idx="3239">
                  <c:v>2086.601</c:v>
                </c:pt>
                <c:pt idx="3240">
                  <c:v>2087.083</c:v>
                </c:pt>
                <c:pt idx="3241">
                  <c:v>2087.565</c:v>
                </c:pt>
                <c:pt idx="3242">
                  <c:v>2088.047</c:v>
                </c:pt>
                <c:pt idx="3243">
                  <c:v>2088.53</c:v>
                </c:pt>
                <c:pt idx="3244">
                  <c:v>2089.011</c:v>
                </c:pt>
                <c:pt idx="3245">
                  <c:v>2089.494</c:v>
                </c:pt>
                <c:pt idx="3246">
                  <c:v>2089.976</c:v>
                </c:pt>
                <c:pt idx="3247">
                  <c:v>2090.458</c:v>
                </c:pt>
                <c:pt idx="3248">
                  <c:v>2090.94</c:v>
                </c:pt>
                <c:pt idx="3249">
                  <c:v>2091.422</c:v>
                </c:pt>
                <c:pt idx="3250">
                  <c:v>2091.904</c:v>
                </c:pt>
                <c:pt idx="3251">
                  <c:v>2092.386</c:v>
                </c:pt>
                <c:pt idx="3252">
                  <c:v>2092.868</c:v>
                </c:pt>
                <c:pt idx="3253">
                  <c:v>2093.351</c:v>
                </c:pt>
                <c:pt idx="3254">
                  <c:v>2093.833</c:v>
                </c:pt>
                <c:pt idx="3255">
                  <c:v>2094.315</c:v>
                </c:pt>
                <c:pt idx="3256">
                  <c:v>2094.797</c:v>
                </c:pt>
                <c:pt idx="3257">
                  <c:v>2095.279</c:v>
                </c:pt>
                <c:pt idx="3258">
                  <c:v>2095.761</c:v>
                </c:pt>
                <c:pt idx="3259">
                  <c:v>2096.243</c:v>
                </c:pt>
                <c:pt idx="3260">
                  <c:v>2096.725</c:v>
                </c:pt>
                <c:pt idx="3261">
                  <c:v>2097.208</c:v>
                </c:pt>
                <c:pt idx="3262">
                  <c:v>2097.69</c:v>
                </c:pt>
                <c:pt idx="3263">
                  <c:v>2098.172</c:v>
                </c:pt>
                <c:pt idx="3264">
                  <c:v>2098.654</c:v>
                </c:pt>
                <c:pt idx="3265">
                  <c:v>2099.136</c:v>
                </c:pt>
                <c:pt idx="3266">
                  <c:v>2099.618</c:v>
                </c:pt>
                <c:pt idx="3267">
                  <c:v>2100.1</c:v>
                </c:pt>
                <c:pt idx="3268">
                  <c:v>2100.582</c:v>
                </c:pt>
                <c:pt idx="3269">
                  <c:v>2101.064</c:v>
                </c:pt>
                <c:pt idx="3270">
                  <c:v>2101.547</c:v>
                </c:pt>
                <c:pt idx="3271">
                  <c:v>2102.029</c:v>
                </c:pt>
                <c:pt idx="3272">
                  <c:v>2102.511</c:v>
                </c:pt>
                <c:pt idx="3273">
                  <c:v>2102.993</c:v>
                </c:pt>
                <c:pt idx="3274">
                  <c:v>2103.475</c:v>
                </c:pt>
                <c:pt idx="3275">
                  <c:v>2103.957</c:v>
                </c:pt>
                <c:pt idx="3276">
                  <c:v>2104.439</c:v>
                </c:pt>
                <c:pt idx="3277">
                  <c:v>2104.921</c:v>
                </c:pt>
                <c:pt idx="3278">
                  <c:v>2105.404</c:v>
                </c:pt>
                <c:pt idx="3279">
                  <c:v>2105.886</c:v>
                </c:pt>
                <c:pt idx="3280">
                  <c:v>2106.368</c:v>
                </c:pt>
                <c:pt idx="3281">
                  <c:v>2106.85</c:v>
                </c:pt>
                <c:pt idx="3282">
                  <c:v>2107.332</c:v>
                </c:pt>
                <c:pt idx="3283">
                  <c:v>2107.814</c:v>
                </c:pt>
                <c:pt idx="3284">
                  <c:v>2108.296</c:v>
                </c:pt>
                <c:pt idx="3285">
                  <c:v>2108.778</c:v>
                </c:pt>
                <c:pt idx="3286">
                  <c:v>2109.26</c:v>
                </c:pt>
                <c:pt idx="3287">
                  <c:v>2109.743</c:v>
                </c:pt>
                <c:pt idx="3288">
                  <c:v>2110.225</c:v>
                </c:pt>
                <c:pt idx="3289">
                  <c:v>2110.707</c:v>
                </c:pt>
                <c:pt idx="3290">
                  <c:v>2111.189</c:v>
                </c:pt>
                <c:pt idx="3291">
                  <c:v>2111.671</c:v>
                </c:pt>
                <c:pt idx="3292">
                  <c:v>2112.153</c:v>
                </c:pt>
                <c:pt idx="3293">
                  <c:v>2112.635</c:v>
                </c:pt>
                <c:pt idx="3294">
                  <c:v>2113.117</c:v>
                </c:pt>
                <c:pt idx="3295">
                  <c:v>2113.6</c:v>
                </c:pt>
                <c:pt idx="3296">
                  <c:v>2114.082</c:v>
                </c:pt>
                <c:pt idx="3297">
                  <c:v>2114.564</c:v>
                </c:pt>
                <c:pt idx="3298">
                  <c:v>2115.046</c:v>
                </c:pt>
                <c:pt idx="3299">
                  <c:v>2115.528</c:v>
                </c:pt>
                <c:pt idx="3300">
                  <c:v>2116.01</c:v>
                </c:pt>
                <c:pt idx="3301">
                  <c:v>2116.492</c:v>
                </c:pt>
                <c:pt idx="3302">
                  <c:v>2116.974</c:v>
                </c:pt>
                <c:pt idx="3303">
                  <c:v>2117.457</c:v>
                </c:pt>
                <c:pt idx="3304">
                  <c:v>2117.938</c:v>
                </c:pt>
                <c:pt idx="3305">
                  <c:v>2118.421</c:v>
                </c:pt>
                <c:pt idx="3306">
                  <c:v>2118.903</c:v>
                </c:pt>
                <c:pt idx="3307">
                  <c:v>2119.385</c:v>
                </c:pt>
                <c:pt idx="3308">
                  <c:v>2119.867</c:v>
                </c:pt>
                <c:pt idx="3309">
                  <c:v>2120.349</c:v>
                </c:pt>
                <c:pt idx="3310">
                  <c:v>2120.831</c:v>
                </c:pt>
                <c:pt idx="3311">
                  <c:v>2121.313</c:v>
                </c:pt>
                <c:pt idx="3312">
                  <c:v>2121.795</c:v>
                </c:pt>
                <c:pt idx="3313">
                  <c:v>2122.278</c:v>
                </c:pt>
                <c:pt idx="3314">
                  <c:v>2122.76</c:v>
                </c:pt>
                <c:pt idx="3315">
                  <c:v>2123.242</c:v>
                </c:pt>
                <c:pt idx="3316">
                  <c:v>2123.724</c:v>
                </c:pt>
                <c:pt idx="3317">
                  <c:v>2124.206</c:v>
                </c:pt>
                <c:pt idx="3318">
                  <c:v>2124.688</c:v>
                </c:pt>
                <c:pt idx="3319">
                  <c:v>2125.17</c:v>
                </c:pt>
                <c:pt idx="3320">
                  <c:v>2125.652</c:v>
                </c:pt>
                <c:pt idx="3321">
                  <c:v>2126.135</c:v>
                </c:pt>
                <c:pt idx="3322">
                  <c:v>2126.617</c:v>
                </c:pt>
                <c:pt idx="3323">
                  <c:v>2127.099</c:v>
                </c:pt>
                <c:pt idx="3324">
                  <c:v>2127.581</c:v>
                </c:pt>
                <c:pt idx="3325">
                  <c:v>2128.063</c:v>
                </c:pt>
                <c:pt idx="3326">
                  <c:v>2128.545</c:v>
                </c:pt>
                <c:pt idx="3327">
                  <c:v>2129.027</c:v>
                </c:pt>
                <c:pt idx="3328">
                  <c:v>2129.509</c:v>
                </c:pt>
                <c:pt idx="3329">
                  <c:v>2129.991</c:v>
                </c:pt>
                <c:pt idx="3330">
                  <c:v>2130.474</c:v>
                </c:pt>
                <c:pt idx="3331">
                  <c:v>2130.956</c:v>
                </c:pt>
                <c:pt idx="3332">
                  <c:v>2131.438</c:v>
                </c:pt>
                <c:pt idx="3333">
                  <c:v>2131.92</c:v>
                </c:pt>
                <c:pt idx="3334">
                  <c:v>2132.402</c:v>
                </c:pt>
                <c:pt idx="3335">
                  <c:v>2132.884</c:v>
                </c:pt>
                <c:pt idx="3336">
                  <c:v>2133.366</c:v>
                </c:pt>
                <c:pt idx="3337">
                  <c:v>2133.848</c:v>
                </c:pt>
                <c:pt idx="3338">
                  <c:v>2134.331</c:v>
                </c:pt>
                <c:pt idx="3339">
                  <c:v>2134.813</c:v>
                </c:pt>
                <c:pt idx="3340">
                  <c:v>2135.295</c:v>
                </c:pt>
                <c:pt idx="3341">
                  <c:v>2135.777</c:v>
                </c:pt>
                <c:pt idx="3342">
                  <c:v>2136.259</c:v>
                </c:pt>
                <c:pt idx="3343">
                  <c:v>2136.741</c:v>
                </c:pt>
                <c:pt idx="3344">
                  <c:v>2137.223</c:v>
                </c:pt>
                <c:pt idx="3345">
                  <c:v>2137.705</c:v>
                </c:pt>
                <c:pt idx="3346">
                  <c:v>2138.188</c:v>
                </c:pt>
                <c:pt idx="3347">
                  <c:v>2138.67</c:v>
                </c:pt>
                <c:pt idx="3348">
                  <c:v>2139.152</c:v>
                </c:pt>
                <c:pt idx="3349">
                  <c:v>2139.634</c:v>
                </c:pt>
                <c:pt idx="3350">
                  <c:v>2140.116</c:v>
                </c:pt>
                <c:pt idx="3351">
                  <c:v>2140.598</c:v>
                </c:pt>
                <c:pt idx="3352">
                  <c:v>2141.08</c:v>
                </c:pt>
                <c:pt idx="3353">
                  <c:v>2141.562</c:v>
                </c:pt>
                <c:pt idx="3354">
                  <c:v>2142.044</c:v>
                </c:pt>
                <c:pt idx="3355">
                  <c:v>2142.527</c:v>
                </c:pt>
                <c:pt idx="3356">
                  <c:v>2143.009</c:v>
                </c:pt>
                <c:pt idx="3357">
                  <c:v>2143.491</c:v>
                </c:pt>
                <c:pt idx="3358">
                  <c:v>2143.973</c:v>
                </c:pt>
                <c:pt idx="3359">
                  <c:v>2144.455</c:v>
                </c:pt>
                <c:pt idx="3360">
                  <c:v>2144.937</c:v>
                </c:pt>
                <c:pt idx="3361">
                  <c:v>2145.419</c:v>
                </c:pt>
                <c:pt idx="3362">
                  <c:v>2145.901</c:v>
                </c:pt>
                <c:pt idx="3363">
                  <c:v>2146.384</c:v>
                </c:pt>
                <c:pt idx="3364">
                  <c:v>2146.865</c:v>
                </c:pt>
                <c:pt idx="3365">
                  <c:v>2147.348</c:v>
                </c:pt>
                <c:pt idx="3366">
                  <c:v>2147.83</c:v>
                </c:pt>
                <c:pt idx="3367">
                  <c:v>2148.312</c:v>
                </c:pt>
                <c:pt idx="3368">
                  <c:v>2148.794</c:v>
                </c:pt>
                <c:pt idx="3369">
                  <c:v>2149.276</c:v>
                </c:pt>
                <c:pt idx="3370">
                  <c:v>2149.758</c:v>
                </c:pt>
                <c:pt idx="3371">
                  <c:v>2150.24</c:v>
                </c:pt>
                <c:pt idx="3372">
                  <c:v>2150.722</c:v>
                </c:pt>
                <c:pt idx="3373">
                  <c:v>2151.205</c:v>
                </c:pt>
                <c:pt idx="3374">
                  <c:v>2151.687</c:v>
                </c:pt>
                <c:pt idx="3375">
                  <c:v>2152.169</c:v>
                </c:pt>
                <c:pt idx="3376">
                  <c:v>2152.651</c:v>
                </c:pt>
                <c:pt idx="3377">
                  <c:v>2153.133</c:v>
                </c:pt>
                <c:pt idx="3378">
                  <c:v>2153.615</c:v>
                </c:pt>
                <c:pt idx="3379">
                  <c:v>2154.097</c:v>
                </c:pt>
                <c:pt idx="3380">
                  <c:v>2154.579</c:v>
                </c:pt>
                <c:pt idx="3381">
                  <c:v>2155.062</c:v>
                </c:pt>
                <c:pt idx="3382">
                  <c:v>2155.544</c:v>
                </c:pt>
                <c:pt idx="3383">
                  <c:v>2156.026</c:v>
                </c:pt>
                <c:pt idx="3384">
                  <c:v>2156.508</c:v>
                </c:pt>
                <c:pt idx="3385">
                  <c:v>2156.99</c:v>
                </c:pt>
                <c:pt idx="3386">
                  <c:v>2157.472</c:v>
                </c:pt>
                <c:pt idx="3387">
                  <c:v>2157.954</c:v>
                </c:pt>
                <c:pt idx="3388">
                  <c:v>2158.436</c:v>
                </c:pt>
                <c:pt idx="3389">
                  <c:v>2158.918</c:v>
                </c:pt>
                <c:pt idx="3390">
                  <c:v>2159.401</c:v>
                </c:pt>
                <c:pt idx="3391">
                  <c:v>2159.883</c:v>
                </c:pt>
                <c:pt idx="3392">
                  <c:v>2160.365</c:v>
                </c:pt>
                <c:pt idx="3393">
                  <c:v>2160.847</c:v>
                </c:pt>
                <c:pt idx="3394">
                  <c:v>2161.329</c:v>
                </c:pt>
                <c:pt idx="3395">
                  <c:v>2161.811</c:v>
                </c:pt>
                <c:pt idx="3396">
                  <c:v>2162.293</c:v>
                </c:pt>
                <c:pt idx="3397">
                  <c:v>2162.775</c:v>
                </c:pt>
                <c:pt idx="3398">
                  <c:v>2163.258</c:v>
                </c:pt>
                <c:pt idx="3399">
                  <c:v>2163.74</c:v>
                </c:pt>
                <c:pt idx="3400">
                  <c:v>2164.222</c:v>
                </c:pt>
                <c:pt idx="3401">
                  <c:v>2164.704</c:v>
                </c:pt>
                <c:pt idx="3402">
                  <c:v>2165.186</c:v>
                </c:pt>
                <c:pt idx="3403">
                  <c:v>2165.668</c:v>
                </c:pt>
                <c:pt idx="3404">
                  <c:v>2166.15</c:v>
                </c:pt>
                <c:pt idx="3405">
                  <c:v>2166.632</c:v>
                </c:pt>
                <c:pt idx="3406">
                  <c:v>2167.115</c:v>
                </c:pt>
                <c:pt idx="3407">
                  <c:v>2167.597</c:v>
                </c:pt>
                <c:pt idx="3408">
                  <c:v>2168.079</c:v>
                </c:pt>
                <c:pt idx="3409">
                  <c:v>2168.561</c:v>
                </c:pt>
                <c:pt idx="3410">
                  <c:v>2169.043</c:v>
                </c:pt>
                <c:pt idx="3411">
                  <c:v>2169.525</c:v>
                </c:pt>
                <c:pt idx="3412">
                  <c:v>2170.007</c:v>
                </c:pt>
                <c:pt idx="3413">
                  <c:v>2170.489</c:v>
                </c:pt>
                <c:pt idx="3414">
                  <c:v>2170.971</c:v>
                </c:pt>
                <c:pt idx="3415">
                  <c:v>2171.454</c:v>
                </c:pt>
                <c:pt idx="3416">
                  <c:v>2171.936</c:v>
                </c:pt>
                <c:pt idx="3417">
                  <c:v>2172.418</c:v>
                </c:pt>
                <c:pt idx="3418">
                  <c:v>2172.9</c:v>
                </c:pt>
                <c:pt idx="3419">
                  <c:v>2173.382</c:v>
                </c:pt>
                <c:pt idx="3420">
                  <c:v>2173.864</c:v>
                </c:pt>
                <c:pt idx="3421">
                  <c:v>2174.346</c:v>
                </c:pt>
                <c:pt idx="3422">
                  <c:v>2174.828</c:v>
                </c:pt>
                <c:pt idx="3423">
                  <c:v>2175.311</c:v>
                </c:pt>
                <c:pt idx="3424">
                  <c:v>2175.792</c:v>
                </c:pt>
                <c:pt idx="3425">
                  <c:v>2176.275</c:v>
                </c:pt>
                <c:pt idx="3426">
                  <c:v>2176.757</c:v>
                </c:pt>
                <c:pt idx="3427">
                  <c:v>2177.239</c:v>
                </c:pt>
                <c:pt idx="3428">
                  <c:v>2177.721</c:v>
                </c:pt>
                <c:pt idx="3429">
                  <c:v>2178.203</c:v>
                </c:pt>
                <c:pt idx="3430">
                  <c:v>2178.685</c:v>
                </c:pt>
                <c:pt idx="3431">
                  <c:v>2179.167</c:v>
                </c:pt>
                <c:pt idx="3432">
                  <c:v>2179.649</c:v>
                </c:pt>
                <c:pt idx="3433">
                  <c:v>2180.132</c:v>
                </c:pt>
                <c:pt idx="3434">
                  <c:v>2180.614</c:v>
                </c:pt>
                <c:pt idx="3435">
                  <c:v>2181.096</c:v>
                </c:pt>
                <c:pt idx="3436">
                  <c:v>2181.578</c:v>
                </c:pt>
                <c:pt idx="3437">
                  <c:v>2182.06</c:v>
                </c:pt>
                <c:pt idx="3438">
                  <c:v>2182.542</c:v>
                </c:pt>
                <c:pt idx="3439">
                  <c:v>2183.024</c:v>
                </c:pt>
                <c:pt idx="3440">
                  <c:v>2183.506</c:v>
                </c:pt>
                <c:pt idx="3441">
                  <c:v>2183.989</c:v>
                </c:pt>
                <c:pt idx="3442">
                  <c:v>2184.471</c:v>
                </c:pt>
                <c:pt idx="3443">
                  <c:v>2184.953</c:v>
                </c:pt>
                <c:pt idx="3444">
                  <c:v>2185.435</c:v>
                </c:pt>
                <c:pt idx="3445">
                  <c:v>2185.917</c:v>
                </c:pt>
                <c:pt idx="3446">
                  <c:v>2186.399</c:v>
                </c:pt>
                <c:pt idx="3447">
                  <c:v>2186.881</c:v>
                </c:pt>
                <c:pt idx="3448">
                  <c:v>2187.363</c:v>
                </c:pt>
                <c:pt idx="3449">
                  <c:v>2187.845</c:v>
                </c:pt>
                <c:pt idx="3450">
                  <c:v>2188.328</c:v>
                </c:pt>
                <c:pt idx="3451">
                  <c:v>2188.81</c:v>
                </c:pt>
                <c:pt idx="3452">
                  <c:v>2189.292</c:v>
                </c:pt>
                <c:pt idx="3453">
                  <c:v>2189.774</c:v>
                </c:pt>
                <c:pt idx="3454">
                  <c:v>2190.256</c:v>
                </c:pt>
                <c:pt idx="3455">
                  <c:v>2190.738</c:v>
                </c:pt>
                <c:pt idx="3456">
                  <c:v>2191.22</c:v>
                </c:pt>
                <c:pt idx="3457">
                  <c:v>2191.702</c:v>
                </c:pt>
                <c:pt idx="3458">
                  <c:v>2192.185</c:v>
                </c:pt>
                <c:pt idx="3459">
                  <c:v>2192.667</c:v>
                </c:pt>
                <c:pt idx="3460">
                  <c:v>2193.149</c:v>
                </c:pt>
                <c:pt idx="3461">
                  <c:v>2193.631</c:v>
                </c:pt>
                <c:pt idx="3462">
                  <c:v>2194.113</c:v>
                </c:pt>
                <c:pt idx="3463">
                  <c:v>2194.595</c:v>
                </c:pt>
                <c:pt idx="3464">
                  <c:v>2195.077</c:v>
                </c:pt>
                <c:pt idx="3465">
                  <c:v>2195.559</c:v>
                </c:pt>
                <c:pt idx="3466">
                  <c:v>2196.042</c:v>
                </c:pt>
                <c:pt idx="3467">
                  <c:v>2196.524</c:v>
                </c:pt>
                <c:pt idx="3468">
                  <c:v>2197.006</c:v>
                </c:pt>
                <c:pt idx="3469">
                  <c:v>2197.488</c:v>
                </c:pt>
                <c:pt idx="3470">
                  <c:v>2197.97</c:v>
                </c:pt>
                <c:pt idx="3471">
                  <c:v>2198.452</c:v>
                </c:pt>
                <c:pt idx="3472">
                  <c:v>2198.934</c:v>
                </c:pt>
                <c:pt idx="3473">
                  <c:v>2199.416</c:v>
                </c:pt>
                <c:pt idx="3474">
                  <c:v>2199.898</c:v>
                </c:pt>
                <c:pt idx="3475">
                  <c:v>2200.381</c:v>
                </c:pt>
                <c:pt idx="3476">
                  <c:v>2200.863</c:v>
                </c:pt>
                <c:pt idx="3477">
                  <c:v>2201.345</c:v>
                </c:pt>
                <c:pt idx="3478">
                  <c:v>2201.827</c:v>
                </c:pt>
                <c:pt idx="3479">
                  <c:v>2202.309</c:v>
                </c:pt>
                <c:pt idx="3480">
                  <c:v>2202.791</c:v>
                </c:pt>
                <c:pt idx="3481">
                  <c:v>2203.273</c:v>
                </c:pt>
                <c:pt idx="3482">
                  <c:v>2203.755</c:v>
                </c:pt>
                <c:pt idx="3483">
                  <c:v>2204.238</c:v>
                </c:pt>
                <c:pt idx="3484">
                  <c:v>2204.719</c:v>
                </c:pt>
                <c:pt idx="3485">
                  <c:v>2205.202</c:v>
                </c:pt>
                <c:pt idx="3486">
                  <c:v>2205.684</c:v>
                </c:pt>
                <c:pt idx="3487">
                  <c:v>2206.166</c:v>
                </c:pt>
                <c:pt idx="3488">
                  <c:v>2206.648</c:v>
                </c:pt>
                <c:pt idx="3489">
                  <c:v>2207.13</c:v>
                </c:pt>
                <c:pt idx="3490">
                  <c:v>2207.612</c:v>
                </c:pt>
                <c:pt idx="3491">
                  <c:v>2208.094</c:v>
                </c:pt>
                <c:pt idx="3492">
                  <c:v>2208.576</c:v>
                </c:pt>
                <c:pt idx="3493">
                  <c:v>2209.059</c:v>
                </c:pt>
                <c:pt idx="3494">
                  <c:v>2209.541</c:v>
                </c:pt>
                <c:pt idx="3495">
                  <c:v>2210.023</c:v>
                </c:pt>
                <c:pt idx="3496">
                  <c:v>2210.505</c:v>
                </c:pt>
                <c:pt idx="3497">
                  <c:v>2210.987</c:v>
                </c:pt>
                <c:pt idx="3498">
                  <c:v>2211.469</c:v>
                </c:pt>
                <c:pt idx="3499">
                  <c:v>2211.951</c:v>
                </c:pt>
                <c:pt idx="3500">
                  <c:v>2212.433</c:v>
                </c:pt>
                <c:pt idx="3501">
                  <c:v>2212.916</c:v>
                </c:pt>
                <c:pt idx="3502">
                  <c:v>2213.398</c:v>
                </c:pt>
                <c:pt idx="3503">
                  <c:v>2213.88</c:v>
                </c:pt>
                <c:pt idx="3504">
                  <c:v>2214.362</c:v>
                </c:pt>
                <c:pt idx="3505">
                  <c:v>2214.844</c:v>
                </c:pt>
                <c:pt idx="3506">
                  <c:v>2215.326</c:v>
                </c:pt>
                <c:pt idx="3507">
                  <c:v>2215.808</c:v>
                </c:pt>
                <c:pt idx="3508">
                  <c:v>2216.29</c:v>
                </c:pt>
                <c:pt idx="3509">
                  <c:v>2216.772</c:v>
                </c:pt>
                <c:pt idx="3510">
                  <c:v>2217.255</c:v>
                </c:pt>
                <c:pt idx="3511">
                  <c:v>2217.737</c:v>
                </c:pt>
                <c:pt idx="3512">
                  <c:v>2218.219</c:v>
                </c:pt>
                <c:pt idx="3513">
                  <c:v>2218.701</c:v>
                </c:pt>
                <c:pt idx="3514">
                  <c:v>2219.183</c:v>
                </c:pt>
                <c:pt idx="3515">
                  <c:v>2219.665</c:v>
                </c:pt>
                <c:pt idx="3516">
                  <c:v>2220.147</c:v>
                </c:pt>
                <c:pt idx="3517">
                  <c:v>2220.629</c:v>
                </c:pt>
                <c:pt idx="3518">
                  <c:v>2221.112</c:v>
                </c:pt>
                <c:pt idx="3519">
                  <c:v>2221.594</c:v>
                </c:pt>
                <c:pt idx="3520">
                  <c:v>2222.076</c:v>
                </c:pt>
                <c:pt idx="3521">
                  <c:v>2222.558</c:v>
                </c:pt>
                <c:pt idx="3522">
                  <c:v>2223.04</c:v>
                </c:pt>
                <c:pt idx="3523">
                  <c:v>2223.522</c:v>
                </c:pt>
                <c:pt idx="3524">
                  <c:v>2224.004</c:v>
                </c:pt>
                <c:pt idx="3525">
                  <c:v>2224.486</c:v>
                </c:pt>
                <c:pt idx="3526">
                  <c:v>2224.969</c:v>
                </c:pt>
                <c:pt idx="3527">
                  <c:v>2225.451</c:v>
                </c:pt>
                <c:pt idx="3528">
                  <c:v>2225.933</c:v>
                </c:pt>
                <c:pt idx="3529">
                  <c:v>2226.415</c:v>
                </c:pt>
                <c:pt idx="3530">
                  <c:v>2226.897</c:v>
                </c:pt>
                <c:pt idx="3531">
                  <c:v>2227.379</c:v>
                </c:pt>
                <c:pt idx="3532">
                  <c:v>2227.861</c:v>
                </c:pt>
                <c:pt idx="3533">
                  <c:v>2228.343</c:v>
                </c:pt>
                <c:pt idx="3534">
                  <c:v>2228.825</c:v>
                </c:pt>
                <c:pt idx="3535">
                  <c:v>2229.308</c:v>
                </c:pt>
                <c:pt idx="3536">
                  <c:v>2229.79</c:v>
                </c:pt>
                <c:pt idx="3537">
                  <c:v>2230.272</c:v>
                </c:pt>
                <c:pt idx="3538">
                  <c:v>2230.754</c:v>
                </c:pt>
                <c:pt idx="3539">
                  <c:v>2231.236</c:v>
                </c:pt>
                <c:pt idx="3540">
                  <c:v>2231.718</c:v>
                </c:pt>
                <c:pt idx="3541">
                  <c:v>2232.2</c:v>
                </c:pt>
                <c:pt idx="3542">
                  <c:v>2232.682</c:v>
                </c:pt>
                <c:pt idx="3543">
                  <c:v>2233.165</c:v>
                </c:pt>
                <c:pt idx="3544">
                  <c:v>2233.646</c:v>
                </c:pt>
                <c:pt idx="3545">
                  <c:v>2234.129</c:v>
                </c:pt>
                <c:pt idx="3546">
                  <c:v>2234.611</c:v>
                </c:pt>
                <c:pt idx="3547">
                  <c:v>2235.093</c:v>
                </c:pt>
                <c:pt idx="3548">
                  <c:v>2235.575</c:v>
                </c:pt>
                <c:pt idx="3549">
                  <c:v>2236.057</c:v>
                </c:pt>
                <c:pt idx="3550">
                  <c:v>2236.539</c:v>
                </c:pt>
                <c:pt idx="3551">
                  <c:v>2237.021</c:v>
                </c:pt>
                <c:pt idx="3552">
                  <c:v>2237.503</c:v>
                </c:pt>
                <c:pt idx="3553">
                  <c:v>2237.986</c:v>
                </c:pt>
                <c:pt idx="3554">
                  <c:v>2238.468</c:v>
                </c:pt>
                <c:pt idx="3555">
                  <c:v>2238.95</c:v>
                </c:pt>
                <c:pt idx="3556">
                  <c:v>2239.432</c:v>
                </c:pt>
                <c:pt idx="3557">
                  <c:v>2239.914</c:v>
                </c:pt>
                <c:pt idx="3558">
                  <c:v>2240.396</c:v>
                </c:pt>
                <c:pt idx="3559">
                  <c:v>2240.878</c:v>
                </c:pt>
                <c:pt idx="3560">
                  <c:v>2241.36</c:v>
                </c:pt>
                <c:pt idx="3561">
                  <c:v>2241.843</c:v>
                </c:pt>
                <c:pt idx="3562">
                  <c:v>2242.325</c:v>
                </c:pt>
                <c:pt idx="3563">
                  <c:v>2242.807</c:v>
                </c:pt>
                <c:pt idx="3564">
                  <c:v>2243.289</c:v>
                </c:pt>
                <c:pt idx="3565">
                  <c:v>2243.771</c:v>
                </c:pt>
                <c:pt idx="3566">
                  <c:v>2244.253</c:v>
                </c:pt>
                <c:pt idx="3567">
                  <c:v>2244.735</c:v>
                </c:pt>
                <c:pt idx="3568">
                  <c:v>2245.217</c:v>
                </c:pt>
                <c:pt idx="3569">
                  <c:v>2245.699</c:v>
                </c:pt>
                <c:pt idx="3570">
                  <c:v>2246.182</c:v>
                </c:pt>
                <c:pt idx="3571">
                  <c:v>2246.664</c:v>
                </c:pt>
                <c:pt idx="3572">
                  <c:v>2247.146</c:v>
                </c:pt>
                <c:pt idx="3573">
                  <c:v>2247.628</c:v>
                </c:pt>
                <c:pt idx="3574">
                  <c:v>2248.11</c:v>
                </c:pt>
                <c:pt idx="3575">
                  <c:v>2248.592</c:v>
                </c:pt>
                <c:pt idx="3576">
                  <c:v>2249.074</c:v>
                </c:pt>
                <c:pt idx="3577">
                  <c:v>2249.556</c:v>
                </c:pt>
                <c:pt idx="3578">
                  <c:v>2250.039</c:v>
                </c:pt>
                <c:pt idx="3579">
                  <c:v>2250.521</c:v>
                </c:pt>
                <c:pt idx="3580">
                  <c:v>2251.003</c:v>
                </c:pt>
                <c:pt idx="3581">
                  <c:v>2251.485</c:v>
                </c:pt>
                <c:pt idx="3582">
                  <c:v>2251.967</c:v>
                </c:pt>
                <c:pt idx="3583">
                  <c:v>2252.449</c:v>
                </c:pt>
                <c:pt idx="3584">
                  <c:v>2252.931</c:v>
                </c:pt>
                <c:pt idx="3585">
                  <c:v>2253.413</c:v>
                </c:pt>
                <c:pt idx="3586">
                  <c:v>2253.896</c:v>
                </c:pt>
                <c:pt idx="3587">
                  <c:v>2254.378</c:v>
                </c:pt>
                <c:pt idx="3588">
                  <c:v>2254.86</c:v>
                </c:pt>
                <c:pt idx="3589">
                  <c:v>2255.342</c:v>
                </c:pt>
                <c:pt idx="3590">
                  <c:v>2255.824</c:v>
                </c:pt>
                <c:pt idx="3591">
                  <c:v>2256.306</c:v>
                </c:pt>
                <c:pt idx="3592">
                  <c:v>2256.788</c:v>
                </c:pt>
                <c:pt idx="3593">
                  <c:v>2257.27</c:v>
                </c:pt>
                <c:pt idx="3594">
                  <c:v>2257.752</c:v>
                </c:pt>
                <c:pt idx="3595">
                  <c:v>2258.235</c:v>
                </c:pt>
                <c:pt idx="3596">
                  <c:v>2258.717</c:v>
                </c:pt>
                <c:pt idx="3597">
                  <c:v>2259.199</c:v>
                </c:pt>
                <c:pt idx="3598">
                  <c:v>2259.681</c:v>
                </c:pt>
                <c:pt idx="3599">
                  <c:v>2260.163</c:v>
                </c:pt>
                <c:pt idx="3600">
                  <c:v>2260.645</c:v>
                </c:pt>
                <c:pt idx="3601">
                  <c:v>2261.127</c:v>
                </c:pt>
                <c:pt idx="3602">
                  <c:v>2261.609</c:v>
                </c:pt>
                <c:pt idx="3603">
                  <c:v>2262.092</c:v>
                </c:pt>
                <c:pt idx="3604">
                  <c:v>2262.573</c:v>
                </c:pt>
                <c:pt idx="3605">
                  <c:v>2263.056</c:v>
                </c:pt>
                <c:pt idx="3606">
                  <c:v>2263.538</c:v>
                </c:pt>
                <c:pt idx="3607">
                  <c:v>2264.02</c:v>
                </c:pt>
                <c:pt idx="3608">
                  <c:v>2264.502</c:v>
                </c:pt>
                <c:pt idx="3609">
                  <c:v>2264.984</c:v>
                </c:pt>
                <c:pt idx="3610">
                  <c:v>2265.466</c:v>
                </c:pt>
                <c:pt idx="3611">
                  <c:v>2265.948</c:v>
                </c:pt>
                <c:pt idx="3612">
                  <c:v>2266.43</c:v>
                </c:pt>
                <c:pt idx="3613">
                  <c:v>2266.913</c:v>
                </c:pt>
                <c:pt idx="3614">
                  <c:v>2267.395</c:v>
                </c:pt>
                <c:pt idx="3615">
                  <c:v>2267.877</c:v>
                </c:pt>
                <c:pt idx="3616">
                  <c:v>2268.359</c:v>
                </c:pt>
                <c:pt idx="3617">
                  <c:v>2268.841</c:v>
                </c:pt>
                <c:pt idx="3618">
                  <c:v>2269.323</c:v>
                </c:pt>
                <c:pt idx="3619">
                  <c:v>2269.805</c:v>
                </c:pt>
                <c:pt idx="3620">
                  <c:v>2270.287</c:v>
                </c:pt>
                <c:pt idx="3621">
                  <c:v>2270.77</c:v>
                </c:pt>
                <c:pt idx="3622">
                  <c:v>2271.252</c:v>
                </c:pt>
                <c:pt idx="3623">
                  <c:v>2271.734</c:v>
                </c:pt>
                <c:pt idx="3624">
                  <c:v>2272.216</c:v>
                </c:pt>
                <c:pt idx="3625">
                  <c:v>2272.698</c:v>
                </c:pt>
                <c:pt idx="3626">
                  <c:v>2273.18</c:v>
                </c:pt>
                <c:pt idx="3627">
                  <c:v>2273.662</c:v>
                </c:pt>
                <c:pt idx="3628">
                  <c:v>2274.144</c:v>
                </c:pt>
                <c:pt idx="3629">
                  <c:v>2274.626</c:v>
                </c:pt>
                <c:pt idx="3630">
                  <c:v>2275.109</c:v>
                </c:pt>
                <c:pt idx="3631">
                  <c:v>2275.591</c:v>
                </c:pt>
                <c:pt idx="3632">
                  <c:v>2276.073</c:v>
                </c:pt>
                <c:pt idx="3633">
                  <c:v>2276.555</c:v>
                </c:pt>
                <c:pt idx="3634">
                  <c:v>2277.037</c:v>
                </c:pt>
                <c:pt idx="3635">
                  <c:v>2277.519</c:v>
                </c:pt>
                <c:pt idx="3636">
                  <c:v>2278.001</c:v>
                </c:pt>
                <c:pt idx="3637">
                  <c:v>2278.483</c:v>
                </c:pt>
                <c:pt idx="3638">
                  <c:v>2278.966</c:v>
                </c:pt>
                <c:pt idx="3639">
                  <c:v>2279.448</c:v>
                </c:pt>
                <c:pt idx="3640">
                  <c:v>2279.93</c:v>
                </c:pt>
                <c:pt idx="3641">
                  <c:v>2280.412</c:v>
                </c:pt>
                <c:pt idx="3642">
                  <c:v>2280.894</c:v>
                </c:pt>
                <c:pt idx="3643">
                  <c:v>2281.376</c:v>
                </c:pt>
                <c:pt idx="3644">
                  <c:v>2281.858</c:v>
                </c:pt>
                <c:pt idx="3645">
                  <c:v>2282.34</c:v>
                </c:pt>
                <c:pt idx="3646">
                  <c:v>2282.823</c:v>
                </c:pt>
                <c:pt idx="3647">
                  <c:v>2283.305</c:v>
                </c:pt>
                <c:pt idx="3648">
                  <c:v>2283.787</c:v>
                </c:pt>
                <c:pt idx="3649">
                  <c:v>2284.269</c:v>
                </c:pt>
                <c:pt idx="3650">
                  <c:v>2284.751</c:v>
                </c:pt>
                <c:pt idx="3651">
                  <c:v>2285.233</c:v>
                </c:pt>
                <c:pt idx="3652">
                  <c:v>2285.715</c:v>
                </c:pt>
                <c:pt idx="3653">
                  <c:v>2286.197</c:v>
                </c:pt>
                <c:pt idx="3654">
                  <c:v>2286.679</c:v>
                </c:pt>
                <c:pt idx="3655">
                  <c:v>2287.162</c:v>
                </c:pt>
                <c:pt idx="3656">
                  <c:v>2287.644</c:v>
                </c:pt>
                <c:pt idx="3657">
                  <c:v>2288.126</c:v>
                </c:pt>
                <c:pt idx="3658">
                  <c:v>2288.608</c:v>
                </c:pt>
                <c:pt idx="3659">
                  <c:v>2289.09</c:v>
                </c:pt>
                <c:pt idx="3660">
                  <c:v>2289.572</c:v>
                </c:pt>
                <c:pt idx="3661">
                  <c:v>2290.054</c:v>
                </c:pt>
                <c:pt idx="3662">
                  <c:v>2290.536</c:v>
                </c:pt>
                <c:pt idx="3663">
                  <c:v>2291.019</c:v>
                </c:pt>
                <c:pt idx="3664">
                  <c:v>2291.5</c:v>
                </c:pt>
                <c:pt idx="3665">
                  <c:v>2291.983</c:v>
                </c:pt>
                <c:pt idx="3666">
                  <c:v>2292.465</c:v>
                </c:pt>
                <c:pt idx="3667">
                  <c:v>2292.947</c:v>
                </c:pt>
                <c:pt idx="3668">
                  <c:v>2293.429</c:v>
                </c:pt>
                <c:pt idx="3669">
                  <c:v>2293.911</c:v>
                </c:pt>
                <c:pt idx="3670">
                  <c:v>2294.393</c:v>
                </c:pt>
                <c:pt idx="3671">
                  <c:v>2294.875</c:v>
                </c:pt>
                <c:pt idx="3672">
                  <c:v>2295.357</c:v>
                </c:pt>
                <c:pt idx="3673">
                  <c:v>2295.84</c:v>
                </c:pt>
                <c:pt idx="3674">
                  <c:v>2296.322</c:v>
                </c:pt>
                <c:pt idx="3675">
                  <c:v>2296.804</c:v>
                </c:pt>
                <c:pt idx="3676">
                  <c:v>2297.286</c:v>
                </c:pt>
                <c:pt idx="3677">
                  <c:v>2297.768</c:v>
                </c:pt>
                <c:pt idx="3678">
                  <c:v>2298.25</c:v>
                </c:pt>
                <c:pt idx="3679">
                  <c:v>2298.732</c:v>
                </c:pt>
                <c:pt idx="3680">
                  <c:v>2299.214</c:v>
                </c:pt>
                <c:pt idx="3681">
                  <c:v>2299.697</c:v>
                </c:pt>
                <c:pt idx="3682">
                  <c:v>2300.179</c:v>
                </c:pt>
                <c:pt idx="3683">
                  <c:v>2300.661</c:v>
                </c:pt>
                <c:pt idx="3684">
                  <c:v>2301.143</c:v>
                </c:pt>
                <c:pt idx="3685">
                  <c:v>2301.625</c:v>
                </c:pt>
                <c:pt idx="3686">
                  <c:v>2302.107</c:v>
                </c:pt>
                <c:pt idx="3687">
                  <c:v>2302.589</c:v>
                </c:pt>
                <c:pt idx="3688">
                  <c:v>2303.071</c:v>
                </c:pt>
                <c:pt idx="3689">
                  <c:v>2303.553</c:v>
                </c:pt>
                <c:pt idx="3690">
                  <c:v>2304.036</c:v>
                </c:pt>
                <c:pt idx="3691">
                  <c:v>2304.518</c:v>
                </c:pt>
                <c:pt idx="3692">
                  <c:v>2305</c:v>
                </c:pt>
                <c:pt idx="3693">
                  <c:v>2305.482</c:v>
                </c:pt>
                <c:pt idx="3694">
                  <c:v>2305.964</c:v>
                </c:pt>
                <c:pt idx="3695">
                  <c:v>2306.446</c:v>
                </c:pt>
                <c:pt idx="3696">
                  <c:v>2306.928</c:v>
                </c:pt>
                <c:pt idx="3697">
                  <c:v>2307.41</c:v>
                </c:pt>
                <c:pt idx="3698">
                  <c:v>2307.893</c:v>
                </c:pt>
                <c:pt idx="3699">
                  <c:v>2308.375</c:v>
                </c:pt>
                <c:pt idx="3700">
                  <c:v>2308.857</c:v>
                </c:pt>
                <c:pt idx="3701">
                  <c:v>2309.339</c:v>
                </c:pt>
                <c:pt idx="3702">
                  <c:v>2309.821</c:v>
                </c:pt>
                <c:pt idx="3703">
                  <c:v>2310.303</c:v>
                </c:pt>
                <c:pt idx="3704">
                  <c:v>2310.785</c:v>
                </c:pt>
                <c:pt idx="3705">
                  <c:v>2311.267</c:v>
                </c:pt>
                <c:pt idx="3706">
                  <c:v>2311.75</c:v>
                </c:pt>
                <c:pt idx="3707">
                  <c:v>2312.232</c:v>
                </c:pt>
                <c:pt idx="3708">
                  <c:v>2312.714</c:v>
                </c:pt>
                <c:pt idx="3709">
                  <c:v>2313.196</c:v>
                </c:pt>
                <c:pt idx="3710">
                  <c:v>2313.678</c:v>
                </c:pt>
                <c:pt idx="3711">
                  <c:v>2314.16</c:v>
                </c:pt>
                <c:pt idx="3712">
                  <c:v>2314.642</c:v>
                </c:pt>
                <c:pt idx="3713">
                  <c:v>2315.124</c:v>
                </c:pt>
                <c:pt idx="3714">
                  <c:v>2315.606</c:v>
                </c:pt>
                <c:pt idx="3715">
                  <c:v>2316.089</c:v>
                </c:pt>
                <c:pt idx="3716">
                  <c:v>2316.571</c:v>
                </c:pt>
                <c:pt idx="3717">
                  <c:v>2317.053</c:v>
                </c:pt>
                <c:pt idx="3718">
                  <c:v>2317.535</c:v>
                </c:pt>
                <c:pt idx="3719">
                  <c:v>2318.017</c:v>
                </c:pt>
                <c:pt idx="3720">
                  <c:v>2318.499</c:v>
                </c:pt>
                <c:pt idx="3721">
                  <c:v>2318.981</c:v>
                </c:pt>
                <c:pt idx="3722">
                  <c:v>2319.463</c:v>
                </c:pt>
                <c:pt idx="3723">
                  <c:v>2319.946</c:v>
                </c:pt>
                <c:pt idx="3724">
                  <c:v>2320.427</c:v>
                </c:pt>
                <c:pt idx="3725">
                  <c:v>2320.91</c:v>
                </c:pt>
                <c:pt idx="3726">
                  <c:v>2321.392</c:v>
                </c:pt>
                <c:pt idx="3727">
                  <c:v>2321.874</c:v>
                </c:pt>
                <c:pt idx="3728">
                  <c:v>2322.356</c:v>
                </c:pt>
                <c:pt idx="3729">
                  <c:v>2322.838</c:v>
                </c:pt>
                <c:pt idx="3730">
                  <c:v>2323.32</c:v>
                </c:pt>
                <c:pt idx="3731">
                  <c:v>2323.802</c:v>
                </c:pt>
                <c:pt idx="3732">
                  <c:v>2324.284</c:v>
                </c:pt>
                <c:pt idx="3733">
                  <c:v>2324.767</c:v>
                </c:pt>
                <c:pt idx="3734">
                  <c:v>2325.249</c:v>
                </c:pt>
                <c:pt idx="3735">
                  <c:v>2325.731</c:v>
                </c:pt>
                <c:pt idx="3736">
                  <c:v>2326.213</c:v>
                </c:pt>
                <c:pt idx="3737">
                  <c:v>2326.695</c:v>
                </c:pt>
                <c:pt idx="3738">
                  <c:v>2327.177</c:v>
                </c:pt>
                <c:pt idx="3739">
                  <c:v>2327.659</c:v>
                </c:pt>
                <c:pt idx="3740">
                  <c:v>2328.141</c:v>
                </c:pt>
                <c:pt idx="3741">
                  <c:v>2328.624</c:v>
                </c:pt>
                <c:pt idx="3742">
                  <c:v>2329.106</c:v>
                </c:pt>
                <c:pt idx="3743">
                  <c:v>2329.588</c:v>
                </c:pt>
                <c:pt idx="3744">
                  <c:v>2330.07</c:v>
                </c:pt>
                <c:pt idx="3745">
                  <c:v>2330.552</c:v>
                </c:pt>
                <c:pt idx="3746">
                  <c:v>2331.034</c:v>
                </c:pt>
                <c:pt idx="3747">
                  <c:v>2331.516</c:v>
                </c:pt>
                <c:pt idx="3748">
                  <c:v>2331.998</c:v>
                </c:pt>
                <c:pt idx="3749">
                  <c:v>2332.48</c:v>
                </c:pt>
                <c:pt idx="3750">
                  <c:v>2332.963</c:v>
                </c:pt>
                <c:pt idx="3751">
                  <c:v>2333.445</c:v>
                </c:pt>
                <c:pt idx="3752">
                  <c:v>2333.927</c:v>
                </c:pt>
                <c:pt idx="3753">
                  <c:v>2334.409</c:v>
                </c:pt>
                <c:pt idx="3754">
                  <c:v>2334.891</c:v>
                </c:pt>
                <c:pt idx="3755">
                  <c:v>2335.373</c:v>
                </c:pt>
                <c:pt idx="3756">
                  <c:v>2335.855</c:v>
                </c:pt>
                <c:pt idx="3757">
                  <c:v>2336.337</c:v>
                </c:pt>
                <c:pt idx="3758">
                  <c:v>2336.82</c:v>
                </c:pt>
                <c:pt idx="3759">
                  <c:v>2337.302</c:v>
                </c:pt>
                <c:pt idx="3760">
                  <c:v>2337.784</c:v>
                </c:pt>
                <c:pt idx="3761">
                  <c:v>2338.266</c:v>
                </c:pt>
                <c:pt idx="3762">
                  <c:v>2338.748</c:v>
                </c:pt>
                <c:pt idx="3763">
                  <c:v>2339.23</c:v>
                </c:pt>
                <c:pt idx="3764">
                  <c:v>2339.712</c:v>
                </c:pt>
                <c:pt idx="3765">
                  <c:v>2340.194</c:v>
                </c:pt>
                <c:pt idx="3766">
                  <c:v>2340.677</c:v>
                </c:pt>
                <c:pt idx="3767">
                  <c:v>2341.159</c:v>
                </c:pt>
                <c:pt idx="3768">
                  <c:v>2341.641</c:v>
                </c:pt>
                <c:pt idx="3769">
                  <c:v>2342.123</c:v>
                </c:pt>
                <c:pt idx="3770">
                  <c:v>2342.605</c:v>
                </c:pt>
                <c:pt idx="3771">
                  <c:v>2343.087</c:v>
                </c:pt>
                <c:pt idx="3772">
                  <c:v>2343.569</c:v>
                </c:pt>
                <c:pt idx="3773">
                  <c:v>2344.051</c:v>
                </c:pt>
                <c:pt idx="3774">
                  <c:v>2344.533</c:v>
                </c:pt>
                <c:pt idx="3775">
                  <c:v>2345.016</c:v>
                </c:pt>
                <c:pt idx="3776">
                  <c:v>2345.498</c:v>
                </c:pt>
                <c:pt idx="3777">
                  <c:v>2345.98</c:v>
                </c:pt>
                <c:pt idx="3778">
                  <c:v>2346.462</c:v>
                </c:pt>
                <c:pt idx="3779">
                  <c:v>2346.944</c:v>
                </c:pt>
                <c:pt idx="3780">
                  <c:v>2347.426</c:v>
                </c:pt>
                <c:pt idx="3781">
                  <c:v>2347.908</c:v>
                </c:pt>
                <c:pt idx="3782">
                  <c:v>2348.39</c:v>
                </c:pt>
                <c:pt idx="3783">
                  <c:v>2348.873</c:v>
                </c:pt>
                <c:pt idx="3784">
                  <c:v>2349.354</c:v>
                </c:pt>
                <c:pt idx="3785">
                  <c:v>2349.837</c:v>
                </c:pt>
                <c:pt idx="3786">
                  <c:v>2350.319</c:v>
                </c:pt>
                <c:pt idx="3787">
                  <c:v>2350.801</c:v>
                </c:pt>
                <c:pt idx="3788">
                  <c:v>2351.283</c:v>
                </c:pt>
                <c:pt idx="3789">
                  <c:v>2351.765</c:v>
                </c:pt>
                <c:pt idx="3790">
                  <c:v>2352.247</c:v>
                </c:pt>
                <c:pt idx="3791">
                  <c:v>2352.729</c:v>
                </c:pt>
                <c:pt idx="3792">
                  <c:v>2353.211</c:v>
                </c:pt>
                <c:pt idx="3793">
                  <c:v>2353.694</c:v>
                </c:pt>
                <c:pt idx="3794">
                  <c:v>2354.176</c:v>
                </c:pt>
                <c:pt idx="3795">
                  <c:v>2354.658</c:v>
                </c:pt>
                <c:pt idx="3796">
                  <c:v>2355.14</c:v>
                </c:pt>
                <c:pt idx="3797">
                  <c:v>2355.622</c:v>
                </c:pt>
                <c:pt idx="3798">
                  <c:v>2356.104</c:v>
                </c:pt>
                <c:pt idx="3799">
                  <c:v>2356.586</c:v>
                </c:pt>
                <c:pt idx="3800">
                  <c:v>2357.068</c:v>
                </c:pt>
                <c:pt idx="3801">
                  <c:v>2357.551</c:v>
                </c:pt>
                <c:pt idx="3802">
                  <c:v>2358.033</c:v>
                </c:pt>
                <c:pt idx="3803">
                  <c:v>2358.515</c:v>
                </c:pt>
                <c:pt idx="3804">
                  <c:v>2358.997</c:v>
                </c:pt>
                <c:pt idx="3805">
                  <c:v>2359.479</c:v>
                </c:pt>
                <c:pt idx="3806">
                  <c:v>2359.961</c:v>
                </c:pt>
                <c:pt idx="3807">
                  <c:v>2360.443</c:v>
                </c:pt>
                <c:pt idx="3808">
                  <c:v>2360.925</c:v>
                </c:pt>
                <c:pt idx="3809">
                  <c:v>2361.407</c:v>
                </c:pt>
                <c:pt idx="3810">
                  <c:v>2361.89</c:v>
                </c:pt>
                <c:pt idx="3811">
                  <c:v>2362.372</c:v>
                </c:pt>
                <c:pt idx="3812">
                  <c:v>2362.854</c:v>
                </c:pt>
                <c:pt idx="3813">
                  <c:v>2363.336</c:v>
                </c:pt>
                <c:pt idx="3814">
                  <c:v>2363.818</c:v>
                </c:pt>
                <c:pt idx="3815">
                  <c:v>2364.3</c:v>
                </c:pt>
                <c:pt idx="3816">
                  <c:v>2364.782</c:v>
                </c:pt>
                <c:pt idx="3817">
                  <c:v>2365.264</c:v>
                </c:pt>
                <c:pt idx="3818">
                  <c:v>2365.747</c:v>
                </c:pt>
                <c:pt idx="3819">
                  <c:v>2366.229</c:v>
                </c:pt>
                <c:pt idx="3820">
                  <c:v>2366.711</c:v>
                </c:pt>
                <c:pt idx="3821">
                  <c:v>2367.193</c:v>
                </c:pt>
                <c:pt idx="3822">
                  <c:v>2367.675</c:v>
                </c:pt>
                <c:pt idx="3823">
                  <c:v>2368.157</c:v>
                </c:pt>
                <c:pt idx="3824">
                  <c:v>2368.639</c:v>
                </c:pt>
                <c:pt idx="3825">
                  <c:v>2369.121</c:v>
                </c:pt>
                <c:pt idx="3826">
                  <c:v>2369.604</c:v>
                </c:pt>
                <c:pt idx="3827">
                  <c:v>2370.086</c:v>
                </c:pt>
                <c:pt idx="3828">
                  <c:v>2370.568</c:v>
                </c:pt>
                <c:pt idx="3829">
                  <c:v>2371.05</c:v>
                </c:pt>
                <c:pt idx="3830">
                  <c:v>2371.532</c:v>
                </c:pt>
                <c:pt idx="3831">
                  <c:v>2372.014</c:v>
                </c:pt>
                <c:pt idx="3832">
                  <c:v>2372.496</c:v>
                </c:pt>
                <c:pt idx="3833">
                  <c:v>2372.978</c:v>
                </c:pt>
                <c:pt idx="3834">
                  <c:v>2373.46</c:v>
                </c:pt>
                <c:pt idx="3835">
                  <c:v>2373.943</c:v>
                </c:pt>
                <c:pt idx="3836">
                  <c:v>2374.425</c:v>
                </c:pt>
                <c:pt idx="3837">
                  <c:v>2374.907</c:v>
                </c:pt>
                <c:pt idx="3838">
                  <c:v>2375.389</c:v>
                </c:pt>
                <c:pt idx="3839">
                  <c:v>2375.871</c:v>
                </c:pt>
                <c:pt idx="3840">
                  <c:v>2376.353</c:v>
                </c:pt>
                <c:pt idx="3841">
                  <c:v>2376.835</c:v>
                </c:pt>
                <c:pt idx="3842">
                  <c:v>2377.317</c:v>
                </c:pt>
                <c:pt idx="3843">
                  <c:v>2377.8</c:v>
                </c:pt>
                <c:pt idx="3844">
                  <c:v>2378.281</c:v>
                </c:pt>
                <c:pt idx="3845">
                  <c:v>2378.764</c:v>
                </c:pt>
                <c:pt idx="3846">
                  <c:v>2379.246</c:v>
                </c:pt>
                <c:pt idx="3847">
                  <c:v>2379.728</c:v>
                </c:pt>
                <c:pt idx="3848">
                  <c:v>2380.21</c:v>
                </c:pt>
                <c:pt idx="3849">
                  <c:v>2380.692</c:v>
                </c:pt>
                <c:pt idx="3850">
                  <c:v>2381.174</c:v>
                </c:pt>
                <c:pt idx="3851">
                  <c:v>2381.656</c:v>
                </c:pt>
                <c:pt idx="3852">
                  <c:v>2382.138</c:v>
                </c:pt>
                <c:pt idx="3853">
                  <c:v>2382.621</c:v>
                </c:pt>
                <c:pt idx="3854">
                  <c:v>2383.103</c:v>
                </c:pt>
                <c:pt idx="3855">
                  <c:v>2383.585</c:v>
                </c:pt>
                <c:pt idx="3856">
                  <c:v>2384.067</c:v>
                </c:pt>
                <c:pt idx="3857">
                  <c:v>2384.549</c:v>
                </c:pt>
                <c:pt idx="3858">
                  <c:v>2385.031</c:v>
                </c:pt>
                <c:pt idx="3859">
                  <c:v>2385.513</c:v>
                </c:pt>
                <c:pt idx="3860">
                  <c:v>2385.995</c:v>
                </c:pt>
                <c:pt idx="3861">
                  <c:v>2386.478</c:v>
                </c:pt>
                <c:pt idx="3862">
                  <c:v>2386.96</c:v>
                </c:pt>
                <c:pt idx="3863">
                  <c:v>2387.442</c:v>
                </c:pt>
                <c:pt idx="3864">
                  <c:v>2387.924</c:v>
                </c:pt>
                <c:pt idx="3865">
                  <c:v>2388.406</c:v>
                </c:pt>
                <c:pt idx="3866">
                  <c:v>2388.888</c:v>
                </c:pt>
                <c:pt idx="3867">
                  <c:v>2389.37</c:v>
                </c:pt>
                <c:pt idx="3868">
                  <c:v>2389.852</c:v>
                </c:pt>
                <c:pt idx="3869">
                  <c:v>2390.334</c:v>
                </c:pt>
                <c:pt idx="3870">
                  <c:v>2390.817</c:v>
                </c:pt>
                <c:pt idx="3871">
                  <c:v>2391.299</c:v>
                </c:pt>
                <c:pt idx="3872">
                  <c:v>2391.781</c:v>
                </c:pt>
                <c:pt idx="3873">
                  <c:v>2392.263</c:v>
                </c:pt>
                <c:pt idx="3874">
                  <c:v>2392.745</c:v>
                </c:pt>
                <c:pt idx="3875">
                  <c:v>2393.227</c:v>
                </c:pt>
                <c:pt idx="3876">
                  <c:v>2393.709</c:v>
                </c:pt>
                <c:pt idx="3877">
                  <c:v>2394.191</c:v>
                </c:pt>
                <c:pt idx="3878">
                  <c:v>2394.674</c:v>
                </c:pt>
                <c:pt idx="3879">
                  <c:v>2395.156</c:v>
                </c:pt>
                <c:pt idx="3880">
                  <c:v>2395.638</c:v>
                </c:pt>
                <c:pt idx="3881">
                  <c:v>2396.12</c:v>
                </c:pt>
                <c:pt idx="3882">
                  <c:v>2396.602</c:v>
                </c:pt>
                <c:pt idx="3883">
                  <c:v>2397.084</c:v>
                </c:pt>
                <c:pt idx="3884">
                  <c:v>2397.566</c:v>
                </c:pt>
                <c:pt idx="3885">
                  <c:v>2398.048</c:v>
                </c:pt>
                <c:pt idx="3886">
                  <c:v>2398.531</c:v>
                </c:pt>
                <c:pt idx="3887">
                  <c:v>2399.013</c:v>
                </c:pt>
                <c:pt idx="3888">
                  <c:v>2399.495</c:v>
                </c:pt>
                <c:pt idx="3889">
                  <c:v>2399.977</c:v>
                </c:pt>
                <c:pt idx="3890">
                  <c:v>2400.459</c:v>
                </c:pt>
                <c:pt idx="3891">
                  <c:v>2400.941</c:v>
                </c:pt>
                <c:pt idx="3892">
                  <c:v>2401.423</c:v>
                </c:pt>
                <c:pt idx="3893">
                  <c:v>2401.905</c:v>
                </c:pt>
                <c:pt idx="3894">
                  <c:v>2402.387</c:v>
                </c:pt>
                <c:pt idx="3895">
                  <c:v>2402.87</c:v>
                </c:pt>
                <c:pt idx="3896">
                  <c:v>2403.352</c:v>
                </c:pt>
                <c:pt idx="3897">
                  <c:v>2403.834</c:v>
                </c:pt>
                <c:pt idx="3898">
                  <c:v>2404.316</c:v>
                </c:pt>
                <c:pt idx="3899">
                  <c:v>2404.798</c:v>
                </c:pt>
                <c:pt idx="3900">
                  <c:v>2405.28</c:v>
                </c:pt>
                <c:pt idx="3901">
                  <c:v>2405.762</c:v>
                </c:pt>
                <c:pt idx="3902">
                  <c:v>2406.244</c:v>
                </c:pt>
                <c:pt idx="3903">
                  <c:v>2406.727</c:v>
                </c:pt>
                <c:pt idx="3904">
                  <c:v>2407.208</c:v>
                </c:pt>
                <c:pt idx="3905">
                  <c:v>2407.691</c:v>
                </c:pt>
                <c:pt idx="3906">
                  <c:v>2408.173</c:v>
                </c:pt>
                <c:pt idx="3907">
                  <c:v>2408.655</c:v>
                </c:pt>
                <c:pt idx="3908">
                  <c:v>2409.137</c:v>
                </c:pt>
                <c:pt idx="3909">
                  <c:v>2409.619</c:v>
                </c:pt>
                <c:pt idx="3910">
                  <c:v>2410.101</c:v>
                </c:pt>
                <c:pt idx="3911">
                  <c:v>2410.583</c:v>
                </c:pt>
                <c:pt idx="3912">
                  <c:v>2411.065</c:v>
                </c:pt>
                <c:pt idx="3913">
                  <c:v>2411.548</c:v>
                </c:pt>
                <c:pt idx="3914">
                  <c:v>2412.03</c:v>
                </c:pt>
                <c:pt idx="3915">
                  <c:v>2412.512</c:v>
                </c:pt>
                <c:pt idx="3916">
                  <c:v>2412.994</c:v>
                </c:pt>
                <c:pt idx="3917">
                  <c:v>2413.476</c:v>
                </c:pt>
                <c:pt idx="3918">
                  <c:v>2413.958</c:v>
                </c:pt>
                <c:pt idx="3919">
                  <c:v>2414.44</c:v>
                </c:pt>
                <c:pt idx="3920">
                  <c:v>2414.922</c:v>
                </c:pt>
                <c:pt idx="3921">
                  <c:v>2415.405</c:v>
                </c:pt>
                <c:pt idx="3922">
                  <c:v>2415.887</c:v>
                </c:pt>
                <c:pt idx="3923">
                  <c:v>2416.369</c:v>
                </c:pt>
                <c:pt idx="3924">
                  <c:v>2416.851</c:v>
                </c:pt>
                <c:pt idx="3925">
                  <c:v>2417.333</c:v>
                </c:pt>
                <c:pt idx="3926">
                  <c:v>2417.815</c:v>
                </c:pt>
                <c:pt idx="3927">
                  <c:v>2418.297</c:v>
                </c:pt>
                <c:pt idx="3928">
                  <c:v>2418.779</c:v>
                </c:pt>
                <c:pt idx="3929">
                  <c:v>2419.261</c:v>
                </c:pt>
                <c:pt idx="3930">
                  <c:v>2419.744</c:v>
                </c:pt>
                <c:pt idx="3931">
                  <c:v>2420.226</c:v>
                </c:pt>
                <c:pt idx="3932">
                  <c:v>2420.708</c:v>
                </c:pt>
                <c:pt idx="3933">
                  <c:v>2421.19</c:v>
                </c:pt>
                <c:pt idx="3934">
                  <c:v>2421.672</c:v>
                </c:pt>
                <c:pt idx="3935">
                  <c:v>2422.154</c:v>
                </c:pt>
                <c:pt idx="3936">
                  <c:v>2422.636</c:v>
                </c:pt>
                <c:pt idx="3937">
                  <c:v>2423.118</c:v>
                </c:pt>
                <c:pt idx="3938">
                  <c:v>2423.601</c:v>
                </c:pt>
                <c:pt idx="3939">
                  <c:v>2424.083</c:v>
                </c:pt>
                <c:pt idx="3940">
                  <c:v>2424.565</c:v>
                </c:pt>
                <c:pt idx="3941">
                  <c:v>2425.047</c:v>
                </c:pt>
                <c:pt idx="3942">
                  <c:v>2425.529</c:v>
                </c:pt>
                <c:pt idx="3943">
                  <c:v>2426.011</c:v>
                </c:pt>
                <c:pt idx="3944">
                  <c:v>2426.493</c:v>
                </c:pt>
                <c:pt idx="3945">
                  <c:v>2426.975</c:v>
                </c:pt>
                <c:pt idx="3946">
                  <c:v>2427.458</c:v>
                </c:pt>
                <c:pt idx="3947">
                  <c:v>2427.94</c:v>
                </c:pt>
                <c:pt idx="3948">
                  <c:v>2428.422</c:v>
                </c:pt>
                <c:pt idx="3949">
                  <c:v>2428.904</c:v>
                </c:pt>
                <c:pt idx="3950">
                  <c:v>2429.386</c:v>
                </c:pt>
                <c:pt idx="3951">
                  <c:v>2429.868</c:v>
                </c:pt>
                <c:pt idx="3952">
                  <c:v>2430.35</c:v>
                </c:pt>
                <c:pt idx="3953">
                  <c:v>2430.832</c:v>
                </c:pt>
                <c:pt idx="3954">
                  <c:v>2431.314</c:v>
                </c:pt>
                <c:pt idx="3955">
                  <c:v>2431.797</c:v>
                </c:pt>
                <c:pt idx="3956">
                  <c:v>2432.279</c:v>
                </c:pt>
                <c:pt idx="3957">
                  <c:v>2432.761</c:v>
                </c:pt>
                <c:pt idx="3958">
                  <c:v>2433.243</c:v>
                </c:pt>
                <c:pt idx="3959">
                  <c:v>2433.725</c:v>
                </c:pt>
                <c:pt idx="3960">
                  <c:v>2434.207</c:v>
                </c:pt>
                <c:pt idx="3961">
                  <c:v>2434.689</c:v>
                </c:pt>
                <c:pt idx="3962">
                  <c:v>2435.171</c:v>
                </c:pt>
                <c:pt idx="3963">
                  <c:v>2435.654</c:v>
                </c:pt>
                <c:pt idx="3964">
                  <c:v>2436.135</c:v>
                </c:pt>
                <c:pt idx="3965">
                  <c:v>2436.618</c:v>
                </c:pt>
                <c:pt idx="3966">
                  <c:v>2437.1</c:v>
                </c:pt>
                <c:pt idx="3967">
                  <c:v>2437.582</c:v>
                </c:pt>
                <c:pt idx="3968">
                  <c:v>2438.064</c:v>
                </c:pt>
                <c:pt idx="3969">
                  <c:v>2438.546</c:v>
                </c:pt>
                <c:pt idx="3970">
                  <c:v>2439.028</c:v>
                </c:pt>
                <c:pt idx="3971">
                  <c:v>2439.51</c:v>
                </c:pt>
                <c:pt idx="3972">
                  <c:v>2439.992</c:v>
                </c:pt>
                <c:pt idx="3973">
                  <c:v>2440.475</c:v>
                </c:pt>
                <c:pt idx="3974">
                  <c:v>2440.957</c:v>
                </c:pt>
                <c:pt idx="3975">
                  <c:v>2441.439</c:v>
                </c:pt>
                <c:pt idx="3976">
                  <c:v>2441.921</c:v>
                </c:pt>
                <c:pt idx="3977">
                  <c:v>2442.403</c:v>
                </c:pt>
                <c:pt idx="3978">
                  <c:v>2442.885</c:v>
                </c:pt>
                <c:pt idx="3979">
                  <c:v>2443.367</c:v>
                </c:pt>
                <c:pt idx="3980">
                  <c:v>2443.849</c:v>
                </c:pt>
                <c:pt idx="3981">
                  <c:v>2444.332</c:v>
                </c:pt>
                <c:pt idx="3982">
                  <c:v>2444.814</c:v>
                </c:pt>
                <c:pt idx="3983">
                  <c:v>2445.296</c:v>
                </c:pt>
                <c:pt idx="3984">
                  <c:v>2445.778</c:v>
                </c:pt>
                <c:pt idx="3985">
                  <c:v>2446.26</c:v>
                </c:pt>
                <c:pt idx="3986">
                  <c:v>2446.742</c:v>
                </c:pt>
                <c:pt idx="3987">
                  <c:v>2447.224</c:v>
                </c:pt>
                <c:pt idx="3988">
                  <c:v>2447.706</c:v>
                </c:pt>
                <c:pt idx="3989">
                  <c:v>2448.188</c:v>
                </c:pt>
                <c:pt idx="3990">
                  <c:v>2448.671</c:v>
                </c:pt>
                <c:pt idx="3991">
                  <c:v>2449.153</c:v>
                </c:pt>
                <c:pt idx="3992">
                  <c:v>2449.635</c:v>
                </c:pt>
                <c:pt idx="3993">
                  <c:v>2450.117</c:v>
                </c:pt>
                <c:pt idx="3994">
                  <c:v>2450.599</c:v>
                </c:pt>
                <c:pt idx="3995">
                  <c:v>2451.081</c:v>
                </c:pt>
                <c:pt idx="3996">
                  <c:v>2451.563</c:v>
                </c:pt>
                <c:pt idx="3997">
                  <c:v>2452.045</c:v>
                </c:pt>
                <c:pt idx="3998">
                  <c:v>2452.528</c:v>
                </c:pt>
                <c:pt idx="3999">
                  <c:v>2453.01</c:v>
                </c:pt>
                <c:pt idx="4000">
                  <c:v>2453.492</c:v>
                </c:pt>
                <c:pt idx="4001">
                  <c:v>2453.974</c:v>
                </c:pt>
                <c:pt idx="4002">
                  <c:v>2454.456</c:v>
                </c:pt>
                <c:pt idx="4003">
                  <c:v>2454.938</c:v>
                </c:pt>
                <c:pt idx="4004">
                  <c:v>2455.42</c:v>
                </c:pt>
                <c:pt idx="4005">
                  <c:v>2455.902</c:v>
                </c:pt>
                <c:pt idx="4006">
                  <c:v>2456.385</c:v>
                </c:pt>
                <c:pt idx="4007">
                  <c:v>2456.867</c:v>
                </c:pt>
                <c:pt idx="4008">
                  <c:v>2457.349</c:v>
                </c:pt>
                <c:pt idx="4009">
                  <c:v>2457.831</c:v>
                </c:pt>
                <c:pt idx="4010">
                  <c:v>2458.313</c:v>
                </c:pt>
                <c:pt idx="4011">
                  <c:v>2458.795</c:v>
                </c:pt>
                <c:pt idx="4012">
                  <c:v>2459.277</c:v>
                </c:pt>
                <c:pt idx="4013">
                  <c:v>2459.759</c:v>
                </c:pt>
                <c:pt idx="4014">
                  <c:v>2460.241</c:v>
                </c:pt>
                <c:pt idx="4015">
                  <c:v>2460.724</c:v>
                </c:pt>
                <c:pt idx="4016">
                  <c:v>2461.206</c:v>
                </c:pt>
                <c:pt idx="4017">
                  <c:v>2461.688</c:v>
                </c:pt>
                <c:pt idx="4018">
                  <c:v>2462.17</c:v>
                </c:pt>
                <c:pt idx="4019">
                  <c:v>2462.652</c:v>
                </c:pt>
                <c:pt idx="4020">
                  <c:v>2463.134</c:v>
                </c:pt>
                <c:pt idx="4021">
                  <c:v>2463.616</c:v>
                </c:pt>
                <c:pt idx="4022">
                  <c:v>2464.098</c:v>
                </c:pt>
                <c:pt idx="4023">
                  <c:v>2464.581</c:v>
                </c:pt>
                <c:pt idx="4024">
                  <c:v>2465.063</c:v>
                </c:pt>
                <c:pt idx="4025">
                  <c:v>2465.545</c:v>
                </c:pt>
                <c:pt idx="4026">
                  <c:v>2466.027</c:v>
                </c:pt>
                <c:pt idx="4027">
                  <c:v>2466.509</c:v>
                </c:pt>
                <c:pt idx="4028">
                  <c:v>2466.991</c:v>
                </c:pt>
                <c:pt idx="4029">
                  <c:v>2467.473</c:v>
                </c:pt>
                <c:pt idx="4030">
                  <c:v>2467.955</c:v>
                </c:pt>
                <c:pt idx="4031">
                  <c:v>2468.438</c:v>
                </c:pt>
                <c:pt idx="4032">
                  <c:v>2468.919</c:v>
                </c:pt>
                <c:pt idx="4033">
                  <c:v>2469.402</c:v>
                </c:pt>
                <c:pt idx="4034">
                  <c:v>2469.884</c:v>
                </c:pt>
                <c:pt idx="4035">
                  <c:v>2470.366</c:v>
                </c:pt>
                <c:pt idx="4036">
                  <c:v>2470.848</c:v>
                </c:pt>
                <c:pt idx="4037">
                  <c:v>2471.33</c:v>
                </c:pt>
                <c:pt idx="4038">
                  <c:v>2471.812</c:v>
                </c:pt>
                <c:pt idx="4039">
                  <c:v>2472.294</c:v>
                </c:pt>
                <c:pt idx="4040">
                  <c:v>2472.776</c:v>
                </c:pt>
                <c:pt idx="4041">
                  <c:v>2473.259</c:v>
                </c:pt>
                <c:pt idx="4042">
                  <c:v>2473.741</c:v>
                </c:pt>
                <c:pt idx="4043">
                  <c:v>2474.223</c:v>
                </c:pt>
                <c:pt idx="4044">
                  <c:v>2474.705</c:v>
                </c:pt>
                <c:pt idx="4045">
                  <c:v>2475.187</c:v>
                </c:pt>
                <c:pt idx="4046">
                  <c:v>2475.669</c:v>
                </c:pt>
                <c:pt idx="4047">
                  <c:v>2476.151</c:v>
                </c:pt>
                <c:pt idx="4048">
                  <c:v>2476.633</c:v>
                </c:pt>
                <c:pt idx="4049">
                  <c:v>2477.115</c:v>
                </c:pt>
                <c:pt idx="4050">
                  <c:v>2477.598</c:v>
                </c:pt>
                <c:pt idx="4051">
                  <c:v>2478.08</c:v>
                </c:pt>
                <c:pt idx="4052">
                  <c:v>2478.562</c:v>
                </c:pt>
                <c:pt idx="4053">
                  <c:v>2479.044</c:v>
                </c:pt>
                <c:pt idx="4054">
                  <c:v>2479.526</c:v>
                </c:pt>
                <c:pt idx="4055">
                  <c:v>2480.008</c:v>
                </c:pt>
                <c:pt idx="4056">
                  <c:v>2480.49</c:v>
                </c:pt>
                <c:pt idx="4057">
                  <c:v>2480.972</c:v>
                </c:pt>
                <c:pt idx="4058">
                  <c:v>2481.455</c:v>
                </c:pt>
                <c:pt idx="4059">
                  <c:v>2481.937</c:v>
                </c:pt>
                <c:pt idx="4060">
                  <c:v>2482.419</c:v>
                </c:pt>
                <c:pt idx="4061">
                  <c:v>2482.901</c:v>
                </c:pt>
                <c:pt idx="4062">
                  <c:v>2483.383</c:v>
                </c:pt>
                <c:pt idx="4063">
                  <c:v>2483.865</c:v>
                </c:pt>
                <c:pt idx="4064">
                  <c:v>2484.347</c:v>
                </c:pt>
                <c:pt idx="4065">
                  <c:v>2484.829</c:v>
                </c:pt>
                <c:pt idx="4066">
                  <c:v>2485.312</c:v>
                </c:pt>
                <c:pt idx="4067">
                  <c:v>2485.794</c:v>
                </c:pt>
                <c:pt idx="4068">
                  <c:v>2486.276</c:v>
                </c:pt>
                <c:pt idx="4069">
                  <c:v>2486.758</c:v>
                </c:pt>
                <c:pt idx="4070">
                  <c:v>2487.24</c:v>
                </c:pt>
                <c:pt idx="4071">
                  <c:v>2487.722</c:v>
                </c:pt>
                <c:pt idx="4072">
                  <c:v>2488.204</c:v>
                </c:pt>
                <c:pt idx="4073">
                  <c:v>2488.686</c:v>
                </c:pt>
                <c:pt idx="4074">
                  <c:v>2489.168</c:v>
                </c:pt>
                <c:pt idx="4075">
                  <c:v>2489.651</c:v>
                </c:pt>
                <c:pt idx="4076">
                  <c:v>2490.133</c:v>
                </c:pt>
                <c:pt idx="4077">
                  <c:v>2490.615</c:v>
                </c:pt>
                <c:pt idx="4078">
                  <c:v>2491.097</c:v>
                </c:pt>
                <c:pt idx="4079">
                  <c:v>2491.579</c:v>
                </c:pt>
                <c:pt idx="4080">
                  <c:v>2492.061</c:v>
                </c:pt>
                <c:pt idx="4081">
                  <c:v>2492.543</c:v>
                </c:pt>
                <c:pt idx="4082">
                  <c:v>2493.025</c:v>
                </c:pt>
                <c:pt idx="4083">
                  <c:v>2493.508</c:v>
                </c:pt>
                <c:pt idx="4084">
                  <c:v>2493.99</c:v>
                </c:pt>
                <c:pt idx="4085">
                  <c:v>2494.472</c:v>
                </c:pt>
                <c:pt idx="4086">
                  <c:v>2494.954</c:v>
                </c:pt>
                <c:pt idx="4087">
                  <c:v>2495.436</c:v>
                </c:pt>
                <c:pt idx="4088">
                  <c:v>2495.918</c:v>
                </c:pt>
                <c:pt idx="4089">
                  <c:v>2496.4</c:v>
                </c:pt>
                <c:pt idx="4090">
                  <c:v>2496.882</c:v>
                </c:pt>
                <c:pt idx="4091">
                  <c:v>2497.365</c:v>
                </c:pt>
                <c:pt idx="4092">
                  <c:v>2497.846</c:v>
                </c:pt>
                <c:pt idx="4093">
                  <c:v>2498.329</c:v>
                </c:pt>
                <c:pt idx="4094">
                  <c:v>2498.811</c:v>
                </c:pt>
                <c:pt idx="4095">
                  <c:v>2499.293</c:v>
                </c:pt>
                <c:pt idx="4096">
                  <c:v>2499.775</c:v>
                </c:pt>
                <c:pt idx="4097">
                  <c:v>2500.257</c:v>
                </c:pt>
                <c:pt idx="4098">
                  <c:v>2500.739</c:v>
                </c:pt>
                <c:pt idx="4099">
                  <c:v>2501.221</c:v>
                </c:pt>
                <c:pt idx="4100">
                  <c:v>2501.703</c:v>
                </c:pt>
                <c:pt idx="4101">
                  <c:v>2502.186</c:v>
                </c:pt>
                <c:pt idx="4102">
                  <c:v>2502.668</c:v>
                </c:pt>
                <c:pt idx="4103">
                  <c:v>2503.15</c:v>
                </c:pt>
                <c:pt idx="4104">
                  <c:v>2503.632</c:v>
                </c:pt>
                <c:pt idx="4105">
                  <c:v>2504.114</c:v>
                </c:pt>
                <c:pt idx="4106">
                  <c:v>2504.596</c:v>
                </c:pt>
                <c:pt idx="4107">
                  <c:v>2505.078</c:v>
                </c:pt>
                <c:pt idx="4108">
                  <c:v>2505.56</c:v>
                </c:pt>
                <c:pt idx="4109">
                  <c:v>2506.042</c:v>
                </c:pt>
                <c:pt idx="4110">
                  <c:v>2506.525</c:v>
                </c:pt>
                <c:pt idx="4111">
                  <c:v>2507.007</c:v>
                </c:pt>
                <c:pt idx="4112">
                  <c:v>2507.489</c:v>
                </c:pt>
                <c:pt idx="4113">
                  <c:v>2507.971</c:v>
                </c:pt>
                <c:pt idx="4114">
                  <c:v>2508.453</c:v>
                </c:pt>
                <c:pt idx="4115">
                  <c:v>2508.935</c:v>
                </c:pt>
                <c:pt idx="4116">
                  <c:v>2509.417</c:v>
                </c:pt>
                <c:pt idx="4117">
                  <c:v>2509.899</c:v>
                </c:pt>
                <c:pt idx="4118">
                  <c:v>2510.382</c:v>
                </c:pt>
                <c:pt idx="4119">
                  <c:v>2510.864</c:v>
                </c:pt>
                <c:pt idx="4120">
                  <c:v>2511.346</c:v>
                </c:pt>
                <c:pt idx="4121">
                  <c:v>2511.828</c:v>
                </c:pt>
                <c:pt idx="4122">
                  <c:v>2512.31</c:v>
                </c:pt>
                <c:pt idx="4123">
                  <c:v>2512.792</c:v>
                </c:pt>
                <c:pt idx="4124">
                  <c:v>2513.274</c:v>
                </c:pt>
                <c:pt idx="4125">
                  <c:v>2513.756</c:v>
                </c:pt>
                <c:pt idx="4126">
                  <c:v>2514.239</c:v>
                </c:pt>
                <c:pt idx="4127">
                  <c:v>2514.72</c:v>
                </c:pt>
                <c:pt idx="4128">
                  <c:v>2515.203</c:v>
                </c:pt>
                <c:pt idx="4129">
                  <c:v>2515.685</c:v>
                </c:pt>
                <c:pt idx="4130">
                  <c:v>2516.167</c:v>
                </c:pt>
                <c:pt idx="4131">
                  <c:v>2516.649</c:v>
                </c:pt>
                <c:pt idx="4132">
                  <c:v>2517.131</c:v>
                </c:pt>
                <c:pt idx="4133">
                  <c:v>2517.613</c:v>
                </c:pt>
                <c:pt idx="4134">
                  <c:v>2518.095</c:v>
                </c:pt>
                <c:pt idx="4135">
                  <c:v>2518.577</c:v>
                </c:pt>
                <c:pt idx="4136">
                  <c:v>2519.06</c:v>
                </c:pt>
                <c:pt idx="4137">
                  <c:v>2519.542</c:v>
                </c:pt>
                <c:pt idx="4138">
                  <c:v>2520.024</c:v>
                </c:pt>
                <c:pt idx="4139">
                  <c:v>2520.506</c:v>
                </c:pt>
                <c:pt idx="4140">
                  <c:v>2520.988</c:v>
                </c:pt>
                <c:pt idx="4141">
                  <c:v>2521.47</c:v>
                </c:pt>
                <c:pt idx="4142">
                  <c:v>2521.952</c:v>
                </c:pt>
                <c:pt idx="4143">
                  <c:v>2522.434</c:v>
                </c:pt>
                <c:pt idx="4144">
                  <c:v>2522.917</c:v>
                </c:pt>
                <c:pt idx="4145">
                  <c:v>2523.399</c:v>
                </c:pt>
                <c:pt idx="4146">
                  <c:v>2523.881</c:v>
                </c:pt>
                <c:pt idx="4147">
                  <c:v>2524.363</c:v>
                </c:pt>
                <c:pt idx="4148">
                  <c:v>2524.845</c:v>
                </c:pt>
                <c:pt idx="4149">
                  <c:v>2525.327</c:v>
                </c:pt>
                <c:pt idx="4150">
                  <c:v>2525.809</c:v>
                </c:pt>
                <c:pt idx="4151">
                  <c:v>2526.291</c:v>
                </c:pt>
                <c:pt idx="4152">
                  <c:v>2526.773</c:v>
                </c:pt>
                <c:pt idx="4153">
                  <c:v>2527.256</c:v>
                </c:pt>
                <c:pt idx="4154">
                  <c:v>2527.738</c:v>
                </c:pt>
                <c:pt idx="4155">
                  <c:v>2528.22</c:v>
                </c:pt>
                <c:pt idx="4156">
                  <c:v>2528.702</c:v>
                </c:pt>
                <c:pt idx="4157">
                  <c:v>2529.184</c:v>
                </c:pt>
                <c:pt idx="4158">
                  <c:v>2529.666</c:v>
                </c:pt>
                <c:pt idx="4159">
                  <c:v>2530.148</c:v>
                </c:pt>
                <c:pt idx="4160">
                  <c:v>2530.63</c:v>
                </c:pt>
                <c:pt idx="4161">
                  <c:v>2531.113</c:v>
                </c:pt>
                <c:pt idx="4162">
                  <c:v>2531.595</c:v>
                </c:pt>
                <c:pt idx="4163">
                  <c:v>2532.077</c:v>
                </c:pt>
                <c:pt idx="4164">
                  <c:v>2532.559</c:v>
                </c:pt>
                <c:pt idx="4165">
                  <c:v>2533.041</c:v>
                </c:pt>
                <c:pt idx="4166">
                  <c:v>2533.523</c:v>
                </c:pt>
                <c:pt idx="4167">
                  <c:v>2534.005</c:v>
                </c:pt>
                <c:pt idx="4168">
                  <c:v>2534.487</c:v>
                </c:pt>
                <c:pt idx="4169">
                  <c:v>2534.969</c:v>
                </c:pt>
                <c:pt idx="4170">
                  <c:v>2535.452</c:v>
                </c:pt>
                <c:pt idx="4171">
                  <c:v>2535.934</c:v>
                </c:pt>
                <c:pt idx="4172">
                  <c:v>2536.416</c:v>
                </c:pt>
                <c:pt idx="4173">
                  <c:v>2536.898</c:v>
                </c:pt>
                <c:pt idx="4174">
                  <c:v>2537.38</c:v>
                </c:pt>
                <c:pt idx="4175">
                  <c:v>2537.862</c:v>
                </c:pt>
                <c:pt idx="4176">
                  <c:v>2538.344</c:v>
                </c:pt>
                <c:pt idx="4177">
                  <c:v>2538.826</c:v>
                </c:pt>
                <c:pt idx="4178">
                  <c:v>2539.309</c:v>
                </c:pt>
                <c:pt idx="4179">
                  <c:v>2539.791</c:v>
                </c:pt>
                <c:pt idx="4180">
                  <c:v>2540.273</c:v>
                </c:pt>
                <c:pt idx="4181">
                  <c:v>2540.755</c:v>
                </c:pt>
                <c:pt idx="4182">
                  <c:v>2541.237</c:v>
                </c:pt>
                <c:pt idx="4183">
                  <c:v>2541.719</c:v>
                </c:pt>
                <c:pt idx="4184">
                  <c:v>2542.201</c:v>
                </c:pt>
                <c:pt idx="4185">
                  <c:v>2542.683</c:v>
                </c:pt>
                <c:pt idx="4186">
                  <c:v>2543.166</c:v>
                </c:pt>
                <c:pt idx="4187">
                  <c:v>2543.647</c:v>
                </c:pt>
                <c:pt idx="4188">
                  <c:v>2544.13</c:v>
                </c:pt>
                <c:pt idx="4189">
                  <c:v>2544.612</c:v>
                </c:pt>
                <c:pt idx="4190">
                  <c:v>2545.094</c:v>
                </c:pt>
                <c:pt idx="4191">
                  <c:v>2545.576</c:v>
                </c:pt>
                <c:pt idx="4192">
                  <c:v>2546.058</c:v>
                </c:pt>
                <c:pt idx="4193">
                  <c:v>2546.54</c:v>
                </c:pt>
                <c:pt idx="4194">
                  <c:v>2547.022</c:v>
                </c:pt>
                <c:pt idx="4195">
                  <c:v>2547.504</c:v>
                </c:pt>
                <c:pt idx="4196">
                  <c:v>2547.987</c:v>
                </c:pt>
                <c:pt idx="4197">
                  <c:v>2548.469</c:v>
                </c:pt>
                <c:pt idx="4198">
                  <c:v>2548.951</c:v>
                </c:pt>
                <c:pt idx="4199">
                  <c:v>2549.433</c:v>
                </c:pt>
                <c:pt idx="4200">
                  <c:v>2549.915</c:v>
                </c:pt>
                <c:pt idx="4201">
                  <c:v>2550.397</c:v>
                </c:pt>
                <c:pt idx="4202">
                  <c:v>2550.879</c:v>
                </c:pt>
                <c:pt idx="4203">
                  <c:v>2551.361</c:v>
                </c:pt>
                <c:pt idx="4204">
                  <c:v>2551.844</c:v>
                </c:pt>
                <c:pt idx="4205">
                  <c:v>2552.326</c:v>
                </c:pt>
                <c:pt idx="4206">
                  <c:v>2552.808</c:v>
                </c:pt>
                <c:pt idx="4207">
                  <c:v>2553.29</c:v>
                </c:pt>
                <c:pt idx="4208">
                  <c:v>2553.772</c:v>
                </c:pt>
                <c:pt idx="4209">
                  <c:v>2554.254</c:v>
                </c:pt>
                <c:pt idx="4210">
                  <c:v>2554.736</c:v>
                </c:pt>
                <c:pt idx="4211">
                  <c:v>2555.218</c:v>
                </c:pt>
                <c:pt idx="4212">
                  <c:v>2555.7</c:v>
                </c:pt>
                <c:pt idx="4213">
                  <c:v>2556.183</c:v>
                </c:pt>
                <c:pt idx="4214">
                  <c:v>2556.665</c:v>
                </c:pt>
                <c:pt idx="4215">
                  <c:v>2557.147</c:v>
                </c:pt>
                <c:pt idx="4216">
                  <c:v>2557.629</c:v>
                </c:pt>
                <c:pt idx="4217">
                  <c:v>2558.111</c:v>
                </c:pt>
                <c:pt idx="4218">
                  <c:v>2558.593</c:v>
                </c:pt>
                <c:pt idx="4219">
                  <c:v>2559.075</c:v>
                </c:pt>
                <c:pt idx="4220">
                  <c:v>2559.557</c:v>
                </c:pt>
                <c:pt idx="4221">
                  <c:v>2560.04</c:v>
                </c:pt>
                <c:pt idx="4222">
                  <c:v>2560.522</c:v>
                </c:pt>
                <c:pt idx="4223">
                  <c:v>2561.004</c:v>
                </c:pt>
                <c:pt idx="4224">
                  <c:v>2561.486</c:v>
                </c:pt>
                <c:pt idx="4225">
                  <c:v>2561.968</c:v>
                </c:pt>
                <c:pt idx="4226">
                  <c:v>2562.45</c:v>
                </c:pt>
                <c:pt idx="4227">
                  <c:v>2562.932</c:v>
                </c:pt>
                <c:pt idx="4228">
                  <c:v>2563.414</c:v>
                </c:pt>
                <c:pt idx="4229">
                  <c:v>2563.896</c:v>
                </c:pt>
                <c:pt idx="4230">
                  <c:v>2564.379</c:v>
                </c:pt>
                <c:pt idx="4231">
                  <c:v>2564.861</c:v>
                </c:pt>
                <c:pt idx="4232">
                  <c:v>2565.343</c:v>
                </c:pt>
                <c:pt idx="4233">
                  <c:v>2565.825</c:v>
                </c:pt>
                <c:pt idx="4234">
                  <c:v>2566.307</c:v>
                </c:pt>
                <c:pt idx="4235">
                  <c:v>2566.789</c:v>
                </c:pt>
                <c:pt idx="4236">
                  <c:v>2567.271</c:v>
                </c:pt>
                <c:pt idx="4237">
                  <c:v>2567.753</c:v>
                </c:pt>
                <c:pt idx="4238">
                  <c:v>2568.236</c:v>
                </c:pt>
                <c:pt idx="4239">
                  <c:v>2568.718</c:v>
                </c:pt>
                <c:pt idx="4240">
                  <c:v>2569.2</c:v>
                </c:pt>
                <c:pt idx="4241">
                  <c:v>2569.682</c:v>
                </c:pt>
                <c:pt idx="4242">
                  <c:v>2570.164</c:v>
                </c:pt>
                <c:pt idx="4243">
                  <c:v>2570.646</c:v>
                </c:pt>
                <c:pt idx="4244">
                  <c:v>2571.128</c:v>
                </c:pt>
                <c:pt idx="4245">
                  <c:v>2571.61</c:v>
                </c:pt>
                <c:pt idx="4246">
                  <c:v>2572.093</c:v>
                </c:pt>
                <c:pt idx="4247">
                  <c:v>2572.574</c:v>
                </c:pt>
                <c:pt idx="4248">
                  <c:v>2573.057</c:v>
                </c:pt>
                <c:pt idx="4249">
                  <c:v>2573.539</c:v>
                </c:pt>
                <c:pt idx="4250">
                  <c:v>2574.021</c:v>
                </c:pt>
                <c:pt idx="4251">
                  <c:v>2574.503</c:v>
                </c:pt>
                <c:pt idx="4252">
                  <c:v>2574.985</c:v>
                </c:pt>
                <c:pt idx="4253">
                  <c:v>2575.467</c:v>
                </c:pt>
                <c:pt idx="4254">
                  <c:v>2575.949</c:v>
                </c:pt>
                <c:pt idx="4255">
                  <c:v>2576.431</c:v>
                </c:pt>
                <c:pt idx="4256">
                  <c:v>2576.914</c:v>
                </c:pt>
                <c:pt idx="4257">
                  <c:v>2577.396</c:v>
                </c:pt>
                <c:pt idx="4258">
                  <c:v>2577.878</c:v>
                </c:pt>
                <c:pt idx="4259">
                  <c:v>2578.36</c:v>
                </c:pt>
                <c:pt idx="4260">
                  <c:v>2578.842</c:v>
                </c:pt>
                <c:pt idx="4261">
                  <c:v>2579.324</c:v>
                </c:pt>
                <c:pt idx="4262">
                  <c:v>2579.806</c:v>
                </c:pt>
                <c:pt idx="4263">
                  <c:v>2580.288</c:v>
                </c:pt>
                <c:pt idx="4264">
                  <c:v>2580.771</c:v>
                </c:pt>
                <c:pt idx="4265">
                  <c:v>2581.253</c:v>
                </c:pt>
                <c:pt idx="4266">
                  <c:v>2581.735</c:v>
                </c:pt>
                <c:pt idx="4267">
                  <c:v>2582.217</c:v>
                </c:pt>
                <c:pt idx="4268">
                  <c:v>2582.699</c:v>
                </c:pt>
                <c:pt idx="4269">
                  <c:v>2583.181</c:v>
                </c:pt>
                <c:pt idx="4270">
                  <c:v>2583.663</c:v>
                </c:pt>
                <c:pt idx="4271">
                  <c:v>2584.145</c:v>
                </c:pt>
                <c:pt idx="4272">
                  <c:v>2584.627</c:v>
                </c:pt>
                <c:pt idx="4273">
                  <c:v>2585.11</c:v>
                </c:pt>
                <c:pt idx="4274">
                  <c:v>2585.592</c:v>
                </c:pt>
                <c:pt idx="4275">
                  <c:v>2586.074</c:v>
                </c:pt>
                <c:pt idx="4276">
                  <c:v>2586.556</c:v>
                </c:pt>
                <c:pt idx="4277">
                  <c:v>2587.038</c:v>
                </c:pt>
                <c:pt idx="4278">
                  <c:v>2587.52</c:v>
                </c:pt>
                <c:pt idx="4279">
                  <c:v>2588.002</c:v>
                </c:pt>
                <c:pt idx="4280">
                  <c:v>2588.484</c:v>
                </c:pt>
                <c:pt idx="4281">
                  <c:v>2588.967</c:v>
                </c:pt>
                <c:pt idx="4282">
                  <c:v>2589.449</c:v>
                </c:pt>
                <c:pt idx="4283">
                  <c:v>2589.931</c:v>
                </c:pt>
                <c:pt idx="4284">
                  <c:v>2590.413</c:v>
                </c:pt>
                <c:pt idx="4285">
                  <c:v>2590.895</c:v>
                </c:pt>
                <c:pt idx="4286">
                  <c:v>2591.377</c:v>
                </c:pt>
                <c:pt idx="4287">
                  <c:v>2591.859</c:v>
                </c:pt>
                <c:pt idx="4288">
                  <c:v>2592.341</c:v>
                </c:pt>
                <c:pt idx="4289">
                  <c:v>2592.823</c:v>
                </c:pt>
                <c:pt idx="4290">
                  <c:v>2593.306</c:v>
                </c:pt>
                <c:pt idx="4291">
                  <c:v>2593.788</c:v>
                </c:pt>
                <c:pt idx="4292">
                  <c:v>2594.27</c:v>
                </c:pt>
                <c:pt idx="4293">
                  <c:v>2594.752</c:v>
                </c:pt>
                <c:pt idx="4294">
                  <c:v>2595.234</c:v>
                </c:pt>
                <c:pt idx="4295">
                  <c:v>2595.716</c:v>
                </c:pt>
                <c:pt idx="4296">
                  <c:v>2596.198</c:v>
                </c:pt>
                <c:pt idx="4297">
                  <c:v>2596.68</c:v>
                </c:pt>
                <c:pt idx="4298">
                  <c:v>2597.163</c:v>
                </c:pt>
                <c:pt idx="4299">
                  <c:v>2597.645</c:v>
                </c:pt>
                <c:pt idx="4300">
                  <c:v>2598.127</c:v>
                </c:pt>
                <c:pt idx="4301">
                  <c:v>2598.609</c:v>
                </c:pt>
                <c:pt idx="4302">
                  <c:v>2599.091</c:v>
                </c:pt>
                <c:pt idx="4303">
                  <c:v>2599.573</c:v>
                </c:pt>
                <c:pt idx="4304">
                  <c:v>2600.055</c:v>
                </c:pt>
                <c:pt idx="4305">
                  <c:v>2600.537</c:v>
                </c:pt>
                <c:pt idx="4306">
                  <c:v>2601.02</c:v>
                </c:pt>
                <c:pt idx="4307">
                  <c:v>2601.501</c:v>
                </c:pt>
                <c:pt idx="4308">
                  <c:v>2601.984</c:v>
                </c:pt>
                <c:pt idx="4309">
                  <c:v>2602.466</c:v>
                </c:pt>
                <c:pt idx="4310">
                  <c:v>2602.948</c:v>
                </c:pt>
                <c:pt idx="4311">
                  <c:v>2603.43</c:v>
                </c:pt>
                <c:pt idx="4312">
                  <c:v>2603.912</c:v>
                </c:pt>
                <c:pt idx="4313">
                  <c:v>2604.394</c:v>
                </c:pt>
                <c:pt idx="4314">
                  <c:v>2604.876</c:v>
                </c:pt>
                <c:pt idx="4315">
                  <c:v>2605.358</c:v>
                </c:pt>
                <c:pt idx="4316">
                  <c:v>2605.841</c:v>
                </c:pt>
                <c:pt idx="4317">
                  <c:v>2606.323</c:v>
                </c:pt>
                <c:pt idx="4318">
                  <c:v>2606.805</c:v>
                </c:pt>
                <c:pt idx="4319">
                  <c:v>2607.287</c:v>
                </c:pt>
                <c:pt idx="4320">
                  <c:v>2607.769</c:v>
                </c:pt>
                <c:pt idx="4321">
                  <c:v>2608.251</c:v>
                </c:pt>
                <c:pt idx="4322">
                  <c:v>2608.733</c:v>
                </c:pt>
                <c:pt idx="4323">
                  <c:v>2609.215</c:v>
                </c:pt>
                <c:pt idx="4324">
                  <c:v>2609.698</c:v>
                </c:pt>
                <c:pt idx="4325">
                  <c:v>2610.18</c:v>
                </c:pt>
                <c:pt idx="4326">
                  <c:v>2610.662</c:v>
                </c:pt>
                <c:pt idx="4327">
                  <c:v>2611.144</c:v>
                </c:pt>
                <c:pt idx="4328">
                  <c:v>2611.626</c:v>
                </c:pt>
                <c:pt idx="4329">
                  <c:v>2612.108</c:v>
                </c:pt>
                <c:pt idx="4330">
                  <c:v>2612.59</c:v>
                </c:pt>
                <c:pt idx="4331">
                  <c:v>2613.072</c:v>
                </c:pt>
                <c:pt idx="4332">
                  <c:v>2613.554</c:v>
                </c:pt>
                <c:pt idx="4333">
                  <c:v>2614.037</c:v>
                </c:pt>
                <c:pt idx="4334">
                  <c:v>2614.519</c:v>
                </c:pt>
                <c:pt idx="4335">
                  <c:v>2615.001</c:v>
                </c:pt>
                <c:pt idx="4336">
                  <c:v>2615.483</c:v>
                </c:pt>
                <c:pt idx="4337">
                  <c:v>2615.965</c:v>
                </c:pt>
                <c:pt idx="4338">
                  <c:v>2616.447</c:v>
                </c:pt>
                <c:pt idx="4339">
                  <c:v>2616.929</c:v>
                </c:pt>
                <c:pt idx="4340">
                  <c:v>2617.411</c:v>
                </c:pt>
                <c:pt idx="4341">
                  <c:v>2617.894</c:v>
                </c:pt>
                <c:pt idx="4342">
                  <c:v>2618.376</c:v>
                </c:pt>
                <c:pt idx="4343">
                  <c:v>2618.858</c:v>
                </c:pt>
                <c:pt idx="4344">
                  <c:v>2619.34</c:v>
                </c:pt>
                <c:pt idx="4345">
                  <c:v>2619.822</c:v>
                </c:pt>
                <c:pt idx="4346">
                  <c:v>2620.304</c:v>
                </c:pt>
                <c:pt idx="4347">
                  <c:v>2620.786</c:v>
                </c:pt>
                <c:pt idx="4348">
                  <c:v>2621.268</c:v>
                </c:pt>
                <c:pt idx="4349">
                  <c:v>2621.75</c:v>
                </c:pt>
                <c:pt idx="4350">
                  <c:v>2622.233</c:v>
                </c:pt>
                <c:pt idx="4351">
                  <c:v>2622.715</c:v>
                </c:pt>
                <c:pt idx="4352">
                  <c:v>2623.197</c:v>
                </c:pt>
                <c:pt idx="4353">
                  <c:v>2623.679</c:v>
                </c:pt>
                <c:pt idx="4354">
                  <c:v>2624.161</c:v>
                </c:pt>
                <c:pt idx="4355">
                  <c:v>2624.643</c:v>
                </c:pt>
                <c:pt idx="4356">
                  <c:v>2625.125</c:v>
                </c:pt>
                <c:pt idx="4357">
                  <c:v>2625.607</c:v>
                </c:pt>
                <c:pt idx="4358">
                  <c:v>2626.09</c:v>
                </c:pt>
                <c:pt idx="4359">
                  <c:v>2626.572</c:v>
                </c:pt>
                <c:pt idx="4360">
                  <c:v>2627.054</c:v>
                </c:pt>
                <c:pt idx="4361">
                  <c:v>2627.536</c:v>
                </c:pt>
                <c:pt idx="4362">
                  <c:v>2628.018</c:v>
                </c:pt>
                <c:pt idx="4363">
                  <c:v>2628.5</c:v>
                </c:pt>
                <c:pt idx="4364">
                  <c:v>2628.982</c:v>
                </c:pt>
                <c:pt idx="4365">
                  <c:v>2629.464</c:v>
                </c:pt>
                <c:pt idx="4366">
                  <c:v>2629.947</c:v>
                </c:pt>
                <c:pt idx="4367">
                  <c:v>2630.428</c:v>
                </c:pt>
                <c:pt idx="4368">
                  <c:v>2630.911</c:v>
                </c:pt>
                <c:pt idx="4369">
                  <c:v>2631.393</c:v>
                </c:pt>
                <c:pt idx="4370">
                  <c:v>2631.875</c:v>
                </c:pt>
                <c:pt idx="4371">
                  <c:v>2632.357</c:v>
                </c:pt>
                <c:pt idx="4372">
                  <c:v>2632.839</c:v>
                </c:pt>
                <c:pt idx="4373">
                  <c:v>2633.321</c:v>
                </c:pt>
                <c:pt idx="4374">
                  <c:v>2633.803</c:v>
                </c:pt>
                <c:pt idx="4375">
                  <c:v>2634.285</c:v>
                </c:pt>
                <c:pt idx="4376">
                  <c:v>2634.768</c:v>
                </c:pt>
                <c:pt idx="4377">
                  <c:v>2635.25</c:v>
                </c:pt>
                <c:pt idx="4378">
                  <c:v>2635.732</c:v>
                </c:pt>
                <c:pt idx="4379">
                  <c:v>2636.214</c:v>
                </c:pt>
                <c:pt idx="4380">
                  <c:v>2636.696</c:v>
                </c:pt>
                <c:pt idx="4381">
                  <c:v>2637.178</c:v>
                </c:pt>
                <c:pt idx="4382">
                  <c:v>2637.66</c:v>
                </c:pt>
                <c:pt idx="4383">
                  <c:v>2638.142</c:v>
                </c:pt>
                <c:pt idx="4384">
                  <c:v>2638.625</c:v>
                </c:pt>
                <c:pt idx="4385">
                  <c:v>2639.107</c:v>
                </c:pt>
                <c:pt idx="4386">
                  <c:v>2639.589</c:v>
                </c:pt>
                <c:pt idx="4387">
                  <c:v>2640.071</c:v>
                </c:pt>
                <c:pt idx="4388">
                  <c:v>2640.553</c:v>
                </c:pt>
                <c:pt idx="4389">
                  <c:v>2641.035</c:v>
                </c:pt>
                <c:pt idx="4390">
                  <c:v>2641.517</c:v>
                </c:pt>
                <c:pt idx="4391">
                  <c:v>2641.999</c:v>
                </c:pt>
                <c:pt idx="4392">
                  <c:v>2642.481</c:v>
                </c:pt>
                <c:pt idx="4393">
                  <c:v>2642.964</c:v>
                </c:pt>
                <c:pt idx="4394">
                  <c:v>2643.446</c:v>
                </c:pt>
                <c:pt idx="4395">
                  <c:v>2643.928</c:v>
                </c:pt>
                <c:pt idx="4396">
                  <c:v>2644.41</c:v>
                </c:pt>
                <c:pt idx="4397">
                  <c:v>2644.892</c:v>
                </c:pt>
                <c:pt idx="4398">
                  <c:v>2645.374</c:v>
                </c:pt>
                <c:pt idx="4399">
                  <c:v>2645.856</c:v>
                </c:pt>
                <c:pt idx="4400">
                  <c:v>2646.338</c:v>
                </c:pt>
                <c:pt idx="4401">
                  <c:v>2646.821</c:v>
                </c:pt>
                <c:pt idx="4402">
                  <c:v>2647.303</c:v>
                </c:pt>
                <c:pt idx="4403">
                  <c:v>2647.785</c:v>
                </c:pt>
                <c:pt idx="4404">
                  <c:v>2648.267</c:v>
                </c:pt>
                <c:pt idx="4405">
                  <c:v>2648.749</c:v>
                </c:pt>
                <c:pt idx="4406">
                  <c:v>2649.231</c:v>
                </c:pt>
                <c:pt idx="4407">
                  <c:v>2649.713</c:v>
                </c:pt>
                <c:pt idx="4408">
                  <c:v>2650.195</c:v>
                </c:pt>
                <c:pt idx="4409">
                  <c:v>2650.677</c:v>
                </c:pt>
                <c:pt idx="4410">
                  <c:v>2651.16</c:v>
                </c:pt>
                <c:pt idx="4411">
                  <c:v>2651.642</c:v>
                </c:pt>
                <c:pt idx="4412">
                  <c:v>2652.124</c:v>
                </c:pt>
                <c:pt idx="4413">
                  <c:v>2652.606</c:v>
                </c:pt>
                <c:pt idx="4414">
                  <c:v>2653.088</c:v>
                </c:pt>
                <c:pt idx="4415">
                  <c:v>2653.57</c:v>
                </c:pt>
                <c:pt idx="4416">
                  <c:v>2654.052</c:v>
                </c:pt>
                <c:pt idx="4417">
                  <c:v>2654.534</c:v>
                </c:pt>
                <c:pt idx="4418">
                  <c:v>2655.017</c:v>
                </c:pt>
                <c:pt idx="4419">
                  <c:v>2655.499</c:v>
                </c:pt>
                <c:pt idx="4420">
                  <c:v>2655.981</c:v>
                </c:pt>
                <c:pt idx="4421">
                  <c:v>2656.463</c:v>
                </c:pt>
                <c:pt idx="4422">
                  <c:v>2656.945</c:v>
                </c:pt>
                <c:pt idx="4423">
                  <c:v>2657.427</c:v>
                </c:pt>
                <c:pt idx="4424">
                  <c:v>2657.909</c:v>
                </c:pt>
                <c:pt idx="4425">
                  <c:v>2658.391</c:v>
                </c:pt>
                <c:pt idx="4426">
                  <c:v>2658.874</c:v>
                </c:pt>
                <c:pt idx="4427">
                  <c:v>2659.355</c:v>
                </c:pt>
                <c:pt idx="4428">
                  <c:v>2659.838</c:v>
                </c:pt>
                <c:pt idx="4429">
                  <c:v>2660.32</c:v>
                </c:pt>
                <c:pt idx="4430">
                  <c:v>2660.802</c:v>
                </c:pt>
                <c:pt idx="4431">
                  <c:v>2661.284</c:v>
                </c:pt>
                <c:pt idx="4432">
                  <c:v>2661.766</c:v>
                </c:pt>
                <c:pt idx="4433">
                  <c:v>2662.248</c:v>
                </c:pt>
                <c:pt idx="4434">
                  <c:v>2662.73</c:v>
                </c:pt>
                <c:pt idx="4435">
                  <c:v>2663.212</c:v>
                </c:pt>
                <c:pt idx="4436">
                  <c:v>2663.695</c:v>
                </c:pt>
                <c:pt idx="4437">
                  <c:v>2664.177</c:v>
                </c:pt>
                <c:pt idx="4438">
                  <c:v>2664.659</c:v>
                </c:pt>
                <c:pt idx="4439">
                  <c:v>2665.141</c:v>
                </c:pt>
                <c:pt idx="4440">
                  <c:v>2665.623</c:v>
                </c:pt>
                <c:pt idx="4441">
                  <c:v>2666.105</c:v>
                </c:pt>
                <c:pt idx="4442">
                  <c:v>2666.587</c:v>
                </c:pt>
                <c:pt idx="4443">
                  <c:v>2667.069</c:v>
                </c:pt>
                <c:pt idx="4444">
                  <c:v>2667.552</c:v>
                </c:pt>
                <c:pt idx="4445">
                  <c:v>2668.034</c:v>
                </c:pt>
                <c:pt idx="4446">
                  <c:v>2668.516</c:v>
                </c:pt>
                <c:pt idx="4447">
                  <c:v>2668.998</c:v>
                </c:pt>
                <c:pt idx="4448">
                  <c:v>2669.48</c:v>
                </c:pt>
                <c:pt idx="4449">
                  <c:v>2669.962</c:v>
                </c:pt>
                <c:pt idx="4450">
                  <c:v>2670.444</c:v>
                </c:pt>
                <c:pt idx="4451">
                  <c:v>2670.926</c:v>
                </c:pt>
                <c:pt idx="4452">
                  <c:v>2671.408</c:v>
                </c:pt>
                <c:pt idx="4453">
                  <c:v>2671.891</c:v>
                </c:pt>
                <c:pt idx="4454">
                  <c:v>2672.373</c:v>
                </c:pt>
                <c:pt idx="4455">
                  <c:v>2672.855</c:v>
                </c:pt>
                <c:pt idx="4456">
                  <c:v>2673.337</c:v>
                </c:pt>
                <c:pt idx="4457">
                  <c:v>2673.819</c:v>
                </c:pt>
                <c:pt idx="4458">
                  <c:v>2674.301</c:v>
                </c:pt>
                <c:pt idx="4459">
                  <c:v>2674.783</c:v>
                </c:pt>
                <c:pt idx="4460">
                  <c:v>2675.265</c:v>
                </c:pt>
                <c:pt idx="4461">
                  <c:v>2675.748</c:v>
                </c:pt>
                <c:pt idx="4462">
                  <c:v>2676.23</c:v>
                </c:pt>
                <c:pt idx="4463">
                  <c:v>2676.712</c:v>
                </c:pt>
                <c:pt idx="4464">
                  <c:v>2677.194</c:v>
                </c:pt>
                <c:pt idx="4465">
                  <c:v>2677.676</c:v>
                </c:pt>
                <c:pt idx="4466">
                  <c:v>2678.158</c:v>
                </c:pt>
                <c:pt idx="4467">
                  <c:v>2678.64</c:v>
                </c:pt>
                <c:pt idx="4468">
                  <c:v>2679.122</c:v>
                </c:pt>
                <c:pt idx="4469">
                  <c:v>2679.604</c:v>
                </c:pt>
                <c:pt idx="4470">
                  <c:v>2680.087</c:v>
                </c:pt>
                <c:pt idx="4471">
                  <c:v>2680.569</c:v>
                </c:pt>
                <c:pt idx="4472">
                  <c:v>2681.051</c:v>
                </c:pt>
                <c:pt idx="4473">
                  <c:v>2681.533</c:v>
                </c:pt>
                <c:pt idx="4474">
                  <c:v>2682.015</c:v>
                </c:pt>
                <c:pt idx="4475">
                  <c:v>2682.497</c:v>
                </c:pt>
                <c:pt idx="4476">
                  <c:v>2682.979</c:v>
                </c:pt>
                <c:pt idx="4477">
                  <c:v>2683.461</c:v>
                </c:pt>
                <c:pt idx="4478">
                  <c:v>2683.944</c:v>
                </c:pt>
                <c:pt idx="4479">
                  <c:v>2684.426</c:v>
                </c:pt>
                <c:pt idx="4480">
                  <c:v>2684.908</c:v>
                </c:pt>
                <c:pt idx="4481">
                  <c:v>2685.39</c:v>
                </c:pt>
                <c:pt idx="4482">
                  <c:v>2685.872</c:v>
                </c:pt>
                <c:pt idx="4483">
                  <c:v>2686.354</c:v>
                </c:pt>
                <c:pt idx="4484">
                  <c:v>2686.836</c:v>
                </c:pt>
                <c:pt idx="4485">
                  <c:v>2687.318</c:v>
                </c:pt>
                <c:pt idx="4486">
                  <c:v>2687.801</c:v>
                </c:pt>
                <c:pt idx="4487">
                  <c:v>2688.282</c:v>
                </c:pt>
                <c:pt idx="4488">
                  <c:v>2688.765</c:v>
                </c:pt>
                <c:pt idx="4489">
                  <c:v>2689.247</c:v>
                </c:pt>
                <c:pt idx="4490">
                  <c:v>2689.729</c:v>
                </c:pt>
                <c:pt idx="4491">
                  <c:v>2690.211</c:v>
                </c:pt>
                <c:pt idx="4492">
                  <c:v>2690.693</c:v>
                </c:pt>
                <c:pt idx="4493">
                  <c:v>2691.175</c:v>
                </c:pt>
                <c:pt idx="4494">
                  <c:v>2691.657</c:v>
                </c:pt>
                <c:pt idx="4495">
                  <c:v>2692.139</c:v>
                </c:pt>
                <c:pt idx="4496">
                  <c:v>2692.622</c:v>
                </c:pt>
                <c:pt idx="4497">
                  <c:v>2693.104</c:v>
                </c:pt>
                <c:pt idx="4498">
                  <c:v>2693.586</c:v>
                </c:pt>
                <c:pt idx="4499">
                  <c:v>2694.068</c:v>
                </c:pt>
                <c:pt idx="4500">
                  <c:v>2694.55</c:v>
                </c:pt>
                <c:pt idx="4501">
                  <c:v>2695.032</c:v>
                </c:pt>
                <c:pt idx="4502">
                  <c:v>2695.514</c:v>
                </c:pt>
                <c:pt idx="4503">
                  <c:v>2695.996</c:v>
                </c:pt>
                <c:pt idx="4504">
                  <c:v>2696.479</c:v>
                </c:pt>
                <c:pt idx="4505">
                  <c:v>2696.961</c:v>
                </c:pt>
                <c:pt idx="4506">
                  <c:v>2697.443</c:v>
                </c:pt>
                <c:pt idx="4507">
                  <c:v>2697.925</c:v>
                </c:pt>
                <c:pt idx="4508">
                  <c:v>2698.407</c:v>
                </c:pt>
                <c:pt idx="4509">
                  <c:v>2698.889</c:v>
                </c:pt>
                <c:pt idx="4510">
                  <c:v>2699.371</c:v>
                </c:pt>
                <c:pt idx="4511">
                  <c:v>2699.853</c:v>
                </c:pt>
                <c:pt idx="4512">
                  <c:v>2700.335</c:v>
                </c:pt>
                <c:pt idx="4513">
                  <c:v>2700.818</c:v>
                </c:pt>
                <c:pt idx="4514">
                  <c:v>2701.3</c:v>
                </c:pt>
                <c:pt idx="4515">
                  <c:v>2701.782</c:v>
                </c:pt>
                <c:pt idx="4516">
                  <c:v>2702.264</c:v>
                </c:pt>
                <c:pt idx="4517">
                  <c:v>2702.746</c:v>
                </c:pt>
                <c:pt idx="4518">
                  <c:v>2703.228</c:v>
                </c:pt>
                <c:pt idx="4519">
                  <c:v>2703.71</c:v>
                </c:pt>
                <c:pt idx="4520">
                  <c:v>2704.192</c:v>
                </c:pt>
                <c:pt idx="4521">
                  <c:v>2704.675</c:v>
                </c:pt>
                <c:pt idx="4522">
                  <c:v>2705.157</c:v>
                </c:pt>
                <c:pt idx="4523">
                  <c:v>2705.639</c:v>
                </c:pt>
                <c:pt idx="4524">
                  <c:v>2706.121</c:v>
                </c:pt>
                <c:pt idx="4525">
                  <c:v>2706.603</c:v>
                </c:pt>
                <c:pt idx="4526">
                  <c:v>2707.085</c:v>
                </c:pt>
                <c:pt idx="4527">
                  <c:v>2707.567</c:v>
                </c:pt>
                <c:pt idx="4528">
                  <c:v>2708.049</c:v>
                </c:pt>
                <c:pt idx="4529">
                  <c:v>2708.531</c:v>
                </c:pt>
                <c:pt idx="4530">
                  <c:v>2709.014</c:v>
                </c:pt>
                <c:pt idx="4531">
                  <c:v>2709.496</c:v>
                </c:pt>
                <c:pt idx="4532">
                  <c:v>2709.978</c:v>
                </c:pt>
                <c:pt idx="4533">
                  <c:v>2710.46</c:v>
                </c:pt>
                <c:pt idx="4534">
                  <c:v>2710.942</c:v>
                </c:pt>
                <c:pt idx="4535">
                  <c:v>2711.424</c:v>
                </c:pt>
                <c:pt idx="4536">
                  <c:v>2711.906</c:v>
                </c:pt>
                <c:pt idx="4537">
                  <c:v>2712.388</c:v>
                </c:pt>
                <c:pt idx="4538">
                  <c:v>2712.871</c:v>
                </c:pt>
                <c:pt idx="4539">
                  <c:v>2713.353</c:v>
                </c:pt>
                <c:pt idx="4540">
                  <c:v>2713.835</c:v>
                </c:pt>
                <c:pt idx="4541">
                  <c:v>2714.317</c:v>
                </c:pt>
                <c:pt idx="4542">
                  <c:v>2714.799</c:v>
                </c:pt>
                <c:pt idx="4543">
                  <c:v>2715.281</c:v>
                </c:pt>
                <c:pt idx="4544">
                  <c:v>2715.763</c:v>
                </c:pt>
                <c:pt idx="4545">
                  <c:v>2716.245</c:v>
                </c:pt>
                <c:pt idx="4546">
                  <c:v>2716.728</c:v>
                </c:pt>
                <c:pt idx="4547">
                  <c:v>2717.209</c:v>
                </c:pt>
                <c:pt idx="4548">
                  <c:v>2717.692</c:v>
                </c:pt>
                <c:pt idx="4549">
                  <c:v>2718.174</c:v>
                </c:pt>
                <c:pt idx="4550">
                  <c:v>2718.656</c:v>
                </c:pt>
                <c:pt idx="4551">
                  <c:v>2719.138</c:v>
                </c:pt>
                <c:pt idx="4552">
                  <c:v>2719.62</c:v>
                </c:pt>
                <c:pt idx="4553">
                  <c:v>2720.102</c:v>
                </c:pt>
                <c:pt idx="4554">
                  <c:v>2720.584</c:v>
                </c:pt>
                <c:pt idx="4555">
                  <c:v>2721.066</c:v>
                </c:pt>
                <c:pt idx="4556">
                  <c:v>2721.549</c:v>
                </c:pt>
                <c:pt idx="4557">
                  <c:v>2722.031</c:v>
                </c:pt>
                <c:pt idx="4558">
                  <c:v>2722.513</c:v>
                </c:pt>
                <c:pt idx="4559">
                  <c:v>2722.995</c:v>
                </c:pt>
                <c:pt idx="4560">
                  <c:v>2723.477</c:v>
                </c:pt>
                <c:pt idx="4561">
                  <c:v>2723.959</c:v>
                </c:pt>
                <c:pt idx="4562">
                  <c:v>2724.441</c:v>
                </c:pt>
                <c:pt idx="4563">
                  <c:v>2724.923</c:v>
                </c:pt>
                <c:pt idx="4564">
                  <c:v>2725.406</c:v>
                </c:pt>
                <c:pt idx="4565">
                  <c:v>2725.888</c:v>
                </c:pt>
                <c:pt idx="4566">
                  <c:v>2726.37</c:v>
                </c:pt>
                <c:pt idx="4567">
                  <c:v>2726.852</c:v>
                </c:pt>
                <c:pt idx="4568">
                  <c:v>2727.334</c:v>
                </c:pt>
                <c:pt idx="4569">
                  <c:v>2727.816</c:v>
                </c:pt>
                <c:pt idx="4570">
                  <c:v>2728.298</c:v>
                </c:pt>
                <c:pt idx="4571">
                  <c:v>2728.78</c:v>
                </c:pt>
                <c:pt idx="4572">
                  <c:v>2729.262</c:v>
                </c:pt>
                <c:pt idx="4573">
                  <c:v>2729.745</c:v>
                </c:pt>
                <c:pt idx="4574">
                  <c:v>2730.227</c:v>
                </c:pt>
                <c:pt idx="4575">
                  <c:v>2730.709</c:v>
                </c:pt>
                <c:pt idx="4576">
                  <c:v>2731.191</c:v>
                </c:pt>
                <c:pt idx="4577">
                  <c:v>2731.673</c:v>
                </c:pt>
                <c:pt idx="4578">
                  <c:v>2732.155</c:v>
                </c:pt>
                <c:pt idx="4579">
                  <c:v>2732.637</c:v>
                </c:pt>
                <c:pt idx="4580">
                  <c:v>2733.119</c:v>
                </c:pt>
                <c:pt idx="4581">
                  <c:v>2733.602</c:v>
                </c:pt>
                <c:pt idx="4582">
                  <c:v>2734.084</c:v>
                </c:pt>
                <c:pt idx="4583">
                  <c:v>2734.566</c:v>
                </c:pt>
                <c:pt idx="4584">
                  <c:v>2735.048</c:v>
                </c:pt>
                <c:pt idx="4585">
                  <c:v>2735.53</c:v>
                </c:pt>
                <c:pt idx="4586">
                  <c:v>2736.012</c:v>
                </c:pt>
                <c:pt idx="4587">
                  <c:v>2736.494</c:v>
                </c:pt>
                <c:pt idx="4588">
                  <c:v>2736.976</c:v>
                </c:pt>
                <c:pt idx="4589">
                  <c:v>2737.458</c:v>
                </c:pt>
                <c:pt idx="4590">
                  <c:v>2737.941</c:v>
                </c:pt>
                <c:pt idx="4591">
                  <c:v>2738.423</c:v>
                </c:pt>
                <c:pt idx="4592">
                  <c:v>2738.905</c:v>
                </c:pt>
                <c:pt idx="4593">
                  <c:v>2739.387</c:v>
                </c:pt>
                <c:pt idx="4594">
                  <c:v>2739.869</c:v>
                </c:pt>
                <c:pt idx="4595">
                  <c:v>2740.351</c:v>
                </c:pt>
                <c:pt idx="4596">
                  <c:v>2740.833</c:v>
                </c:pt>
                <c:pt idx="4597">
                  <c:v>2741.315</c:v>
                </c:pt>
                <c:pt idx="4598">
                  <c:v>2741.798</c:v>
                </c:pt>
                <c:pt idx="4599">
                  <c:v>2742.28</c:v>
                </c:pt>
                <c:pt idx="4600">
                  <c:v>2742.762</c:v>
                </c:pt>
                <c:pt idx="4601">
                  <c:v>2743.244</c:v>
                </c:pt>
                <c:pt idx="4602">
                  <c:v>2743.726</c:v>
                </c:pt>
                <c:pt idx="4603">
                  <c:v>2744.208</c:v>
                </c:pt>
                <c:pt idx="4604">
                  <c:v>2744.69</c:v>
                </c:pt>
                <c:pt idx="4605">
                  <c:v>2745.172</c:v>
                </c:pt>
                <c:pt idx="4606">
                  <c:v>2745.655</c:v>
                </c:pt>
                <c:pt idx="4607">
                  <c:v>2746.136</c:v>
                </c:pt>
                <c:pt idx="4608">
                  <c:v>2746.619</c:v>
                </c:pt>
                <c:pt idx="4609">
                  <c:v>2747.101</c:v>
                </c:pt>
                <c:pt idx="4610">
                  <c:v>2747.583</c:v>
                </c:pt>
                <c:pt idx="4611">
                  <c:v>2748.065</c:v>
                </c:pt>
                <c:pt idx="4612">
                  <c:v>2748.547</c:v>
                </c:pt>
                <c:pt idx="4613">
                  <c:v>2749.029</c:v>
                </c:pt>
                <c:pt idx="4614">
                  <c:v>2749.511</c:v>
                </c:pt>
                <c:pt idx="4615">
                  <c:v>2749.993</c:v>
                </c:pt>
                <c:pt idx="4616">
                  <c:v>2750.476</c:v>
                </c:pt>
                <c:pt idx="4617">
                  <c:v>2750.958</c:v>
                </c:pt>
                <c:pt idx="4618">
                  <c:v>2751.44</c:v>
                </c:pt>
                <c:pt idx="4619">
                  <c:v>2751.922</c:v>
                </c:pt>
                <c:pt idx="4620">
                  <c:v>2752.404</c:v>
                </c:pt>
                <c:pt idx="4621">
                  <c:v>2752.886</c:v>
                </c:pt>
                <c:pt idx="4622">
                  <c:v>2753.368</c:v>
                </c:pt>
                <c:pt idx="4623">
                  <c:v>2753.85</c:v>
                </c:pt>
                <c:pt idx="4624">
                  <c:v>2754.333</c:v>
                </c:pt>
                <c:pt idx="4625">
                  <c:v>2754.815</c:v>
                </c:pt>
                <c:pt idx="4626">
                  <c:v>2755.297</c:v>
                </c:pt>
                <c:pt idx="4627">
                  <c:v>2755.779</c:v>
                </c:pt>
                <c:pt idx="4628">
                  <c:v>2756.261</c:v>
                </c:pt>
                <c:pt idx="4629">
                  <c:v>2756.743</c:v>
                </c:pt>
                <c:pt idx="4630">
                  <c:v>2757.225</c:v>
                </c:pt>
                <c:pt idx="4631">
                  <c:v>2757.707</c:v>
                </c:pt>
                <c:pt idx="4632">
                  <c:v>2758.189</c:v>
                </c:pt>
                <c:pt idx="4633">
                  <c:v>2758.672</c:v>
                </c:pt>
                <c:pt idx="4634">
                  <c:v>2759.154</c:v>
                </c:pt>
                <c:pt idx="4635">
                  <c:v>2759.636</c:v>
                </c:pt>
                <c:pt idx="4636">
                  <c:v>2760.118</c:v>
                </c:pt>
                <c:pt idx="4637">
                  <c:v>2760.6</c:v>
                </c:pt>
                <c:pt idx="4638">
                  <c:v>2761.082</c:v>
                </c:pt>
                <c:pt idx="4639">
                  <c:v>2761.564</c:v>
                </c:pt>
                <c:pt idx="4640">
                  <c:v>2762.046</c:v>
                </c:pt>
                <c:pt idx="4641">
                  <c:v>2762.529</c:v>
                </c:pt>
                <c:pt idx="4642">
                  <c:v>2763.011</c:v>
                </c:pt>
                <c:pt idx="4643">
                  <c:v>2763.493</c:v>
                </c:pt>
                <c:pt idx="4644">
                  <c:v>2763.975</c:v>
                </c:pt>
                <c:pt idx="4645">
                  <c:v>2764.457</c:v>
                </c:pt>
                <c:pt idx="4646">
                  <c:v>2764.939</c:v>
                </c:pt>
                <c:pt idx="4647">
                  <c:v>2765.421</c:v>
                </c:pt>
                <c:pt idx="4648">
                  <c:v>2765.903</c:v>
                </c:pt>
                <c:pt idx="4649">
                  <c:v>2766.385</c:v>
                </c:pt>
                <c:pt idx="4650">
                  <c:v>2766.868</c:v>
                </c:pt>
                <c:pt idx="4651">
                  <c:v>2767.35</c:v>
                </c:pt>
                <c:pt idx="4652">
                  <c:v>2767.832</c:v>
                </c:pt>
                <c:pt idx="4653">
                  <c:v>2768.314</c:v>
                </c:pt>
                <c:pt idx="4654">
                  <c:v>2768.796</c:v>
                </c:pt>
                <c:pt idx="4655">
                  <c:v>2769.278</c:v>
                </c:pt>
                <c:pt idx="4656">
                  <c:v>2769.76</c:v>
                </c:pt>
                <c:pt idx="4657">
                  <c:v>2770.242</c:v>
                </c:pt>
                <c:pt idx="4658">
                  <c:v>2770.725</c:v>
                </c:pt>
                <c:pt idx="4659">
                  <c:v>2771.207</c:v>
                </c:pt>
                <c:pt idx="4660">
                  <c:v>2771.689</c:v>
                </c:pt>
                <c:pt idx="4661">
                  <c:v>2772.171</c:v>
                </c:pt>
                <c:pt idx="4662">
                  <c:v>2772.653</c:v>
                </c:pt>
                <c:pt idx="4663">
                  <c:v>2773.135</c:v>
                </c:pt>
                <c:pt idx="4664">
                  <c:v>2773.617</c:v>
                </c:pt>
                <c:pt idx="4665">
                  <c:v>2774.099</c:v>
                </c:pt>
                <c:pt idx="4666">
                  <c:v>2774.582</c:v>
                </c:pt>
                <c:pt idx="4667">
                  <c:v>2775.063</c:v>
                </c:pt>
                <c:pt idx="4668">
                  <c:v>2775.546</c:v>
                </c:pt>
                <c:pt idx="4669">
                  <c:v>2776.028</c:v>
                </c:pt>
                <c:pt idx="4670">
                  <c:v>2776.51</c:v>
                </c:pt>
                <c:pt idx="4671">
                  <c:v>2776.992</c:v>
                </c:pt>
                <c:pt idx="4672">
                  <c:v>2777.474</c:v>
                </c:pt>
                <c:pt idx="4673">
                  <c:v>2777.956</c:v>
                </c:pt>
                <c:pt idx="4674">
                  <c:v>2778.438</c:v>
                </c:pt>
                <c:pt idx="4675">
                  <c:v>2778.92</c:v>
                </c:pt>
                <c:pt idx="4676">
                  <c:v>2779.403</c:v>
                </c:pt>
                <c:pt idx="4677">
                  <c:v>2779.885</c:v>
                </c:pt>
                <c:pt idx="4678">
                  <c:v>2780.367</c:v>
                </c:pt>
                <c:pt idx="4679">
                  <c:v>2780.849</c:v>
                </c:pt>
                <c:pt idx="4680">
                  <c:v>2781.331</c:v>
                </c:pt>
                <c:pt idx="4681">
                  <c:v>2781.813</c:v>
                </c:pt>
                <c:pt idx="4682">
                  <c:v>2782.295</c:v>
                </c:pt>
                <c:pt idx="4683">
                  <c:v>2782.777</c:v>
                </c:pt>
                <c:pt idx="4684">
                  <c:v>2783.26</c:v>
                </c:pt>
                <c:pt idx="4685">
                  <c:v>2783.742</c:v>
                </c:pt>
                <c:pt idx="4686">
                  <c:v>2784.224</c:v>
                </c:pt>
                <c:pt idx="4687">
                  <c:v>2784.706</c:v>
                </c:pt>
                <c:pt idx="4688">
                  <c:v>2785.188</c:v>
                </c:pt>
                <c:pt idx="4689">
                  <c:v>2785.67</c:v>
                </c:pt>
                <c:pt idx="4690">
                  <c:v>2786.152</c:v>
                </c:pt>
                <c:pt idx="4691">
                  <c:v>2786.634</c:v>
                </c:pt>
                <c:pt idx="4692">
                  <c:v>2787.116</c:v>
                </c:pt>
                <c:pt idx="4693">
                  <c:v>2787.599</c:v>
                </c:pt>
                <c:pt idx="4694">
                  <c:v>2788.081</c:v>
                </c:pt>
                <c:pt idx="4695">
                  <c:v>2788.563</c:v>
                </c:pt>
                <c:pt idx="4696">
                  <c:v>2789.045</c:v>
                </c:pt>
                <c:pt idx="4697">
                  <c:v>2789.527</c:v>
                </c:pt>
                <c:pt idx="4698">
                  <c:v>2790.009</c:v>
                </c:pt>
                <c:pt idx="4699">
                  <c:v>2790.491</c:v>
                </c:pt>
                <c:pt idx="4700">
                  <c:v>2790.973</c:v>
                </c:pt>
                <c:pt idx="4701">
                  <c:v>2791.456</c:v>
                </c:pt>
                <c:pt idx="4702">
                  <c:v>2791.938</c:v>
                </c:pt>
                <c:pt idx="4703">
                  <c:v>2792.42</c:v>
                </c:pt>
                <c:pt idx="4704">
                  <c:v>2792.902</c:v>
                </c:pt>
                <c:pt idx="4705">
                  <c:v>2793.384</c:v>
                </c:pt>
                <c:pt idx="4706">
                  <c:v>2793.866</c:v>
                </c:pt>
                <c:pt idx="4707">
                  <c:v>2794.348</c:v>
                </c:pt>
                <c:pt idx="4708">
                  <c:v>2794.83</c:v>
                </c:pt>
                <c:pt idx="4709">
                  <c:v>2795.313</c:v>
                </c:pt>
                <c:pt idx="4710">
                  <c:v>2795.795</c:v>
                </c:pt>
                <c:pt idx="4711">
                  <c:v>2796.277</c:v>
                </c:pt>
                <c:pt idx="4712">
                  <c:v>2796.759</c:v>
                </c:pt>
                <c:pt idx="4713">
                  <c:v>2797.241</c:v>
                </c:pt>
                <c:pt idx="4714">
                  <c:v>2797.723</c:v>
                </c:pt>
                <c:pt idx="4715">
                  <c:v>2798.205</c:v>
                </c:pt>
                <c:pt idx="4716">
                  <c:v>2798.687</c:v>
                </c:pt>
                <c:pt idx="4717">
                  <c:v>2799.169</c:v>
                </c:pt>
                <c:pt idx="4718">
                  <c:v>2799.652</c:v>
                </c:pt>
                <c:pt idx="4719">
                  <c:v>2800.134</c:v>
                </c:pt>
                <c:pt idx="4720">
                  <c:v>2800.616</c:v>
                </c:pt>
                <c:pt idx="4721">
                  <c:v>2801.098</c:v>
                </c:pt>
                <c:pt idx="4722">
                  <c:v>2801.58</c:v>
                </c:pt>
                <c:pt idx="4723">
                  <c:v>2802.062</c:v>
                </c:pt>
                <c:pt idx="4724">
                  <c:v>2802.544</c:v>
                </c:pt>
                <c:pt idx="4725">
                  <c:v>2803.026</c:v>
                </c:pt>
                <c:pt idx="4726">
                  <c:v>2803.509</c:v>
                </c:pt>
                <c:pt idx="4727">
                  <c:v>2803.99</c:v>
                </c:pt>
                <c:pt idx="4728">
                  <c:v>2804.473</c:v>
                </c:pt>
                <c:pt idx="4729">
                  <c:v>2804.955</c:v>
                </c:pt>
                <c:pt idx="4730">
                  <c:v>2805.437</c:v>
                </c:pt>
                <c:pt idx="4731">
                  <c:v>2805.919</c:v>
                </c:pt>
                <c:pt idx="4732">
                  <c:v>2806.401</c:v>
                </c:pt>
                <c:pt idx="4733">
                  <c:v>2806.883</c:v>
                </c:pt>
                <c:pt idx="4734">
                  <c:v>2807.365</c:v>
                </c:pt>
                <c:pt idx="4735">
                  <c:v>2807.847</c:v>
                </c:pt>
                <c:pt idx="4736">
                  <c:v>2808.33</c:v>
                </c:pt>
                <c:pt idx="4737">
                  <c:v>2808.812</c:v>
                </c:pt>
                <c:pt idx="4738">
                  <c:v>2809.294</c:v>
                </c:pt>
                <c:pt idx="4739">
                  <c:v>2809.776</c:v>
                </c:pt>
                <c:pt idx="4740">
                  <c:v>2810.258</c:v>
                </c:pt>
                <c:pt idx="4741">
                  <c:v>2810.74</c:v>
                </c:pt>
                <c:pt idx="4742">
                  <c:v>2811.222</c:v>
                </c:pt>
                <c:pt idx="4743">
                  <c:v>2811.704</c:v>
                </c:pt>
                <c:pt idx="4744">
                  <c:v>2812.187</c:v>
                </c:pt>
                <c:pt idx="4745">
                  <c:v>2812.669</c:v>
                </c:pt>
                <c:pt idx="4746">
                  <c:v>2813.151</c:v>
                </c:pt>
                <c:pt idx="4747">
                  <c:v>2813.633</c:v>
                </c:pt>
                <c:pt idx="4748">
                  <c:v>2814.115</c:v>
                </c:pt>
                <c:pt idx="4749">
                  <c:v>2814.597</c:v>
                </c:pt>
                <c:pt idx="4750">
                  <c:v>2815.079</c:v>
                </c:pt>
                <c:pt idx="4751">
                  <c:v>2815.561</c:v>
                </c:pt>
                <c:pt idx="4752">
                  <c:v>2816.043</c:v>
                </c:pt>
                <c:pt idx="4753">
                  <c:v>2816.526</c:v>
                </c:pt>
                <c:pt idx="4754">
                  <c:v>2817.008</c:v>
                </c:pt>
                <c:pt idx="4755">
                  <c:v>2817.49</c:v>
                </c:pt>
                <c:pt idx="4756">
                  <c:v>2817.972</c:v>
                </c:pt>
                <c:pt idx="4757">
                  <c:v>2818.454</c:v>
                </c:pt>
                <c:pt idx="4758">
                  <c:v>2818.936</c:v>
                </c:pt>
                <c:pt idx="4759">
                  <c:v>2819.418</c:v>
                </c:pt>
                <c:pt idx="4760">
                  <c:v>2819.9</c:v>
                </c:pt>
                <c:pt idx="4761">
                  <c:v>2820.383</c:v>
                </c:pt>
                <c:pt idx="4762">
                  <c:v>2820.865</c:v>
                </c:pt>
                <c:pt idx="4763">
                  <c:v>2821.347</c:v>
                </c:pt>
                <c:pt idx="4764">
                  <c:v>2821.829</c:v>
                </c:pt>
                <c:pt idx="4765">
                  <c:v>2822.311</c:v>
                </c:pt>
                <c:pt idx="4766">
                  <c:v>2822.793</c:v>
                </c:pt>
                <c:pt idx="4767">
                  <c:v>2823.275</c:v>
                </c:pt>
                <c:pt idx="4768">
                  <c:v>2823.757</c:v>
                </c:pt>
                <c:pt idx="4769">
                  <c:v>2824.24</c:v>
                </c:pt>
                <c:pt idx="4770">
                  <c:v>2824.722</c:v>
                </c:pt>
                <c:pt idx="4771">
                  <c:v>2825.204</c:v>
                </c:pt>
                <c:pt idx="4772">
                  <c:v>2825.686</c:v>
                </c:pt>
                <c:pt idx="4773">
                  <c:v>2826.168</c:v>
                </c:pt>
                <c:pt idx="4774">
                  <c:v>2826.65</c:v>
                </c:pt>
                <c:pt idx="4775">
                  <c:v>2827.132</c:v>
                </c:pt>
                <c:pt idx="4776">
                  <c:v>2827.614</c:v>
                </c:pt>
                <c:pt idx="4777">
                  <c:v>2828.096</c:v>
                </c:pt>
                <c:pt idx="4778">
                  <c:v>2828.579</c:v>
                </c:pt>
                <c:pt idx="4779">
                  <c:v>2829.061</c:v>
                </c:pt>
                <c:pt idx="4780">
                  <c:v>2829.543</c:v>
                </c:pt>
                <c:pt idx="4781">
                  <c:v>2830.025</c:v>
                </c:pt>
                <c:pt idx="4782">
                  <c:v>2830.507</c:v>
                </c:pt>
                <c:pt idx="4783">
                  <c:v>2830.989</c:v>
                </c:pt>
                <c:pt idx="4784">
                  <c:v>2831.471</c:v>
                </c:pt>
                <c:pt idx="4785">
                  <c:v>2831.953</c:v>
                </c:pt>
                <c:pt idx="4786">
                  <c:v>2832.436</c:v>
                </c:pt>
                <c:pt idx="4787">
                  <c:v>2832.917</c:v>
                </c:pt>
                <c:pt idx="4788">
                  <c:v>2833.4</c:v>
                </c:pt>
                <c:pt idx="4789">
                  <c:v>2833.882</c:v>
                </c:pt>
                <c:pt idx="4790">
                  <c:v>2834.364</c:v>
                </c:pt>
                <c:pt idx="4791">
                  <c:v>2834.846</c:v>
                </c:pt>
                <c:pt idx="4792">
                  <c:v>2835.328</c:v>
                </c:pt>
                <c:pt idx="4793">
                  <c:v>2835.81</c:v>
                </c:pt>
                <c:pt idx="4794">
                  <c:v>2836.292</c:v>
                </c:pt>
                <c:pt idx="4795">
                  <c:v>2836.774</c:v>
                </c:pt>
                <c:pt idx="4796">
                  <c:v>2837.257</c:v>
                </c:pt>
                <c:pt idx="4797">
                  <c:v>2837.739</c:v>
                </c:pt>
                <c:pt idx="4798">
                  <c:v>2838.221</c:v>
                </c:pt>
                <c:pt idx="4799">
                  <c:v>2838.703</c:v>
                </c:pt>
                <c:pt idx="4800">
                  <c:v>2839.185</c:v>
                </c:pt>
                <c:pt idx="4801">
                  <c:v>2839.667</c:v>
                </c:pt>
                <c:pt idx="4802">
                  <c:v>2840.149</c:v>
                </c:pt>
                <c:pt idx="4803">
                  <c:v>2840.631</c:v>
                </c:pt>
                <c:pt idx="4804">
                  <c:v>2841.114</c:v>
                </c:pt>
                <c:pt idx="4805">
                  <c:v>2841.596</c:v>
                </c:pt>
                <c:pt idx="4806">
                  <c:v>2842.078</c:v>
                </c:pt>
                <c:pt idx="4807">
                  <c:v>2842.56</c:v>
                </c:pt>
                <c:pt idx="4808">
                  <c:v>2843.042</c:v>
                </c:pt>
                <c:pt idx="4809">
                  <c:v>2843.524</c:v>
                </c:pt>
                <c:pt idx="4810">
                  <c:v>2844.006</c:v>
                </c:pt>
                <c:pt idx="4811">
                  <c:v>2844.488</c:v>
                </c:pt>
                <c:pt idx="4812">
                  <c:v>2844.97</c:v>
                </c:pt>
                <c:pt idx="4813">
                  <c:v>2845.453</c:v>
                </c:pt>
                <c:pt idx="4814">
                  <c:v>2845.935</c:v>
                </c:pt>
                <c:pt idx="4815">
                  <c:v>2846.417</c:v>
                </c:pt>
                <c:pt idx="4816">
                  <c:v>2846.899</c:v>
                </c:pt>
                <c:pt idx="4817">
                  <c:v>2847.381</c:v>
                </c:pt>
                <c:pt idx="4818">
                  <c:v>2847.863</c:v>
                </c:pt>
                <c:pt idx="4819">
                  <c:v>2848.345</c:v>
                </c:pt>
                <c:pt idx="4820">
                  <c:v>2848.827</c:v>
                </c:pt>
                <c:pt idx="4821">
                  <c:v>2849.31</c:v>
                </c:pt>
                <c:pt idx="4822">
                  <c:v>2849.792</c:v>
                </c:pt>
                <c:pt idx="4823">
                  <c:v>2850.274</c:v>
                </c:pt>
                <c:pt idx="4824">
                  <c:v>2850.756</c:v>
                </c:pt>
                <c:pt idx="4825">
                  <c:v>2851.238</c:v>
                </c:pt>
                <c:pt idx="4826">
                  <c:v>2851.72</c:v>
                </c:pt>
                <c:pt idx="4827">
                  <c:v>2852.202</c:v>
                </c:pt>
                <c:pt idx="4828">
                  <c:v>2852.684</c:v>
                </c:pt>
                <c:pt idx="4829">
                  <c:v>2853.167</c:v>
                </c:pt>
                <c:pt idx="4830">
                  <c:v>2853.649</c:v>
                </c:pt>
                <c:pt idx="4831">
                  <c:v>2854.131</c:v>
                </c:pt>
                <c:pt idx="4832">
                  <c:v>2854.613</c:v>
                </c:pt>
                <c:pt idx="4833">
                  <c:v>2855.095</c:v>
                </c:pt>
                <c:pt idx="4834">
                  <c:v>2855.577</c:v>
                </c:pt>
                <c:pt idx="4835">
                  <c:v>2856.059</c:v>
                </c:pt>
                <c:pt idx="4836">
                  <c:v>2856.541</c:v>
                </c:pt>
                <c:pt idx="4837">
                  <c:v>2857.023</c:v>
                </c:pt>
                <c:pt idx="4838">
                  <c:v>2857.506</c:v>
                </c:pt>
                <c:pt idx="4839">
                  <c:v>2857.988</c:v>
                </c:pt>
                <c:pt idx="4840">
                  <c:v>2858.47</c:v>
                </c:pt>
                <c:pt idx="4841">
                  <c:v>2858.952</c:v>
                </c:pt>
                <c:pt idx="4842">
                  <c:v>2859.434</c:v>
                </c:pt>
                <c:pt idx="4843">
                  <c:v>2859.916</c:v>
                </c:pt>
                <c:pt idx="4844">
                  <c:v>2860.398</c:v>
                </c:pt>
                <c:pt idx="4845">
                  <c:v>2860.88</c:v>
                </c:pt>
                <c:pt idx="4846">
                  <c:v>2861.363</c:v>
                </c:pt>
                <c:pt idx="4847">
                  <c:v>2861.844</c:v>
                </c:pt>
                <c:pt idx="4848">
                  <c:v>2862.327</c:v>
                </c:pt>
                <c:pt idx="4849">
                  <c:v>2862.809</c:v>
                </c:pt>
                <c:pt idx="4850">
                  <c:v>2863.291</c:v>
                </c:pt>
                <c:pt idx="4851">
                  <c:v>2863.773</c:v>
                </c:pt>
                <c:pt idx="4852">
                  <c:v>2864.255</c:v>
                </c:pt>
                <c:pt idx="4853">
                  <c:v>2864.737</c:v>
                </c:pt>
                <c:pt idx="4854">
                  <c:v>2865.219</c:v>
                </c:pt>
                <c:pt idx="4855">
                  <c:v>2865.701</c:v>
                </c:pt>
                <c:pt idx="4856">
                  <c:v>2866.184</c:v>
                </c:pt>
                <c:pt idx="4857">
                  <c:v>2866.666</c:v>
                </c:pt>
                <c:pt idx="4858">
                  <c:v>2867.148</c:v>
                </c:pt>
                <c:pt idx="4859">
                  <c:v>2867.63</c:v>
                </c:pt>
                <c:pt idx="4860">
                  <c:v>2868.112</c:v>
                </c:pt>
                <c:pt idx="4861">
                  <c:v>2868.594</c:v>
                </c:pt>
                <c:pt idx="4862">
                  <c:v>2869.076</c:v>
                </c:pt>
                <c:pt idx="4863">
                  <c:v>2869.558</c:v>
                </c:pt>
                <c:pt idx="4864">
                  <c:v>2870.041</c:v>
                </c:pt>
                <c:pt idx="4865">
                  <c:v>2870.523</c:v>
                </c:pt>
                <c:pt idx="4866">
                  <c:v>2871.005</c:v>
                </c:pt>
                <c:pt idx="4867">
                  <c:v>2871.487</c:v>
                </c:pt>
                <c:pt idx="4868">
                  <c:v>2871.969</c:v>
                </c:pt>
                <c:pt idx="4869">
                  <c:v>2872.451</c:v>
                </c:pt>
                <c:pt idx="4870">
                  <c:v>2872.933</c:v>
                </c:pt>
                <c:pt idx="4871">
                  <c:v>2873.415</c:v>
                </c:pt>
                <c:pt idx="4872">
                  <c:v>2873.897</c:v>
                </c:pt>
                <c:pt idx="4873">
                  <c:v>2874.38</c:v>
                </c:pt>
                <c:pt idx="4874">
                  <c:v>2874.862</c:v>
                </c:pt>
                <c:pt idx="4875">
                  <c:v>2875.344</c:v>
                </c:pt>
                <c:pt idx="4876">
                  <c:v>2875.826</c:v>
                </c:pt>
                <c:pt idx="4877">
                  <c:v>2876.308</c:v>
                </c:pt>
                <c:pt idx="4878">
                  <c:v>2876.79</c:v>
                </c:pt>
                <c:pt idx="4879">
                  <c:v>2877.272</c:v>
                </c:pt>
                <c:pt idx="4880">
                  <c:v>2877.754</c:v>
                </c:pt>
                <c:pt idx="4881">
                  <c:v>2878.237</c:v>
                </c:pt>
                <c:pt idx="4882">
                  <c:v>2878.719</c:v>
                </c:pt>
                <c:pt idx="4883">
                  <c:v>2879.201</c:v>
                </c:pt>
                <c:pt idx="4884">
                  <c:v>2879.683</c:v>
                </c:pt>
                <c:pt idx="4885">
                  <c:v>2880.165</c:v>
                </c:pt>
                <c:pt idx="4886">
                  <c:v>2880.647</c:v>
                </c:pt>
                <c:pt idx="4887">
                  <c:v>2881.129</c:v>
                </c:pt>
                <c:pt idx="4888">
                  <c:v>2881.611</c:v>
                </c:pt>
                <c:pt idx="4889">
                  <c:v>2882.094</c:v>
                </c:pt>
                <c:pt idx="4890">
                  <c:v>2882.576</c:v>
                </c:pt>
                <c:pt idx="4891">
                  <c:v>2883.058</c:v>
                </c:pt>
                <c:pt idx="4892">
                  <c:v>2883.54</c:v>
                </c:pt>
                <c:pt idx="4893">
                  <c:v>2884.022</c:v>
                </c:pt>
                <c:pt idx="4894">
                  <c:v>2884.504</c:v>
                </c:pt>
                <c:pt idx="4895">
                  <c:v>2884.986</c:v>
                </c:pt>
                <c:pt idx="4896">
                  <c:v>2885.468</c:v>
                </c:pt>
                <c:pt idx="4897">
                  <c:v>2885.95</c:v>
                </c:pt>
                <c:pt idx="4898">
                  <c:v>2886.433</c:v>
                </c:pt>
                <c:pt idx="4899">
                  <c:v>2886.915</c:v>
                </c:pt>
                <c:pt idx="4900">
                  <c:v>2887.397</c:v>
                </c:pt>
                <c:pt idx="4901">
                  <c:v>2887.879</c:v>
                </c:pt>
                <c:pt idx="4902">
                  <c:v>2888.361</c:v>
                </c:pt>
                <c:pt idx="4903">
                  <c:v>2888.843</c:v>
                </c:pt>
                <c:pt idx="4904">
                  <c:v>2889.325</c:v>
                </c:pt>
                <c:pt idx="4905">
                  <c:v>2889.807</c:v>
                </c:pt>
                <c:pt idx="4906">
                  <c:v>2890.29</c:v>
                </c:pt>
                <c:pt idx="4907">
                  <c:v>2890.771</c:v>
                </c:pt>
                <c:pt idx="4908">
                  <c:v>2891.254</c:v>
                </c:pt>
                <c:pt idx="4909">
                  <c:v>2891.736</c:v>
                </c:pt>
                <c:pt idx="4910">
                  <c:v>2892.218</c:v>
                </c:pt>
                <c:pt idx="4911">
                  <c:v>2892.7</c:v>
                </c:pt>
                <c:pt idx="4912">
                  <c:v>2893.182</c:v>
                </c:pt>
                <c:pt idx="4913">
                  <c:v>2893.664</c:v>
                </c:pt>
                <c:pt idx="4914">
                  <c:v>2894.146</c:v>
                </c:pt>
                <c:pt idx="4915">
                  <c:v>2894.628</c:v>
                </c:pt>
                <c:pt idx="4916">
                  <c:v>2895.111</c:v>
                </c:pt>
                <c:pt idx="4917">
                  <c:v>2895.593</c:v>
                </c:pt>
                <c:pt idx="4918">
                  <c:v>2896.075</c:v>
                </c:pt>
                <c:pt idx="4919">
                  <c:v>2896.557</c:v>
                </c:pt>
                <c:pt idx="4920">
                  <c:v>2897.039</c:v>
                </c:pt>
                <c:pt idx="4921">
                  <c:v>2897.521</c:v>
                </c:pt>
                <c:pt idx="4922">
                  <c:v>2898.003</c:v>
                </c:pt>
                <c:pt idx="4923">
                  <c:v>2898.485</c:v>
                </c:pt>
                <c:pt idx="4924">
                  <c:v>2898.968</c:v>
                </c:pt>
                <c:pt idx="4925">
                  <c:v>2899.45</c:v>
                </c:pt>
                <c:pt idx="4926">
                  <c:v>2899.932</c:v>
                </c:pt>
                <c:pt idx="4927">
                  <c:v>2900.414</c:v>
                </c:pt>
                <c:pt idx="4928">
                  <c:v>2900.896</c:v>
                </c:pt>
                <c:pt idx="4929">
                  <c:v>2901.378</c:v>
                </c:pt>
                <c:pt idx="4930">
                  <c:v>2901.86</c:v>
                </c:pt>
                <c:pt idx="4931">
                  <c:v>2902.342</c:v>
                </c:pt>
                <c:pt idx="4932">
                  <c:v>2902.824</c:v>
                </c:pt>
                <c:pt idx="4933">
                  <c:v>2903.307</c:v>
                </c:pt>
                <c:pt idx="4934">
                  <c:v>2903.789</c:v>
                </c:pt>
                <c:pt idx="4935">
                  <c:v>2904.271</c:v>
                </c:pt>
                <c:pt idx="4936">
                  <c:v>2904.753</c:v>
                </c:pt>
                <c:pt idx="4937">
                  <c:v>2905.235</c:v>
                </c:pt>
                <c:pt idx="4938">
                  <c:v>2905.717</c:v>
                </c:pt>
                <c:pt idx="4939">
                  <c:v>2906.199</c:v>
                </c:pt>
                <c:pt idx="4940">
                  <c:v>2906.681</c:v>
                </c:pt>
                <c:pt idx="4941">
                  <c:v>2907.164</c:v>
                </c:pt>
                <c:pt idx="4942">
                  <c:v>2907.646</c:v>
                </c:pt>
                <c:pt idx="4943">
                  <c:v>2908.128</c:v>
                </c:pt>
                <c:pt idx="4944">
                  <c:v>2908.61</c:v>
                </c:pt>
                <c:pt idx="4945">
                  <c:v>2909.092</c:v>
                </c:pt>
                <c:pt idx="4946">
                  <c:v>2909.574</c:v>
                </c:pt>
                <c:pt idx="4947">
                  <c:v>2910.056</c:v>
                </c:pt>
                <c:pt idx="4948">
                  <c:v>2910.538</c:v>
                </c:pt>
                <c:pt idx="4949">
                  <c:v>2911.021</c:v>
                </c:pt>
                <c:pt idx="4950">
                  <c:v>2911.503</c:v>
                </c:pt>
                <c:pt idx="4951">
                  <c:v>2911.985</c:v>
                </c:pt>
                <c:pt idx="4952">
                  <c:v>2912.467</c:v>
                </c:pt>
                <c:pt idx="4953">
                  <c:v>2912.949</c:v>
                </c:pt>
                <c:pt idx="4954">
                  <c:v>2913.431</c:v>
                </c:pt>
                <c:pt idx="4955">
                  <c:v>2913.913</c:v>
                </c:pt>
                <c:pt idx="4956">
                  <c:v>2914.395</c:v>
                </c:pt>
                <c:pt idx="4957">
                  <c:v>2914.877</c:v>
                </c:pt>
                <c:pt idx="4958">
                  <c:v>2915.36</c:v>
                </c:pt>
                <c:pt idx="4959">
                  <c:v>2915.842</c:v>
                </c:pt>
                <c:pt idx="4960">
                  <c:v>2916.324</c:v>
                </c:pt>
                <c:pt idx="4961">
                  <c:v>2916.806</c:v>
                </c:pt>
                <c:pt idx="4962">
                  <c:v>2917.288</c:v>
                </c:pt>
                <c:pt idx="4963">
                  <c:v>2917.77</c:v>
                </c:pt>
                <c:pt idx="4964">
                  <c:v>2918.252</c:v>
                </c:pt>
                <c:pt idx="4965">
                  <c:v>2918.734</c:v>
                </c:pt>
                <c:pt idx="4966">
                  <c:v>2919.217</c:v>
                </c:pt>
                <c:pt idx="4967">
                  <c:v>2919.698</c:v>
                </c:pt>
                <c:pt idx="4968">
                  <c:v>2920.181</c:v>
                </c:pt>
                <c:pt idx="4969">
                  <c:v>2920.663</c:v>
                </c:pt>
                <c:pt idx="4970">
                  <c:v>2921.145</c:v>
                </c:pt>
                <c:pt idx="4971">
                  <c:v>2921.627</c:v>
                </c:pt>
                <c:pt idx="4972">
                  <c:v>2922.109</c:v>
                </c:pt>
                <c:pt idx="4973">
                  <c:v>2922.591</c:v>
                </c:pt>
                <c:pt idx="4974">
                  <c:v>2923.073</c:v>
                </c:pt>
                <c:pt idx="4975">
                  <c:v>2923.555</c:v>
                </c:pt>
                <c:pt idx="4976">
                  <c:v>2924.038</c:v>
                </c:pt>
                <c:pt idx="4977">
                  <c:v>2924.52</c:v>
                </c:pt>
                <c:pt idx="4978">
                  <c:v>2925.002</c:v>
                </c:pt>
                <c:pt idx="4979">
                  <c:v>2925.484</c:v>
                </c:pt>
                <c:pt idx="4980">
                  <c:v>2925.966</c:v>
                </c:pt>
                <c:pt idx="4981">
                  <c:v>2926.448</c:v>
                </c:pt>
                <c:pt idx="4982">
                  <c:v>2926.93</c:v>
                </c:pt>
                <c:pt idx="4983">
                  <c:v>2927.412</c:v>
                </c:pt>
                <c:pt idx="4984">
                  <c:v>2927.895</c:v>
                </c:pt>
                <c:pt idx="4985">
                  <c:v>2928.377</c:v>
                </c:pt>
                <c:pt idx="4986">
                  <c:v>2928.859</c:v>
                </c:pt>
                <c:pt idx="4987">
                  <c:v>2929.341</c:v>
                </c:pt>
                <c:pt idx="4988">
                  <c:v>2929.823</c:v>
                </c:pt>
                <c:pt idx="4989">
                  <c:v>2930.305</c:v>
                </c:pt>
                <c:pt idx="4990">
                  <c:v>2930.787</c:v>
                </c:pt>
                <c:pt idx="4991">
                  <c:v>2931.269</c:v>
                </c:pt>
                <c:pt idx="4992">
                  <c:v>2931.751</c:v>
                </c:pt>
                <c:pt idx="4993">
                  <c:v>2932.234</c:v>
                </c:pt>
                <c:pt idx="4994">
                  <c:v>2932.716</c:v>
                </c:pt>
                <c:pt idx="4995">
                  <c:v>2933.198</c:v>
                </c:pt>
                <c:pt idx="4996">
                  <c:v>2933.68</c:v>
                </c:pt>
                <c:pt idx="4997">
                  <c:v>2934.162</c:v>
                </c:pt>
                <c:pt idx="4998">
                  <c:v>2934.644</c:v>
                </c:pt>
                <c:pt idx="4999">
                  <c:v>2935.126</c:v>
                </c:pt>
                <c:pt idx="5000">
                  <c:v>2935.608</c:v>
                </c:pt>
                <c:pt idx="5001">
                  <c:v>2936.091</c:v>
                </c:pt>
                <c:pt idx="5002">
                  <c:v>2936.573</c:v>
                </c:pt>
                <c:pt idx="5003">
                  <c:v>2937.055</c:v>
                </c:pt>
                <c:pt idx="5004">
                  <c:v>2937.537</c:v>
                </c:pt>
                <c:pt idx="5005">
                  <c:v>2938.019</c:v>
                </c:pt>
                <c:pt idx="5006">
                  <c:v>2938.501</c:v>
                </c:pt>
                <c:pt idx="5007">
                  <c:v>2938.983</c:v>
                </c:pt>
                <c:pt idx="5008">
                  <c:v>2939.465</c:v>
                </c:pt>
                <c:pt idx="5009">
                  <c:v>2939.948</c:v>
                </c:pt>
                <c:pt idx="5010">
                  <c:v>2940.43</c:v>
                </c:pt>
                <c:pt idx="5011">
                  <c:v>2940.912</c:v>
                </c:pt>
                <c:pt idx="5012">
                  <c:v>2941.394</c:v>
                </c:pt>
                <c:pt idx="5013">
                  <c:v>2941.876</c:v>
                </c:pt>
                <c:pt idx="5014">
                  <c:v>2942.358</c:v>
                </c:pt>
                <c:pt idx="5015">
                  <c:v>2942.84</c:v>
                </c:pt>
                <c:pt idx="5016">
                  <c:v>2943.322</c:v>
                </c:pt>
                <c:pt idx="5017">
                  <c:v>2943.804</c:v>
                </c:pt>
                <c:pt idx="5018">
                  <c:v>2944.287</c:v>
                </c:pt>
                <c:pt idx="5019">
                  <c:v>2944.769</c:v>
                </c:pt>
                <c:pt idx="5020">
                  <c:v>2945.251</c:v>
                </c:pt>
                <c:pt idx="5021">
                  <c:v>2945.733</c:v>
                </c:pt>
                <c:pt idx="5022">
                  <c:v>2946.215</c:v>
                </c:pt>
                <c:pt idx="5023">
                  <c:v>2946.697</c:v>
                </c:pt>
                <c:pt idx="5024">
                  <c:v>2947.179</c:v>
                </c:pt>
                <c:pt idx="5025">
                  <c:v>2947.661</c:v>
                </c:pt>
                <c:pt idx="5026">
                  <c:v>2948.144</c:v>
                </c:pt>
                <c:pt idx="5027">
                  <c:v>2948.625</c:v>
                </c:pt>
                <c:pt idx="5028">
                  <c:v>2949.108</c:v>
                </c:pt>
                <c:pt idx="5029">
                  <c:v>2949.59</c:v>
                </c:pt>
                <c:pt idx="5030">
                  <c:v>2950.072</c:v>
                </c:pt>
                <c:pt idx="5031">
                  <c:v>2950.554</c:v>
                </c:pt>
                <c:pt idx="5032">
                  <c:v>2951.036</c:v>
                </c:pt>
                <c:pt idx="5033">
                  <c:v>2951.518</c:v>
                </c:pt>
                <c:pt idx="5034">
                  <c:v>2952</c:v>
                </c:pt>
                <c:pt idx="5035">
                  <c:v>2952.482</c:v>
                </c:pt>
                <c:pt idx="5036">
                  <c:v>2952.965</c:v>
                </c:pt>
                <c:pt idx="5037">
                  <c:v>2953.447</c:v>
                </c:pt>
                <c:pt idx="5038">
                  <c:v>2953.929</c:v>
                </c:pt>
                <c:pt idx="5039">
                  <c:v>2954.411</c:v>
                </c:pt>
                <c:pt idx="5040">
                  <c:v>2954.893</c:v>
                </c:pt>
                <c:pt idx="5041">
                  <c:v>2955.375</c:v>
                </c:pt>
                <c:pt idx="5042">
                  <c:v>2955.857</c:v>
                </c:pt>
                <c:pt idx="5043">
                  <c:v>2956.339</c:v>
                </c:pt>
                <c:pt idx="5044">
                  <c:v>2956.822</c:v>
                </c:pt>
                <c:pt idx="5045">
                  <c:v>2957.304</c:v>
                </c:pt>
                <c:pt idx="5046">
                  <c:v>2957.786</c:v>
                </c:pt>
                <c:pt idx="5047">
                  <c:v>2958.268</c:v>
                </c:pt>
                <c:pt idx="5048">
                  <c:v>2958.75</c:v>
                </c:pt>
                <c:pt idx="5049">
                  <c:v>2959.232</c:v>
                </c:pt>
                <c:pt idx="5050">
                  <c:v>2959.714</c:v>
                </c:pt>
                <c:pt idx="5051">
                  <c:v>2960.196</c:v>
                </c:pt>
                <c:pt idx="5052">
                  <c:v>2960.678</c:v>
                </c:pt>
                <c:pt idx="5053">
                  <c:v>2961.161</c:v>
                </c:pt>
                <c:pt idx="5054">
                  <c:v>2961.643</c:v>
                </c:pt>
                <c:pt idx="5055">
                  <c:v>2962.125</c:v>
                </c:pt>
                <c:pt idx="5056">
                  <c:v>2962.607</c:v>
                </c:pt>
                <c:pt idx="5057">
                  <c:v>2963.089</c:v>
                </c:pt>
                <c:pt idx="5058">
                  <c:v>2963.571</c:v>
                </c:pt>
                <c:pt idx="5059">
                  <c:v>2964.053</c:v>
                </c:pt>
                <c:pt idx="5060">
                  <c:v>2964.535</c:v>
                </c:pt>
                <c:pt idx="5061">
                  <c:v>2965.018</c:v>
                </c:pt>
                <c:pt idx="5062">
                  <c:v>2965.5</c:v>
                </c:pt>
                <c:pt idx="5063">
                  <c:v>2965.982</c:v>
                </c:pt>
                <c:pt idx="5064">
                  <c:v>2966.464</c:v>
                </c:pt>
                <c:pt idx="5065">
                  <c:v>2966.946</c:v>
                </c:pt>
                <c:pt idx="5066">
                  <c:v>2967.428</c:v>
                </c:pt>
                <c:pt idx="5067">
                  <c:v>2967.91</c:v>
                </c:pt>
                <c:pt idx="5068">
                  <c:v>2968.392</c:v>
                </c:pt>
                <c:pt idx="5069">
                  <c:v>2968.875</c:v>
                </c:pt>
                <c:pt idx="5070">
                  <c:v>2969.357</c:v>
                </c:pt>
                <c:pt idx="5071">
                  <c:v>2969.839</c:v>
                </c:pt>
                <c:pt idx="5072">
                  <c:v>2970.321</c:v>
                </c:pt>
                <c:pt idx="5073">
                  <c:v>2970.803</c:v>
                </c:pt>
                <c:pt idx="5074">
                  <c:v>2971.285</c:v>
                </c:pt>
                <c:pt idx="5075">
                  <c:v>2971.767</c:v>
                </c:pt>
                <c:pt idx="5076">
                  <c:v>2972.249</c:v>
                </c:pt>
                <c:pt idx="5077">
                  <c:v>2972.731</c:v>
                </c:pt>
                <c:pt idx="5078">
                  <c:v>2973.214</c:v>
                </c:pt>
                <c:pt idx="5079">
                  <c:v>2973.696</c:v>
                </c:pt>
                <c:pt idx="5080">
                  <c:v>2974.178</c:v>
                </c:pt>
                <c:pt idx="5081">
                  <c:v>2974.66</c:v>
                </c:pt>
                <c:pt idx="5082">
                  <c:v>2975.142</c:v>
                </c:pt>
                <c:pt idx="5083">
                  <c:v>2975.624</c:v>
                </c:pt>
                <c:pt idx="5084">
                  <c:v>2976.106</c:v>
                </c:pt>
                <c:pt idx="5085">
                  <c:v>2976.588</c:v>
                </c:pt>
                <c:pt idx="5086">
                  <c:v>2977.071</c:v>
                </c:pt>
                <c:pt idx="5087">
                  <c:v>2977.552</c:v>
                </c:pt>
                <c:pt idx="5088">
                  <c:v>2978.035</c:v>
                </c:pt>
                <c:pt idx="5089">
                  <c:v>2978.517</c:v>
                </c:pt>
                <c:pt idx="5090">
                  <c:v>2978.999</c:v>
                </c:pt>
                <c:pt idx="5091">
                  <c:v>2979.481</c:v>
                </c:pt>
                <c:pt idx="5092">
                  <c:v>2979.963</c:v>
                </c:pt>
                <c:pt idx="5093">
                  <c:v>2980.445</c:v>
                </c:pt>
                <c:pt idx="5094">
                  <c:v>2980.927</c:v>
                </c:pt>
                <c:pt idx="5095">
                  <c:v>2981.409</c:v>
                </c:pt>
                <c:pt idx="5096">
                  <c:v>2981.892</c:v>
                </c:pt>
                <c:pt idx="5097">
                  <c:v>2982.374</c:v>
                </c:pt>
                <c:pt idx="5098">
                  <c:v>2982.856</c:v>
                </c:pt>
                <c:pt idx="5099">
                  <c:v>2983.338</c:v>
                </c:pt>
                <c:pt idx="5100">
                  <c:v>2983.82</c:v>
                </c:pt>
                <c:pt idx="5101">
                  <c:v>2984.302</c:v>
                </c:pt>
                <c:pt idx="5102">
                  <c:v>2984.784</c:v>
                </c:pt>
                <c:pt idx="5103">
                  <c:v>2985.266</c:v>
                </c:pt>
                <c:pt idx="5104">
                  <c:v>2985.749</c:v>
                </c:pt>
                <c:pt idx="5105">
                  <c:v>2986.231</c:v>
                </c:pt>
                <c:pt idx="5106">
                  <c:v>2986.713</c:v>
                </c:pt>
                <c:pt idx="5107">
                  <c:v>2987.195</c:v>
                </c:pt>
                <c:pt idx="5108">
                  <c:v>2987.677</c:v>
                </c:pt>
                <c:pt idx="5109">
                  <c:v>2988.159</c:v>
                </c:pt>
                <c:pt idx="5110">
                  <c:v>2988.641</c:v>
                </c:pt>
                <c:pt idx="5111">
                  <c:v>2989.123</c:v>
                </c:pt>
                <c:pt idx="5112">
                  <c:v>2989.605</c:v>
                </c:pt>
                <c:pt idx="5113">
                  <c:v>2990.088</c:v>
                </c:pt>
                <c:pt idx="5114">
                  <c:v>2990.57</c:v>
                </c:pt>
                <c:pt idx="5115">
                  <c:v>2991.052</c:v>
                </c:pt>
                <c:pt idx="5116">
                  <c:v>2991.534</c:v>
                </c:pt>
                <c:pt idx="5117">
                  <c:v>2992.016</c:v>
                </c:pt>
                <c:pt idx="5118">
                  <c:v>2992.498</c:v>
                </c:pt>
                <c:pt idx="5119">
                  <c:v>2992.98</c:v>
                </c:pt>
                <c:pt idx="5120">
                  <c:v>2993.462</c:v>
                </c:pt>
                <c:pt idx="5121">
                  <c:v>2993.945</c:v>
                </c:pt>
                <c:pt idx="5122">
                  <c:v>2994.427</c:v>
                </c:pt>
                <c:pt idx="5123">
                  <c:v>2994.909</c:v>
                </c:pt>
                <c:pt idx="5124">
                  <c:v>2995.391</c:v>
                </c:pt>
                <c:pt idx="5125">
                  <c:v>2995.873</c:v>
                </c:pt>
                <c:pt idx="5126">
                  <c:v>2996.355</c:v>
                </c:pt>
                <c:pt idx="5127">
                  <c:v>2996.837</c:v>
                </c:pt>
                <c:pt idx="5128">
                  <c:v>2997.319</c:v>
                </c:pt>
                <c:pt idx="5129">
                  <c:v>2997.802</c:v>
                </c:pt>
                <c:pt idx="5130">
                  <c:v>2998.284</c:v>
                </c:pt>
                <c:pt idx="5131">
                  <c:v>2998.766</c:v>
                </c:pt>
                <c:pt idx="5132">
                  <c:v>2999.248</c:v>
                </c:pt>
                <c:pt idx="5133">
                  <c:v>2999.73</c:v>
                </c:pt>
                <c:pt idx="5134">
                  <c:v>3000.212</c:v>
                </c:pt>
                <c:pt idx="5135">
                  <c:v>3000.694</c:v>
                </c:pt>
                <c:pt idx="5136">
                  <c:v>3001.176</c:v>
                </c:pt>
                <c:pt idx="5137">
                  <c:v>3001.658</c:v>
                </c:pt>
                <c:pt idx="5138">
                  <c:v>3002.141</c:v>
                </c:pt>
                <c:pt idx="5139">
                  <c:v>3002.623</c:v>
                </c:pt>
                <c:pt idx="5140">
                  <c:v>3003.105</c:v>
                </c:pt>
                <c:pt idx="5141">
                  <c:v>3003.587</c:v>
                </c:pt>
                <c:pt idx="5142">
                  <c:v>3004.069</c:v>
                </c:pt>
                <c:pt idx="5143">
                  <c:v>3004.551</c:v>
                </c:pt>
                <c:pt idx="5144">
                  <c:v>3005.033</c:v>
                </c:pt>
                <c:pt idx="5145">
                  <c:v>3005.515</c:v>
                </c:pt>
                <c:pt idx="5146">
                  <c:v>3005.998</c:v>
                </c:pt>
                <c:pt idx="5147">
                  <c:v>3006.479</c:v>
                </c:pt>
                <c:pt idx="5148">
                  <c:v>3006.962</c:v>
                </c:pt>
                <c:pt idx="5149">
                  <c:v>3007.444</c:v>
                </c:pt>
                <c:pt idx="5150">
                  <c:v>3007.926</c:v>
                </c:pt>
                <c:pt idx="5151">
                  <c:v>3008.408</c:v>
                </c:pt>
                <c:pt idx="5152">
                  <c:v>3008.89</c:v>
                </c:pt>
                <c:pt idx="5153">
                  <c:v>3009.372</c:v>
                </c:pt>
                <c:pt idx="5154">
                  <c:v>3009.854</c:v>
                </c:pt>
                <c:pt idx="5155">
                  <c:v>3010.336</c:v>
                </c:pt>
                <c:pt idx="5156">
                  <c:v>3010.819</c:v>
                </c:pt>
                <c:pt idx="5157">
                  <c:v>3011.301</c:v>
                </c:pt>
                <c:pt idx="5158">
                  <c:v>3011.783</c:v>
                </c:pt>
                <c:pt idx="5159">
                  <c:v>3012.265</c:v>
                </c:pt>
                <c:pt idx="5160">
                  <c:v>3012.747</c:v>
                </c:pt>
                <c:pt idx="5161">
                  <c:v>3013.229</c:v>
                </c:pt>
                <c:pt idx="5162">
                  <c:v>3013.711</c:v>
                </c:pt>
                <c:pt idx="5163">
                  <c:v>3014.193</c:v>
                </c:pt>
                <c:pt idx="5164">
                  <c:v>3014.676</c:v>
                </c:pt>
                <c:pt idx="5165">
                  <c:v>3015.158</c:v>
                </c:pt>
                <c:pt idx="5166">
                  <c:v>3015.64</c:v>
                </c:pt>
                <c:pt idx="5167">
                  <c:v>3016.122</c:v>
                </c:pt>
                <c:pt idx="5168">
                  <c:v>3016.604</c:v>
                </c:pt>
                <c:pt idx="5169">
                  <c:v>3017.086</c:v>
                </c:pt>
                <c:pt idx="5170">
                  <c:v>3017.568</c:v>
                </c:pt>
                <c:pt idx="5171">
                  <c:v>3018.05</c:v>
                </c:pt>
                <c:pt idx="5172">
                  <c:v>3018.532</c:v>
                </c:pt>
                <c:pt idx="5173">
                  <c:v>3019.015</c:v>
                </c:pt>
                <c:pt idx="5174">
                  <c:v>3019.497</c:v>
                </c:pt>
                <c:pt idx="5175">
                  <c:v>3019.979</c:v>
                </c:pt>
                <c:pt idx="5176">
                  <c:v>3020.461</c:v>
                </c:pt>
                <c:pt idx="5177">
                  <c:v>3020.943</c:v>
                </c:pt>
                <c:pt idx="5178">
                  <c:v>3021.425</c:v>
                </c:pt>
                <c:pt idx="5179">
                  <c:v>3021.907</c:v>
                </c:pt>
                <c:pt idx="5180">
                  <c:v>3022.389</c:v>
                </c:pt>
                <c:pt idx="5181">
                  <c:v>3022.872</c:v>
                </c:pt>
                <c:pt idx="5182">
                  <c:v>3023.354</c:v>
                </c:pt>
                <c:pt idx="5183">
                  <c:v>3023.836</c:v>
                </c:pt>
                <c:pt idx="5184">
                  <c:v>3024.318</c:v>
                </c:pt>
                <c:pt idx="5185">
                  <c:v>3024.8</c:v>
                </c:pt>
                <c:pt idx="5186">
                  <c:v>3025.282</c:v>
                </c:pt>
                <c:pt idx="5187">
                  <c:v>3025.764</c:v>
                </c:pt>
                <c:pt idx="5188">
                  <c:v>3026.246</c:v>
                </c:pt>
                <c:pt idx="5189">
                  <c:v>3026.729</c:v>
                </c:pt>
                <c:pt idx="5190">
                  <c:v>3027.211</c:v>
                </c:pt>
                <c:pt idx="5191">
                  <c:v>3027.693</c:v>
                </c:pt>
                <c:pt idx="5192">
                  <c:v>3028.175</c:v>
                </c:pt>
                <c:pt idx="5193">
                  <c:v>3028.657</c:v>
                </c:pt>
                <c:pt idx="5194">
                  <c:v>3029.139</c:v>
                </c:pt>
                <c:pt idx="5195">
                  <c:v>3029.621</c:v>
                </c:pt>
                <c:pt idx="5196">
                  <c:v>3030.103</c:v>
                </c:pt>
                <c:pt idx="5197">
                  <c:v>3030.585</c:v>
                </c:pt>
                <c:pt idx="5198">
                  <c:v>3031.068</c:v>
                </c:pt>
                <c:pt idx="5199">
                  <c:v>3031.55</c:v>
                </c:pt>
                <c:pt idx="5200">
                  <c:v>3032.032</c:v>
                </c:pt>
                <c:pt idx="5201">
                  <c:v>3032.514</c:v>
                </c:pt>
                <c:pt idx="5202">
                  <c:v>3032.996</c:v>
                </c:pt>
                <c:pt idx="5203">
                  <c:v>3033.478</c:v>
                </c:pt>
                <c:pt idx="5204">
                  <c:v>3033.96</c:v>
                </c:pt>
                <c:pt idx="5205">
                  <c:v>3034.442</c:v>
                </c:pt>
                <c:pt idx="5206">
                  <c:v>3034.925</c:v>
                </c:pt>
                <c:pt idx="5207">
                  <c:v>3035.406</c:v>
                </c:pt>
                <c:pt idx="5208">
                  <c:v>3035.889</c:v>
                </c:pt>
                <c:pt idx="5209">
                  <c:v>3036.371</c:v>
                </c:pt>
                <c:pt idx="5210">
                  <c:v>3036.853</c:v>
                </c:pt>
                <c:pt idx="5211">
                  <c:v>3037.335</c:v>
                </c:pt>
                <c:pt idx="5212">
                  <c:v>3037.817</c:v>
                </c:pt>
                <c:pt idx="5213">
                  <c:v>3038.299</c:v>
                </c:pt>
                <c:pt idx="5214">
                  <c:v>3038.781</c:v>
                </c:pt>
                <c:pt idx="5215">
                  <c:v>3039.263</c:v>
                </c:pt>
                <c:pt idx="5216">
                  <c:v>3039.746</c:v>
                </c:pt>
                <c:pt idx="5217">
                  <c:v>3040.228</c:v>
                </c:pt>
                <c:pt idx="5218">
                  <c:v>3040.71</c:v>
                </c:pt>
                <c:pt idx="5219">
                  <c:v>3041.192</c:v>
                </c:pt>
                <c:pt idx="5220">
                  <c:v>3041.674</c:v>
                </c:pt>
                <c:pt idx="5221">
                  <c:v>3042.156</c:v>
                </c:pt>
                <c:pt idx="5222">
                  <c:v>3042.638</c:v>
                </c:pt>
                <c:pt idx="5223">
                  <c:v>3043.12</c:v>
                </c:pt>
                <c:pt idx="5224">
                  <c:v>3043.603</c:v>
                </c:pt>
                <c:pt idx="5225">
                  <c:v>3044.085</c:v>
                </c:pt>
                <c:pt idx="5226">
                  <c:v>3044.567</c:v>
                </c:pt>
                <c:pt idx="5227">
                  <c:v>3045.049</c:v>
                </c:pt>
                <c:pt idx="5228">
                  <c:v>3045.531</c:v>
                </c:pt>
                <c:pt idx="5229">
                  <c:v>3046.013</c:v>
                </c:pt>
                <c:pt idx="5230">
                  <c:v>3046.495</c:v>
                </c:pt>
                <c:pt idx="5231">
                  <c:v>3046.977</c:v>
                </c:pt>
                <c:pt idx="5232">
                  <c:v>3047.459</c:v>
                </c:pt>
                <c:pt idx="5233">
                  <c:v>3047.942</c:v>
                </c:pt>
                <c:pt idx="5234">
                  <c:v>3048.424</c:v>
                </c:pt>
                <c:pt idx="5235">
                  <c:v>3048.906</c:v>
                </c:pt>
                <c:pt idx="5236">
                  <c:v>3049.388</c:v>
                </c:pt>
                <c:pt idx="5237">
                  <c:v>3049.87</c:v>
                </c:pt>
                <c:pt idx="5238">
                  <c:v>3050.352</c:v>
                </c:pt>
                <c:pt idx="5239">
                  <c:v>3050.834</c:v>
                </c:pt>
                <c:pt idx="5240">
                  <c:v>3051.316</c:v>
                </c:pt>
                <c:pt idx="5241">
                  <c:v>3051.799</c:v>
                </c:pt>
                <c:pt idx="5242">
                  <c:v>3052.281</c:v>
                </c:pt>
                <c:pt idx="5243">
                  <c:v>3052.763</c:v>
                </c:pt>
                <c:pt idx="5244">
                  <c:v>3053.245</c:v>
                </c:pt>
                <c:pt idx="5245">
                  <c:v>3053.727</c:v>
                </c:pt>
                <c:pt idx="5246">
                  <c:v>3054.209</c:v>
                </c:pt>
                <c:pt idx="5247">
                  <c:v>3054.691</c:v>
                </c:pt>
                <c:pt idx="5248">
                  <c:v>3055.173</c:v>
                </c:pt>
                <c:pt idx="5249">
                  <c:v>3055.656</c:v>
                </c:pt>
                <c:pt idx="5250">
                  <c:v>3056.138</c:v>
                </c:pt>
                <c:pt idx="5251">
                  <c:v>3056.62</c:v>
                </c:pt>
                <c:pt idx="5252">
                  <c:v>3057.102</c:v>
                </c:pt>
                <c:pt idx="5253">
                  <c:v>3057.584</c:v>
                </c:pt>
                <c:pt idx="5254">
                  <c:v>3058.066</c:v>
                </c:pt>
                <c:pt idx="5255">
                  <c:v>3058.548</c:v>
                </c:pt>
                <c:pt idx="5256">
                  <c:v>3059.03</c:v>
                </c:pt>
                <c:pt idx="5257">
                  <c:v>3059.512</c:v>
                </c:pt>
                <c:pt idx="5258">
                  <c:v>3059.995</c:v>
                </c:pt>
                <c:pt idx="5259">
                  <c:v>3060.477</c:v>
                </c:pt>
                <c:pt idx="5260">
                  <c:v>3060.959</c:v>
                </c:pt>
                <c:pt idx="5261">
                  <c:v>3061.441</c:v>
                </c:pt>
                <c:pt idx="5262">
                  <c:v>3061.923</c:v>
                </c:pt>
                <c:pt idx="5263">
                  <c:v>3062.405</c:v>
                </c:pt>
                <c:pt idx="5264">
                  <c:v>3062.887</c:v>
                </c:pt>
                <c:pt idx="5265">
                  <c:v>3063.369</c:v>
                </c:pt>
                <c:pt idx="5266">
                  <c:v>3063.852</c:v>
                </c:pt>
                <c:pt idx="5267">
                  <c:v>3064.333</c:v>
                </c:pt>
                <c:pt idx="5268">
                  <c:v>3064.816</c:v>
                </c:pt>
                <c:pt idx="5269">
                  <c:v>3065.298</c:v>
                </c:pt>
                <c:pt idx="5270">
                  <c:v>3065.78</c:v>
                </c:pt>
                <c:pt idx="5271">
                  <c:v>3066.262</c:v>
                </c:pt>
                <c:pt idx="5272">
                  <c:v>3066.744</c:v>
                </c:pt>
                <c:pt idx="5273">
                  <c:v>3067.226</c:v>
                </c:pt>
                <c:pt idx="5274">
                  <c:v>3067.708</c:v>
                </c:pt>
                <c:pt idx="5275">
                  <c:v>3068.19</c:v>
                </c:pt>
                <c:pt idx="5276">
                  <c:v>3068.673</c:v>
                </c:pt>
                <c:pt idx="5277">
                  <c:v>3069.155</c:v>
                </c:pt>
                <c:pt idx="5278">
                  <c:v>3069.637</c:v>
                </c:pt>
                <c:pt idx="5279">
                  <c:v>3070.119</c:v>
                </c:pt>
                <c:pt idx="5280">
                  <c:v>3070.601</c:v>
                </c:pt>
                <c:pt idx="5281">
                  <c:v>3071.083</c:v>
                </c:pt>
                <c:pt idx="5282">
                  <c:v>3071.565</c:v>
                </c:pt>
                <c:pt idx="5283">
                  <c:v>3072.047</c:v>
                </c:pt>
                <c:pt idx="5284">
                  <c:v>3072.53</c:v>
                </c:pt>
                <c:pt idx="5285">
                  <c:v>3073.012</c:v>
                </c:pt>
                <c:pt idx="5286">
                  <c:v>3073.494</c:v>
                </c:pt>
                <c:pt idx="5287">
                  <c:v>3073.976</c:v>
                </c:pt>
                <c:pt idx="5288">
                  <c:v>3074.458</c:v>
                </c:pt>
                <c:pt idx="5289">
                  <c:v>3074.94</c:v>
                </c:pt>
                <c:pt idx="5290">
                  <c:v>3075.422</c:v>
                </c:pt>
                <c:pt idx="5291">
                  <c:v>3075.904</c:v>
                </c:pt>
                <c:pt idx="5292">
                  <c:v>3076.386</c:v>
                </c:pt>
                <c:pt idx="5293">
                  <c:v>3076.869</c:v>
                </c:pt>
                <c:pt idx="5294">
                  <c:v>3077.351</c:v>
                </c:pt>
                <c:pt idx="5295">
                  <c:v>3077.833</c:v>
                </c:pt>
                <c:pt idx="5296">
                  <c:v>3078.315</c:v>
                </c:pt>
                <c:pt idx="5297">
                  <c:v>3078.797</c:v>
                </c:pt>
                <c:pt idx="5298">
                  <c:v>3079.279</c:v>
                </c:pt>
                <c:pt idx="5299">
                  <c:v>3079.761</c:v>
                </c:pt>
                <c:pt idx="5300">
                  <c:v>3080.243</c:v>
                </c:pt>
                <c:pt idx="5301">
                  <c:v>3080.726</c:v>
                </c:pt>
                <c:pt idx="5302">
                  <c:v>3081.208</c:v>
                </c:pt>
                <c:pt idx="5303">
                  <c:v>3081.69</c:v>
                </c:pt>
                <c:pt idx="5304">
                  <c:v>3082.172</c:v>
                </c:pt>
                <c:pt idx="5305">
                  <c:v>3082.654</c:v>
                </c:pt>
                <c:pt idx="5306">
                  <c:v>3083.136</c:v>
                </c:pt>
                <c:pt idx="5307">
                  <c:v>3083.618</c:v>
                </c:pt>
                <c:pt idx="5308">
                  <c:v>3084.1</c:v>
                </c:pt>
                <c:pt idx="5309">
                  <c:v>3084.583</c:v>
                </c:pt>
                <c:pt idx="5310">
                  <c:v>3085.065</c:v>
                </c:pt>
                <c:pt idx="5311">
                  <c:v>3085.547</c:v>
                </c:pt>
                <c:pt idx="5312">
                  <c:v>3086.029</c:v>
                </c:pt>
                <c:pt idx="5313">
                  <c:v>3086.511</c:v>
                </c:pt>
                <c:pt idx="5314">
                  <c:v>3086.993</c:v>
                </c:pt>
                <c:pt idx="5315">
                  <c:v>3087.475</c:v>
                </c:pt>
                <c:pt idx="5316">
                  <c:v>3087.957</c:v>
                </c:pt>
                <c:pt idx="5317">
                  <c:v>3088.439</c:v>
                </c:pt>
                <c:pt idx="5318">
                  <c:v>3088.922</c:v>
                </c:pt>
                <c:pt idx="5319">
                  <c:v>3089.404</c:v>
                </c:pt>
                <c:pt idx="5320">
                  <c:v>3089.886</c:v>
                </c:pt>
                <c:pt idx="5321">
                  <c:v>3090.368</c:v>
                </c:pt>
                <c:pt idx="5322">
                  <c:v>3090.85</c:v>
                </c:pt>
                <c:pt idx="5323">
                  <c:v>3091.332</c:v>
                </c:pt>
                <c:pt idx="5324">
                  <c:v>3091.814</c:v>
                </c:pt>
                <c:pt idx="5325">
                  <c:v>3092.296</c:v>
                </c:pt>
                <c:pt idx="5326">
                  <c:v>3092.779</c:v>
                </c:pt>
                <c:pt idx="5327">
                  <c:v>3093.26</c:v>
                </c:pt>
                <c:pt idx="5328">
                  <c:v>3093.743</c:v>
                </c:pt>
                <c:pt idx="5329">
                  <c:v>3094.225</c:v>
                </c:pt>
                <c:pt idx="5330">
                  <c:v>3094.707</c:v>
                </c:pt>
                <c:pt idx="5331">
                  <c:v>3095.189</c:v>
                </c:pt>
                <c:pt idx="5332">
                  <c:v>3095.671</c:v>
                </c:pt>
                <c:pt idx="5333">
                  <c:v>3096.153</c:v>
                </c:pt>
                <c:pt idx="5334">
                  <c:v>3096.635</c:v>
                </c:pt>
                <c:pt idx="5335">
                  <c:v>3097.117</c:v>
                </c:pt>
                <c:pt idx="5336">
                  <c:v>3097.6</c:v>
                </c:pt>
                <c:pt idx="5337">
                  <c:v>3098.082</c:v>
                </c:pt>
                <c:pt idx="5338">
                  <c:v>3098.564</c:v>
                </c:pt>
                <c:pt idx="5339">
                  <c:v>3099.046</c:v>
                </c:pt>
                <c:pt idx="5340">
                  <c:v>3099.528</c:v>
                </c:pt>
                <c:pt idx="5341">
                  <c:v>3100.01</c:v>
                </c:pt>
                <c:pt idx="5342">
                  <c:v>3100.492</c:v>
                </c:pt>
                <c:pt idx="5343">
                  <c:v>3100.974</c:v>
                </c:pt>
                <c:pt idx="5344">
                  <c:v>3101.457</c:v>
                </c:pt>
                <c:pt idx="5345">
                  <c:v>3101.939</c:v>
                </c:pt>
                <c:pt idx="5346">
                  <c:v>3102.421</c:v>
                </c:pt>
                <c:pt idx="5347">
                  <c:v>3102.903</c:v>
                </c:pt>
                <c:pt idx="5348">
                  <c:v>3103.385</c:v>
                </c:pt>
                <c:pt idx="5349">
                  <c:v>3103.867</c:v>
                </c:pt>
                <c:pt idx="5350">
                  <c:v>3104.349</c:v>
                </c:pt>
                <c:pt idx="5351">
                  <c:v>3104.831</c:v>
                </c:pt>
                <c:pt idx="5352">
                  <c:v>3105.313</c:v>
                </c:pt>
                <c:pt idx="5353">
                  <c:v>3105.796</c:v>
                </c:pt>
                <c:pt idx="5354">
                  <c:v>3106.278</c:v>
                </c:pt>
                <c:pt idx="5355">
                  <c:v>3106.76</c:v>
                </c:pt>
                <c:pt idx="5356">
                  <c:v>3107.242</c:v>
                </c:pt>
                <c:pt idx="5357">
                  <c:v>3107.724</c:v>
                </c:pt>
                <c:pt idx="5358">
                  <c:v>3108.206</c:v>
                </c:pt>
                <c:pt idx="5359">
                  <c:v>3108.688</c:v>
                </c:pt>
                <c:pt idx="5360">
                  <c:v>3109.17</c:v>
                </c:pt>
                <c:pt idx="5361">
                  <c:v>3109.653</c:v>
                </c:pt>
                <c:pt idx="5362">
                  <c:v>3110.135</c:v>
                </c:pt>
                <c:pt idx="5363">
                  <c:v>3110.617</c:v>
                </c:pt>
                <c:pt idx="5364">
                  <c:v>3111.099</c:v>
                </c:pt>
                <c:pt idx="5365">
                  <c:v>3111.581</c:v>
                </c:pt>
                <c:pt idx="5366">
                  <c:v>3112.063</c:v>
                </c:pt>
                <c:pt idx="5367">
                  <c:v>3112.545</c:v>
                </c:pt>
                <c:pt idx="5368">
                  <c:v>3113.027</c:v>
                </c:pt>
                <c:pt idx="5369">
                  <c:v>3113.51</c:v>
                </c:pt>
                <c:pt idx="5370">
                  <c:v>3113.992</c:v>
                </c:pt>
                <c:pt idx="5371">
                  <c:v>3114.474</c:v>
                </c:pt>
                <c:pt idx="5372">
                  <c:v>3114.956</c:v>
                </c:pt>
                <c:pt idx="5373">
                  <c:v>3115.438</c:v>
                </c:pt>
                <c:pt idx="5374">
                  <c:v>3115.92</c:v>
                </c:pt>
                <c:pt idx="5375">
                  <c:v>3116.402</c:v>
                </c:pt>
                <c:pt idx="5376">
                  <c:v>3116.884</c:v>
                </c:pt>
                <c:pt idx="5377">
                  <c:v>3117.366</c:v>
                </c:pt>
                <c:pt idx="5378">
                  <c:v>3117.849</c:v>
                </c:pt>
                <c:pt idx="5379">
                  <c:v>3118.331</c:v>
                </c:pt>
                <c:pt idx="5380">
                  <c:v>3118.813</c:v>
                </c:pt>
                <c:pt idx="5381">
                  <c:v>3119.295</c:v>
                </c:pt>
                <c:pt idx="5382">
                  <c:v>3119.777</c:v>
                </c:pt>
                <c:pt idx="5383">
                  <c:v>3120.259</c:v>
                </c:pt>
                <c:pt idx="5384">
                  <c:v>3120.741</c:v>
                </c:pt>
                <c:pt idx="5385">
                  <c:v>3121.223</c:v>
                </c:pt>
                <c:pt idx="5386">
                  <c:v>3121.706</c:v>
                </c:pt>
                <c:pt idx="5387">
                  <c:v>3122.188</c:v>
                </c:pt>
                <c:pt idx="5388">
                  <c:v>3122.67</c:v>
                </c:pt>
                <c:pt idx="5389">
                  <c:v>3123.152</c:v>
                </c:pt>
                <c:pt idx="5390">
                  <c:v>3123.634</c:v>
                </c:pt>
                <c:pt idx="5391">
                  <c:v>3124.116</c:v>
                </c:pt>
                <c:pt idx="5392">
                  <c:v>3124.598</c:v>
                </c:pt>
                <c:pt idx="5393">
                  <c:v>3125.08</c:v>
                </c:pt>
                <c:pt idx="5394">
                  <c:v>3125.563</c:v>
                </c:pt>
                <c:pt idx="5395">
                  <c:v>3126.044</c:v>
                </c:pt>
                <c:pt idx="5396">
                  <c:v>3126.527</c:v>
                </c:pt>
                <c:pt idx="5397">
                  <c:v>3127.009</c:v>
                </c:pt>
                <c:pt idx="5398">
                  <c:v>3127.491</c:v>
                </c:pt>
                <c:pt idx="5399">
                  <c:v>3127.973</c:v>
                </c:pt>
                <c:pt idx="5400">
                  <c:v>3128.455</c:v>
                </c:pt>
                <c:pt idx="5401">
                  <c:v>3128.937</c:v>
                </c:pt>
                <c:pt idx="5402">
                  <c:v>3129.419</c:v>
                </c:pt>
                <c:pt idx="5403">
                  <c:v>3129.901</c:v>
                </c:pt>
                <c:pt idx="5404">
                  <c:v>3130.384</c:v>
                </c:pt>
                <c:pt idx="5405">
                  <c:v>3130.866</c:v>
                </c:pt>
                <c:pt idx="5406">
                  <c:v>3131.348</c:v>
                </c:pt>
                <c:pt idx="5407">
                  <c:v>3131.83</c:v>
                </c:pt>
                <c:pt idx="5408">
                  <c:v>3132.312</c:v>
                </c:pt>
                <c:pt idx="5409">
                  <c:v>3132.794</c:v>
                </c:pt>
                <c:pt idx="5410">
                  <c:v>3133.276</c:v>
                </c:pt>
                <c:pt idx="5411">
                  <c:v>3133.758</c:v>
                </c:pt>
                <c:pt idx="5412">
                  <c:v>3134.24</c:v>
                </c:pt>
                <c:pt idx="5413">
                  <c:v>3134.723</c:v>
                </c:pt>
                <c:pt idx="5414">
                  <c:v>3135.205</c:v>
                </c:pt>
                <c:pt idx="5415">
                  <c:v>3135.687</c:v>
                </c:pt>
                <c:pt idx="5416">
                  <c:v>3136.169</c:v>
                </c:pt>
                <c:pt idx="5417">
                  <c:v>3136.651</c:v>
                </c:pt>
                <c:pt idx="5418">
                  <c:v>3137.133</c:v>
                </c:pt>
                <c:pt idx="5419">
                  <c:v>3137.615</c:v>
                </c:pt>
                <c:pt idx="5420">
                  <c:v>3138.097</c:v>
                </c:pt>
                <c:pt idx="5421">
                  <c:v>3138.58</c:v>
                </c:pt>
                <c:pt idx="5422">
                  <c:v>3139.062</c:v>
                </c:pt>
                <c:pt idx="5423">
                  <c:v>3139.544</c:v>
                </c:pt>
                <c:pt idx="5424">
                  <c:v>3140.026</c:v>
                </c:pt>
                <c:pt idx="5425">
                  <c:v>3140.508</c:v>
                </c:pt>
                <c:pt idx="5426">
                  <c:v>3140.99</c:v>
                </c:pt>
                <c:pt idx="5427">
                  <c:v>3141.472</c:v>
                </c:pt>
                <c:pt idx="5428">
                  <c:v>3141.954</c:v>
                </c:pt>
                <c:pt idx="5429">
                  <c:v>3142.437</c:v>
                </c:pt>
                <c:pt idx="5430">
                  <c:v>3142.919</c:v>
                </c:pt>
                <c:pt idx="5431">
                  <c:v>3143.401</c:v>
                </c:pt>
                <c:pt idx="5432">
                  <c:v>3143.883</c:v>
                </c:pt>
                <c:pt idx="5433">
                  <c:v>3144.365</c:v>
                </c:pt>
                <c:pt idx="5434">
                  <c:v>3144.847</c:v>
                </c:pt>
                <c:pt idx="5435">
                  <c:v>3145.329</c:v>
                </c:pt>
                <c:pt idx="5436">
                  <c:v>3145.811</c:v>
                </c:pt>
                <c:pt idx="5437">
                  <c:v>3146.293</c:v>
                </c:pt>
                <c:pt idx="5438">
                  <c:v>3146.776</c:v>
                </c:pt>
                <c:pt idx="5439">
                  <c:v>3147.258</c:v>
                </c:pt>
                <c:pt idx="5440">
                  <c:v>3147.74</c:v>
                </c:pt>
                <c:pt idx="5441">
                  <c:v>3148.222</c:v>
                </c:pt>
                <c:pt idx="5442">
                  <c:v>3148.704</c:v>
                </c:pt>
                <c:pt idx="5443">
                  <c:v>3149.186</c:v>
                </c:pt>
                <c:pt idx="5444">
                  <c:v>3149.668</c:v>
                </c:pt>
                <c:pt idx="5445">
                  <c:v>3150.15</c:v>
                </c:pt>
                <c:pt idx="5446">
                  <c:v>3150.633</c:v>
                </c:pt>
                <c:pt idx="5447">
                  <c:v>3151.115</c:v>
                </c:pt>
                <c:pt idx="5448">
                  <c:v>3151.597</c:v>
                </c:pt>
                <c:pt idx="5449">
                  <c:v>3152.079</c:v>
                </c:pt>
                <c:pt idx="5450">
                  <c:v>3152.561</c:v>
                </c:pt>
                <c:pt idx="5451">
                  <c:v>3153.043</c:v>
                </c:pt>
                <c:pt idx="5452">
                  <c:v>3153.525</c:v>
                </c:pt>
                <c:pt idx="5453">
                  <c:v>3154.007</c:v>
                </c:pt>
                <c:pt idx="5454">
                  <c:v>3154.49</c:v>
                </c:pt>
                <c:pt idx="5455">
                  <c:v>3154.971</c:v>
                </c:pt>
                <c:pt idx="5456">
                  <c:v>3155.454</c:v>
                </c:pt>
                <c:pt idx="5457">
                  <c:v>3155.936</c:v>
                </c:pt>
                <c:pt idx="5458">
                  <c:v>3156.418</c:v>
                </c:pt>
                <c:pt idx="5459">
                  <c:v>3156.9</c:v>
                </c:pt>
                <c:pt idx="5460">
                  <c:v>3157.382</c:v>
                </c:pt>
                <c:pt idx="5461">
                  <c:v>3157.864</c:v>
                </c:pt>
                <c:pt idx="5462">
                  <c:v>3158.346</c:v>
                </c:pt>
                <c:pt idx="5463">
                  <c:v>3158.828</c:v>
                </c:pt>
                <c:pt idx="5464">
                  <c:v>3159.311</c:v>
                </c:pt>
                <c:pt idx="5465">
                  <c:v>3159.793</c:v>
                </c:pt>
                <c:pt idx="5466">
                  <c:v>3160.275</c:v>
                </c:pt>
                <c:pt idx="5467">
                  <c:v>3160.757</c:v>
                </c:pt>
                <c:pt idx="5468">
                  <c:v>3161.239</c:v>
                </c:pt>
                <c:pt idx="5469">
                  <c:v>3161.721</c:v>
                </c:pt>
                <c:pt idx="5470">
                  <c:v>3162.203</c:v>
                </c:pt>
                <c:pt idx="5471">
                  <c:v>3162.685</c:v>
                </c:pt>
                <c:pt idx="5472">
                  <c:v>3163.167</c:v>
                </c:pt>
                <c:pt idx="5473">
                  <c:v>3163.65</c:v>
                </c:pt>
                <c:pt idx="5474">
                  <c:v>3164.132</c:v>
                </c:pt>
                <c:pt idx="5475">
                  <c:v>3164.614</c:v>
                </c:pt>
                <c:pt idx="5476">
                  <c:v>3165.096</c:v>
                </c:pt>
                <c:pt idx="5477">
                  <c:v>3165.578</c:v>
                </c:pt>
                <c:pt idx="5478">
                  <c:v>3166.06</c:v>
                </c:pt>
                <c:pt idx="5479">
                  <c:v>3166.542</c:v>
                </c:pt>
                <c:pt idx="5480">
                  <c:v>3167.024</c:v>
                </c:pt>
                <c:pt idx="5481">
                  <c:v>3167.507</c:v>
                </c:pt>
                <c:pt idx="5482">
                  <c:v>3167.989</c:v>
                </c:pt>
                <c:pt idx="5483">
                  <c:v>3168.471</c:v>
                </c:pt>
                <c:pt idx="5484">
                  <c:v>3168.953</c:v>
                </c:pt>
                <c:pt idx="5485">
                  <c:v>3169.435</c:v>
                </c:pt>
                <c:pt idx="5486">
                  <c:v>3169.917</c:v>
                </c:pt>
                <c:pt idx="5487">
                  <c:v>3170.399</c:v>
                </c:pt>
                <c:pt idx="5488">
                  <c:v>3170.881</c:v>
                </c:pt>
                <c:pt idx="5489">
                  <c:v>3171.364</c:v>
                </c:pt>
                <c:pt idx="5490">
                  <c:v>3171.846</c:v>
                </c:pt>
                <c:pt idx="5491">
                  <c:v>3172.328</c:v>
                </c:pt>
                <c:pt idx="5492">
                  <c:v>3172.81</c:v>
                </c:pt>
                <c:pt idx="5493">
                  <c:v>3173.292</c:v>
                </c:pt>
                <c:pt idx="5494">
                  <c:v>3173.774</c:v>
                </c:pt>
                <c:pt idx="5495">
                  <c:v>3174.256</c:v>
                </c:pt>
                <c:pt idx="5496">
                  <c:v>3174.738</c:v>
                </c:pt>
                <c:pt idx="5497">
                  <c:v>3175.22</c:v>
                </c:pt>
                <c:pt idx="5498">
                  <c:v>3175.703</c:v>
                </c:pt>
                <c:pt idx="5499">
                  <c:v>3176.185</c:v>
                </c:pt>
                <c:pt idx="5500">
                  <c:v>3176.667</c:v>
                </c:pt>
                <c:pt idx="5501">
                  <c:v>3177.149</c:v>
                </c:pt>
                <c:pt idx="5502">
                  <c:v>3177.631</c:v>
                </c:pt>
                <c:pt idx="5503">
                  <c:v>3178.113</c:v>
                </c:pt>
                <c:pt idx="5504">
                  <c:v>3178.595</c:v>
                </c:pt>
                <c:pt idx="5505">
                  <c:v>3179.077</c:v>
                </c:pt>
                <c:pt idx="5506">
                  <c:v>3179.56</c:v>
                </c:pt>
                <c:pt idx="5507">
                  <c:v>3180.042</c:v>
                </c:pt>
                <c:pt idx="5508">
                  <c:v>3180.524</c:v>
                </c:pt>
                <c:pt idx="5509">
                  <c:v>3181.006</c:v>
                </c:pt>
                <c:pt idx="5510">
                  <c:v>3181.488</c:v>
                </c:pt>
                <c:pt idx="5511">
                  <c:v>3181.97</c:v>
                </c:pt>
                <c:pt idx="5512">
                  <c:v>3182.452</c:v>
                </c:pt>
                <c:pt idx="5513">
                  <c:v>3182.934</c:v>
                </c:pt>
                <c:pt idx="5514">
                  <c:v>3183.417</c:v>
                </c:pt>
                <c:pt idx="5515">
                  <c:v>3183.898</c:v>
                </c:pt>
                <c:pt idx="5516">
                  <c:v>3184.381</c:v>
                </c:pt>
                <c:pt idx="5517">
                  <c:v>3184.863</c:v>
                </c:pt>
                <c:pt idx="5518">
                  <c:v>3185.345</c:v>
                </c:pt>
                <c:pt idx="5519">
                  <c:v>3185.827</c:v>
                </c:pt>
                <c:pt idx="5520">
                  <c:v>3186.309</c:v>
                </c:pt>
                <c:pt idx="5521">
                  <c:v>3186.791</c:v>
                </c:pt>
                <c:pt idx="5522">
                  <c:v>3187.273</c:v>
                </c:pt>
                <c:pt idx="5523">
                  <c:v>3187.755</c:v>
                </c:pt>
                <c:pt idx="5524">
                  <c:v>3188.238</c:v>
                </c:pt>
                <c:pt idx="5525">
                  <c:v>3188.72</c:v>
                </c:pt>
                <c:pt idx="5526">
                  <c:v>3189.202</c:v>
                </c:pt>
                <c:pt idx="5527">
                  <c:v>3189.684</c:v>
                </c:pt>
                <c:pt idx="5528">
                  <c:v>3190.166</c:v>
                </c:pt>
                <c:pt idx="5529">
                  <c:v>3190.648</c:v>
                </c:pt>
                <c:pt idx="5530">
                  <c:v>3191.13</c:v>
                </c:pt>
                <c:pt idx="5531">
                  <c:v>3191.612</c:v>
                </c:pt>
                <c:pt idx="5532">
                  <c:v>3192.094</c:v>
                </c:pt>
                <c:pt idx="5533">
                  <c:v>3192.577</c:v>
                </c:pt>
                <c:pt idx="5534">
                  <c:v>3193.059</c:v>
                </c:pt>
                <c:pt idx="5535">
                  <c:v>3193.541</c:v>
                </c:pt>
                <c:pt idx="5536">
                  <c:v>3194.023</c:v>
                </c:pt>
                <c:pt idx="5537">
                  <c:v>3194.505</c:v>
                </c:pt>
                <c:pt idx="5538">
                  <c:v>3194.987</c:v>
                </c:pt>
                <c:pt idx="5539">
                  <c:v>3195.469</c:v>
                </c:pt>
                <c:pt idx="5540">
                  <c:v>3195.951</c:v>
                </c:pt>
                <c:pt idx="5541">
                  <c:v>3196.434</c:v>
                </c:pt>
                <c:pt idx="5542">
                  <c:v>3196.916</c:v>
                </c:pt>
                <c:pt idx="5543">
                  <c:v>3197.398</c:v>
                </c:pt>
                <c:pt idx="5544">
                  <c:v>3197.88</c:v>
                </c:pt>
                <c:pt idx="5545">
                  <c:v>3198.362</c:v>
                </c:pt>
                <c:pt idx="5546">
                  <c:v>3198.844</c:v>
                </c:pt>
                <c:pt idx="5547">
                  <c:v>3199.326</c:v>
                </c:pt>
                <c:pt idx="5548">
                  <c:v>3199.808</c:v>
                </c:pt>
                <c:pt idx="5549">
                  <c:v>3200.291</c:v>
                </c:pt>
                <c:pt idx="5550">
                  <c:v>3200.773</c:v>
                </c:pt>
                <c:pt idx="5551">
                  <c:v>3201.255</c:v>
                </c:pt>
                <c:pt idx="5552">
                  <c:v>3201.737</c:v>
                </c:pt>
                <c:pt idx="5553">
                  <c:v>3202.219</c:v>
                </c:pt>
                <c:pt idx="5554">
                  <c:v>3202.701</c:v>
                </c:pt>
                <c:pt idx="5555">
                  <c:v>3203.183</c:v>
                </c:pt>
                <c:pt idx="5556">
                  <c:v>3203.665</c:v>
                </c:pt>
                <c:pt idx="5557">
                  <c:v>3204.147</c:v>
                </c:pt>
                <c:pt idx="5558">
                  <c:v>3204.63</c:v>
                </c:pt>
                <c:pt idx="5559">
                  <c:v>3205.112</c:v>
                </c:pt>
                <c:pt idx="5560">
                  <c:v>3205.594</c:v>
                </c:pt>
                <c:pt idx="5561">
                  <c:v>3206.076</c:v>
                </c:pt>
                <c:pt idx="5562">
                  <c:v>3206.558</c:v>
                </c:pt>
                <c:pt idx="5563">
                  <c:v>3207.04</c:v>
                </c:pt>
                <c:pt idx="5564">
                  <c:v>3207.522</c:v>
                </c:pt>
                <c:pt idx="5565">
                  <c:v>3208.004</c:v>
                </c:pt>
                <c:pt idx="5566">
                  <c:v>3208.487</c:v>
                </c:pt>
                <c:pt idx="5567">
                  <c:v>3208.969</c:v>
                </c:pt>
                <c:pt idx="5568">
                  <c:v>3209.451</c:v>
                </c:pt>
                <c:pt idx="5569">
                  <c:v>3209.933</c:v>
                </c:pt>
                <c:pt idx="5570">
                  <c:v>3210.415</c:v>
                </c:pt>
                <c:pt idx="5571">
                  <c:v>3210.897</c:v>
                </c:pt>
                <c:pt idx="5572">
                  <c:v>3211.379</c:v>
                </c:pt>
                <c:pt idx="5573">
                  <c:v>3211.861</c:v>
                </c:pt>
                <c:pt idx="5574">
                  <c:v>3212.344</c:v>
                </c:pt>
                <c:pt idx="5575">
                  <c:v>3212.825</c:v>
                </c:pt>
                <c:pt idx="5576">
                  <c:v>3213.308</c:v>
                </c:pt>
                <c:pt idx="5577">
                  <c:v>3213.79</c:v>
                </c:pt>
                <c:pt idx="5578">
                  <c:v>3214.272</c:v>
                </c:pt>
                <c:pt idx="5579">
                  <c:v>3214.754</c:v>
                </c:pt>
                <c:pt idx="5580">
                  <c:v>3215.236</c:v>
                </c:pt>
                <c:pt idx="5581">
                  <c:v>3215.718</c:v>
                </c:pt>
                <c:pt idx="5582">
                  <c:v>3216.2</c:v>
                </c:pt>
                <c:pt idx="5583">
                  <c:v>3216.682</c:v>
                </c:pt>
                <c:pt idx="5584">
                  <c:v>3217.165</c:v>
                </c:pt>
                <c:pt idx="5585">
                  <c:v>3217.647</c:v>
                </c:pt>
                <c:pt idx="5586">
                  <c:v>3218.129</c:v>
                </c:pt>
                <c:pt idx="5587">
                  <c:v>3218.611</c:v>
                </c:pt>
                <c:pt idx="5588">
                  <c:v>3219.093</c:v>
                </c:pt>
                <c:pt idx="5589">
                  <c:v>3219.575</c:v>
                </c:pt>
                <c:pt idx="5590">
                  <c:v>3220.057</c:v>
                </c:pt>
                <c:pt idx="5591">
                  <c:v>3220.539</c:v>
                </c:pt>
                <c:pt idx="5592">
                  <c:v>3221.021</c:v>
                </c:pt>
                <c:pt idx="5593">
                  <c:v>3221.504</c:v>
                </c:pt>
                <c:pt idx="5594">
                  <c:v>3221.986</c:v>
                </c:pt>
                <c:pt idx="5595">
                  <c:v>3222.468</c:v>
                </c:pt>
                <c:pt idx="5596">
                  <c:v>3222.95</c:v>
                </c:pt>
                <c:pt idx="5597">
                  <c:v>3223.432</c:v>
                </c:pt>
                <c:pt idx="5598">
                  <c:v>3223.914</c:v>
                </c:pt>
                <c:pt idx="5599">
                  <c:v>3224.396</c:v>
                </c:pt>
                <c:pt idx="5600">
                  <c:v>3224.878</c:v>
                </c:pt>
                <c:pt idx="5601">
                  <c:v>3225.361</c:v>
                </c:pt>
                <c:pt idx="5602">
                  <c:v>3225.843</c:v>
                </c:pt>
                <c:pt idx="5603">
                  <c:v>3226.325</c:v>
                </c:pt>
                <c:pt idx="5604">
                  <c:v>3226.807</c:v>
                </c:pt>
                <c:pt idx="5605">
                  <c:v>3227.289</c:v>
                </c:pt>
                <c:pt idx="5606">
                  <c:v>3227.771</c:v>
                </c:pt>
                <c:pt idx="5607">
                  <c:v>3228.253</c:v>
                </c:pt>
                <c:pt idx="5608">
                  <c:v>3228.735</c:v>
                </c:pt>
                <c:pt idx="5609">
                  <c:v>3229.218</c:v>
                </c:pt>
                <c:pt idx="5610">
                  <c:v>3229.7</c:v>
                </c:pt>
                <c:pt idx="5611">
                  <c:v>3230.182</c:v>
                </c:pt>
                <c:pt idx="5612">
                  <c:v>3230.664</c:v>
                </c:pt>
                <c:pt idx="5613">
                  <c:v>3231.146</c:v>
                </c:pt>
                <c:pt idx="5614">
                  <c:v>3231.628</c:v>
                </c:pt>
                <c:pt idx="5615">
                  <c:v>3232.11</c:v>
                </c:pt>
                <c:pt idx="5616">
                  <c:v>3232.592</c:v>
                </c:pt>
                <c:pt idx="5617">
                  <c:v>3233.074</c:v>
                </c:pt>
                <c:pt idx="5618">
                  <c:v>3233.557</c:v>
                </c:pt>
                <c:pt idx="5619">
                  <c:v>3234.039</c:v>
                </c:pt>
                <c:pt idx="5620">
                  <c:v>3234.521</c:v>
                </c:pt>
                <c:pt idx="5621">
                  <c:v>3235.003</c:v>
                </c:pt>
                <c:pt idx="5622">
                  <c:v>3235.485</c:v>
                </c:pt>
                <c:pt idx="5623">
                  <c:v>3235.967</c:v>
                </c:pt>
                <c:pt idx="5624">
                  <c:v>3236.449</c:v>
                </c:pt>
                <c:pt idx="5625">
                  <c:v>3236.931</c:v>
                </c:pt>
                <c:pt idx="5626">
                  <c:v>3237.414</c:v>
                </c:pt>
                <c:pt idx="5627">
                  <c:v>3237.896</c:v>
                </c:pt>
                <c:pt idx="5628">
                  <c:v>3238.378</c:v>
                </c:pt>
                <c:pt idx="5629">
                  <c:v>3238.86</c:v>
                </c:pt>
                <c:pt idx="5630">
                  <c:v>3239.342</c:v>
                </c:pt>
                <c:pt idx="5631">
                  <c:v>3239.824</c:v>
                </c:pt>
                <c:pt idx="5632">
                  <c:v>3240.306</c:v>
                </c:pt>
                <c:pt idx="5633">
                  <c:v>3240.788</c:v>
                </c:pt>
                <c:pt idx="5634">
                  <c:v>3241.271</c:v>
                </c:pt>
                <c:pt idx="5635">
                  <c:v>3241.752</c:v>
                </c:pt>
                <c:pt idx="5636">
                  <c:v>3242.235</c:v>
                </c:pt>
                <c:pt idx="5637">
                  <c:v>3242.717</c:v>
                </c:pt>
                <c:pt idx="5638">
                  <c:v>3243.199</c:v>
                </c:pt>
                <c:pt idx="5639">
                  <c:v>3243.681</c:v>
                </c:pt>
                <c:pt idx="5640">
                  <c:v>3244.163</c:v>
                </c:pt>
                <c:pt idx="5641">
                  <c:v>3244.645</c:v>
                </c:pt>
                <c:pt idx="5642">
                  <c:v>3245.127</c:v>
                </c:pt>
                <c:pt idx="5643">
                  <c:v>3245.609</c:v>
                </c:pt>
                <c:pt idx="5644">
                  <c:v>3246.092</c:v>
                </c:pt>
                <c:pt idx="5645">
                  <c:v>3246.574</c:v>
                </c:pt>
                <c:pt idx="5646">
                  <c:v>3247.056</c:v>
                </c:pt>
                <c:pt idx="5647">
                  <c:v>3247.538</c:v>
                </c:pt>
                <c:pt idx="5648">
                  <c:v>3248.02</c:v>
                </c:pt>
                <c:pt idx="5649">
                  <c:v>3248.502</c:v>
                </c:pt>
                <c:pt idx="5650">
                  <c:v>3248.984</c:v>
                </c:pt>
                <c:pt idx="5651">
                  <c:v>3249.466</c:v>
                </c:pt>
                <c:pt idx="5652">
                  <c:v>3249.948</c:v>
                </c:pt>
                <c:pt idx="5653">
                  <c:v>3250.431</c:v>
                </c:pt>
                <c:pt idx="5654">
                  <c:v>3250.913</c:v>
                </c:pt>
                <c:pt idx="5655">
                  <c:v>3251.395</c:v>
                </c:pt>
                <c:pt idx="5656">
                  <c:v>3251.877</c:v>
                </c:pt>
                <c:pt idx="5657">
                  <c:v>3252.359</c:v>
                </c:pt>
                <c:pt idx="5658">
                  <c:v>3252.841</c:v>
                </c:pt>
                <c:pt idx="5659">
                  <c:v>3253.323</c:v>
                </c:pt>
                <c:pt idx="5660">
                  <c:v>3253.805</c:v>
                </c:pt>
                <c:pt idx="5661">
                  <c:v>3254.288</c:v>
                </c:pt>
                <c:pt idx="5662">
                  <c:v>3254.77</c:v>
                </c:pt>
                <c:pt idx="5663">
                  <c:v>3255.252</c:v>
                </c:pt>
                <c:pt idx="5664">
                  <c:v>3255.734</c:v>
                </c:pt>
                <c:pt idx="5665">
                  <c:v>3256.216</c:v>
                </c:pt>
                <c:pt idx="5666">
                  <c:v>3256.698</c:v>
                </c:pt>
                <c:pt idx="5667">
                  <c:v>3257.18</c:v>
                </c:pt>
                <c:pt idx="5668">
                  <c:v>3257.662</c:v>
                </c:pt>
                <c:pt idx="5669">
                  <c:v>3258.145</c:v>
                </c:pt>
                <c:pt idx="5670">
                  <c:v>3258.627</c:v>
                </c:pt>
                <c:pt idx="5671">
                  <c:v>3259.109</c:v>
                </c:pt>
                <c:pt idx="5672">
                  <c:v>3259.591</c:v>
                </c:pt>
                <c:pt idx="5673">
                  <c:v>3260.073</c:v>
                </c:pt>
                <c:pt idx="5674">
                  <c:v>3260.555</c:v>
                </c:pt>
                <c:pt idx="5675">
                  <c:v>3261.037</c:v>
                </c:pt>
                <c:pt idx="5676">
                  <c:v>3261.519</c:v>
                </c:pt>
                <c:pt idx="5677">
                  <c:v>3262.001</c:v>
                </c:pt>
                <c:pt idx="5678">
                  <c:v>3262.484</c:v>
                </c:pt>
                <c:pt idx="5679">
                  <c:v>3262.966</c:v>
                </c:pt>
                <c:pt idx="5680">
                  <c:v>3263.448</c:v>
                </c:pt>
                <c:pt idx="5681">
                  <c:v>3263.93</c:v>
                </c:pt>
                <c:pt idx="5682">
                  <c:v>3264.412</c:v>
                </c:pt>
                <c:pt idx="5683">
                  <c:v>3264.894</c:v>
                </c:pt>
                <c:pt idx="5684">
                  <c:v>3265.376</c:v>
                </c:pt>
                <c:pt idx="5685">
                  <c:v>3265.858</c:v>
                </c:pt>
                <c:pt idx="5686">
                  <c:v>3266.341</c:v>
                </c:pt>
                <c:pt idx="5687">
                  <c:v>3266.823</c:v>
                </c:pt>
                <c:pt idx="5688">
                  <c:v>3267.305</c:v>
                </c:pt>
                <c:pt idx="5689">
                  <c:v>3267.787</c:v>
                </c:pt>
                <c:pt idx="5690">
                  <c:v>3268.269</c:v>
                </c:pt>
                <c:pt idx="5691">
                  <c:v>3268.751</c:v>
                </c:pt>
                <c:pt idx="5692">
                  <c:v>3269.233</c:v>
                </c:pt>
                <c:pt idx="5693">
                  <c:v>3269.715</c:v>
                </c:pt>
                <c:pt idx="5694">
                  <c:v>3270.198</c:v>
                </c:pt>
                <c:pt idx="5695">
                  <c:v>3270.679</c:v>
                </c:pt>
                <c:pt idx="5696">
                  <c:v>3271.162</c:v>
                </c:pt>
                <c:pt idx="5697">
                  <c:v>3271.644</c:v>
                </c:pt>
                <c:pt idx="5698">
                  <c:v>3272.126</c:v>
                </c:pt>
                <c:pt idx="5699">
                  <c:v>3272.608</c:v>
                </c:pt>
                <c:pt idx="5700">
                  <c:v>3273.09</c:v>
                </c:pt>
                <c:pt idx="5701">
                  <c:v>3273.572</c:v>
                </c:pt>
                <c:pt idx="5702">
                  <c:v>3274.054</c:v>
                </c:pt>
                <c:pt idx="5703">
                  <c:v>3274.536</c:v>
                </c:pt>
                <c:pt idx="5704">
                  <c:v>3275.019</c:v>
                </c:pt>
                <c:pt idx="5705">
                  <c:v>3275.501</c:v>
                </c:pt>
                <c:pt idx="5706">
                  <c:v>3275.983</c:v>
                </c:pt>
                <c:pt idx="5707">
                  <c:v>3276.465</c:v>
                </c:pt>
                <c:pt idx="5708">
                  <c:v>3276.947</c:v>
                </c:pt>
                <c:pt idx="5709">
                  <c:v>3277.429</c:v>
                </c:pt>
                <c:pt idx="5710">
                  <c:v>3277.911</c:v>
                </c:pt>
                <c:pt idx="5711">
                  <c:v>3278.393</c:v>
                </c:pt>
                <c:pt idx="5712">
                  <c:v>3278.875</c:v>
                </c:pt>
                <c:pt idx="5713">
                  <c:v>3279.358</c:v>
                </c:pt>
                <c:pt idx="5714">
                  <c:v>3279.84</c:v>
                </c:pt>
                <c:pt idx="5715">
                  <c:v>3280.322</c:v>
                </c:pt>
                <c:pt idx="5716">
                  <c:v>3280.804</c:v>
                </c:pt>
                <c:pt idx="5717">
                  <c:v>3281.286</c:v>
                </c:pt>
                <c:pt idx="5718">
                  <c:v>3281.768</c:v>
                </c:pt>
                <c:pt idx="5719">
                  <c:v>3282.25</c:v>
                </c:pt>
                <c:pt idx="5720">
                  <c:v>3282.732</c:v>
                </c:pt>
                <c:pt idx="5721">
                  <c:v>3283.215</c:v>
                </c:pt>
                <c:pt idx="5722">
                  <c:v>3283.697</c:v>
                </c:pt>
                <c:pt idx="5723">
                  <c:v>3284.179</c:v>
                </c:pt>
                <c:pt idx="5724">
                  <c:v>3284.661</c:v>
                </c:pt>
                <c:pt idx="5725">
                  <c:v>3285.143</c:v>
                </c:pt>
                <c:pt idx="5726">
                  <c:v>3285.625</c:v>
                </c:pt>
                <c:pt idx="5727">
                  <c:v>3286.107</c:v>
                </c:pt>
                <c:pt idx="5728">
                  <c:v>3286.589</c:v>
                </c:pt>
                <c:pt idx="5729">
                  <c:v>3287.072</c:v>
                </c:pt>
                <c:pt idx="5730">
                  <c:v>3287.554</c:v>
                </c:pt>
                <c:pt idx="5731">
                  <c:v>3288.036</c:v>
                </c:pt>
                <c:pt idx="5732">
                  <c:v>3288.518</c:v>
                </c:pt>
                <c:pt idx="5733">
                  <c:v>3289</c:v>
                </c:pt>
                <c:pt idx="5734">
                  <c:v>3289.482</c:v>
                </c:pt>
                <c:pt idx="5735">
                  <c:v>3289.964</c:v>
                </c:pt>
                <c:pt idx="5736">
                  <c:v>3290.446</c:v>
                </c:pt>
                <c:pt idx="5737">
                  <c:v>3290.928</c:v>
                </c:pt>
                <c:pt idx="5738">
                  <c:v>3291.411</c:v>
                </c:pt>
                <c:pt idx="5739">
                  <c:v>3291.893</c:v>
                </c:pt>
                <c:pt idx="5740">
                  <c:v>3292.375</c:v>
                </c:pt>
                <c:pt idx="5741">
                  <c:v>3292.857</c:v>
                </c:pt>
                <c:pt idx="5742">
                  <c:v>3293.339</c:v>
                </c:pt>
                <c:pt idx="5743">
                  <c:v>3293.821</c:v>
                </c:pt>
                <c:pt idx="5744">
                  <c:v>3294.303</c:v>
                </c:pt>
                <c:pt idx="5745">
                  <c:v>3294.785</c:v>
                </c:pt>
                <c:pt idx="5746">
                  <c:v>3295.268</c:v>
                </c:pt>
                <c:pt idx="5747">
                  <c:v>3295.75</c:v>
                </c:pt>
                <c:pt idx="5748">
                  <c:v>3296.232</c:v>
                </c:pt>
                <c:pt idx="5749">
                  <c:v>3296.714</c:v>
                </c:pt>
                <c:pt idx="5750">
                  <c:v>3297.196</c:v>
                </c:pt>
                <c:pt idx="5751">
                  <c:v>3297.678</c:v>
                </c:pt>
                <c:pt idx="5752">
                  <c:v>3298.16</c:v>
                </c:pt>
                <c:pt idx="5753">
                  <c:v>3298.642</c:v>
                </c:pt>
                <c:pt idx="5754">
                  <c:v>3299.125</c:v>
                </c:pt>
                <c:pt idx="5755">
                  <c:v>3299.606</c:v>
                </c:pt>
                <c:pt idx="5756">
                  <c:v>3300.089</c:v>
                </c:pt>
                <c:pt idx="5757">
                  <c:v>3300.571</c:v>
                </c:pt>
                <c:pt idx="5758">
                  <c:v>3301.053</c:v>
                </c:pt>
                <c:pt idx="5759">
                  <c:v>3301.535</c:v>
                </c:pt>
                <c:pt idx="5760">
                  <c:v>3302.017</c:v>
                </c:pt>
                <c:pt idx="5761">
                  <c:v>3302.499</c:v>
                </c:pt>
                <c:pt idx="5762">
                  <c:v>3302.981</c:v>
                </c:pt>
                <c:pt idx="5763">
                  <c:v>3303.463</c:v>
                </c:pt>
                <c:pt idx="5764">
                  <c:v>3303.946</c:v>
                </c:pt>
                <c:pt idx="5765">
                  <c:v>3304.428</c:v>
                </c:pt>
                <c:pt idx="5766">
                  <c:v>3304.91</c:v>
                </c:pt>
                <c:pt idx="5767">
                  <c:v>3305.392</c:v>
                </c:pt>
                <c:pt idx="5768">
                  <c:v>3305.874</c:v>
                </c:pt>
                <c:pt idx="5769">
                  <c:v>3306.356</c:v>
                </c:pt>
                <c:pt idx="5770">
                  <c:v>3306.838</c:v>
                </c:pt>
                <c:pt idx="5771">
                  <c:v>3307.32</c:v>
                </c:pt>
                <c:pt idx="5772">
                  <c:v>3307.802</c:v>
                </c:pt>
                <c:pt idx="5773">
                  <c:v>3308.285</c:v>
                </c:pt>
                <c:pt idx="5774">
                  <c:v>3308.767</c:v>
                </c:pt>
                <c:pt idx="5775">
                  <c:v>3309.249</c:v>
                </c:pt>
                <c:pt idx="5776">
                  <c:v>3309.731</c:v>
                </c:pt>
                <c:pt idx="5777">
                  <c:v>3310.213</c:v>
                </c:pt>
                <c:pt idx="5778">
                  <c:v>3310.695</c:v>
                </c:pt>
                <c:pt idx="5779">
                  <c:v>3311.177</c:v>
                </c:pt>
                <c:pt idx="5780">
                  <c:v>3311.659</c:v>
                </c:pt>
                <c:pt idx="5781">
                  <c:v>3312.142</c:v>
                </c:pt>
                <c:pt idx="5782">
                  <c:v>3312.624</c:v>
                </c:pt>
                <c:pt idx="5783">
                  <c:v>3313.106</c:v>
                </c:pt>
                <c:pt idx="5784">
                  <c:v>3313.588</c:v>
                </c:pt>
                <c:pt idx="5785">
                  <c:v>3314.07</c:v>
                </c:pt>
                <c:pt idx="5786">
                  <c:v>3314.552</c:v>
                </c:pt>
                <c:pt idx="5787">
                  <c:v>3315.034</c:v>
                </c:pt>
                <c:pt idx="5788">
                  <c:v>3315.516</c:v>
                </c:pt>
                <c:pt idx="5789">
                  <c:v>3315.999</c:v>
                </c:pt>
                <c:pt idx="5790">
                  <c:v>3316.481</c:v>
                </c:pt>
                <c:pt idx="5791">
                  <c:v>3316.963</c:v>
                </c:pt>
                <c:pt idx="5792">
                  <c:v>3317.445</c:v>
                </c:pt>
                <c:pt idx="5793">
                  <c:v>3317.927</c:v>
                </c:pt>
                <c:pt idx="5794">
                  <c:v>3318.409</c:v>
                </c:pt>
                <c:pt idx="5795">
                  <c:v>3318.891</c:v>
                </c:pt>
                <c:pt idx="5796">
                  <c:v>3319.373</c:v>
                </c:pt>
                <c:pt idx="5797">
                  <c:v>3319.855</c:v>
                </c:pt>
                <c:pt idx="5798">
                  <c:v>3320.338</c:v>
                </c:pt>
                <c:pt idx="5799">
                  <c:v>3320.82</c:v>
                </c:pt>
                <c:pt idx="5800">
                  <c:v>3321.302</c:v>
                </c:pt>
                <c:pt idx="5801">
                  <c:v>3321.784</c:v>
                </c:pt>
                <c:pt idx="5802">
                  <c:v>3322.266</c:v>
                </c:pt>
                <c:pt idx="5803">
                  <c:v>3322.748</c:v>
                </c:pt>
                <c:pt idx="5804">
                  <c:v>3323.23</c:v>
                </c:pt>
                <c:pt idx="5805">
                  <c:v>3323.712</c:v>
                </c:pt>
                <c:pt idx="5806">
                  <c:v>3324.195</c:v>
                </c:pt>
                <c:pt idx="5807">
                  <c:v>3324.677</c:v>
                </c:pt>
                <c:pt idx="5808">
                  <c:v>3325.159</c:v>
                </c:pt>
                <c:pt idx="5809">
                  <c:v>3325.641</c:v>
                </c:pt>
                <c:pt idx="5810">
                  <c:v>3326.123</c:v>
                </c:pt>
                <c:pt idx="5811">
                  <c:v>3326.605</c:v>
                </c:pt>
                <c:pt idx="5812">
                  <c:v>3327.087</c:v>
                </c:pt>
                <c:pt idx="5813">
                  <c:v>3327.569</c:v>
                </c:pt>
                <c:pt idx="5814">
                  <c:v>3328.052</c:v>
                </c:pt>
                <c:pt idx="5815">
                  <c:v>3328.533</c:v>
                </c:pt>
                <c:pt idx="5816">
                  <c:v>3329.016</c:v>
                </c:pt>
                <c:pt idx="5817">
                  <c:v>3329.498</c:v>
                </c:pt>
                <c:pt idx="5818">
                  <c:v>3329.98</c:v>
                </c:pt>
                <c:pt idx="5819">
                  <c:v>3330.462</c:v>
                </c:pt>
                <c:pt idx="5820">
                  <c:v>3330.944</c:v>
                </c:pt>
                <c:pt idx="5821">
                  <c:v>3331.426</c:v>
                </c:pt>
                <c:pt idx="5822">
                  <c:v>3331.908</c:v>
                </c:pt>
                <c:pt idx="5823">
                  <c:v>3332.39</c:v>
                </c:pt>
                <c:pt idx="5824">
                  <c:v>3332.873</c:v>
                </c:pt>
                <c:pt idx="5825">
                  <c:v>3333.355</c:v>
                </c:pt>
                <c:pt idx="5826">
                  <c:v>3333.837</c:v>
                </c:pt>
                <c:pt idx="5827">
                  <c:v>3334.319</c:v>
                </c:pt>
                <c:pt idx="5828">
                  <c:v>3334.801</c:v>
                </c:pt>
                <c:pt idx="5829">
                  <c:v>3335.283</c:v>
                </c:pt>
                <c:pt idx="5830">
                  <c:v>3335.765</c:v>
                </c:pt>
                <c:pt idx="5831">
                  <c:v>3336.247</c:v>
                </c:pt>
                <c:pt idx="5832">
                  <c:v>3336.729</c:v>
                </c:pt>
                <c:pt idx="5833">
                  <c:v>3337.212</c:v>
                </c:pt>
                <c:pt idx="5834">
                  <c:v>3337.694</c:v>
                </c:pt>
                <c:pt idx="5835">
                  <c:v>3338.176</c:v>
                </c:pt>
                <c:pt idx="5836">
                  <c:v>3338.658</c:v>
                </c:pt>
                <c:pt idx="5837">
                  <c:v>3339.14</c:v>
                </c:pt>
                <c:pt idx="5838">
                  <c:v>3339.622</c:v>
                </c:pt>
                <c:pt idx="5839">
                  <c:v>3340.104</c:v>
                </c:pt>
                <c:pt idx="5840">
                  <c:v>3340.586</c:v>
                </c:pt>
                <c:pt idx="5841">
                  <c:v>3341.069</c:v>
                </c:pt>
                <c:pt idx="5842">
                  <c:v>3341.551</c:v>
                </c:pt>
                <c:pt idx="5843">
                  <c:v>3342.033</c:v>
                </c:pt>
                <c:pt idx="5844">
                  <c:v>3342.515</c:v>
                </c:pt>
                <c:pt idx="5845">
                  <c:v>3342.997</c:v>
                </c:pt>
                <c:pt idx="5846">
                  <c:v>3343.479</c:v>
                </c:pt>
                <c:pt idx="5847">
                  <c:v>3343.961</c:v>
                </c:pt>
                <c:pt idx="5848">
                  <c:v>3344.443</c:v>
                </c:pt>
                <c:pt idx="5849">
                  <c:v>3344.926</c:v>
                </c:pt>
                <c:pt idx="5850">
                  <c:v>3345.408</c:v>
                </c:pt>
                <c:pt idx="5851">
                  <c:v>3345.89</c:v>
                </c:pt>
                <c:pt idx="5852">
                  <c:v>3346.372</c:v>
                </c:pt>
                <c:pt idx="5853">
                  <c:v>3346.854</c:v>
                </c:pt>
                <c:pt idx="5854">
                  <c:v>3347.336</c:v>
                </c:pt>
                <c:pt idx="5855">
                  <c:v>3347.818</c:v>
                </c:pt>
                <c:pt idx="5856">
                  <c:v>3348.3</c:v>
                </c:pt>
                <c:pt idx="5857">
                  <c:v>3348.782</c:v>
                </c:pt>
                <c:pt idx="5858">
                  <c:v>3349.265</c:v>
                </c:pt>
                <c:pt idx="5859">
                  <c:v>3349.747</c:v>
                </c:pt>
                <c:pt idx="5860">
                  <c:v>3350.229</c:v>
                </c:pt>
                <c:pt idx="5861">
                  <c:v>3350.711</c:v>
                </c:pt>
                <c:pt idx="5862">
                  <c:v>3351.193</c:v>
                </c:pt>
                <c:pt idx="5863">
                  <c:v>3351.675</c:v>
                </c:pt>
                <c:pt idx="5864">
                  <c:v>3352.157</c:v>
                </c:pt>
                <c:pt idx="5865">
                  <c:v>3352.639</c:v>
                </c:pt>
                <c:pt idx="5866">
                  <c:v>3353.122</c:v>
                </c:pt>
                <c:pt idx="5867">
                  <c:v>3353.604</c:v>
                </c:pt>
                <c:pt idx="5868">
                  <c:v>3354.086</c:v>
                </c:pt>
                <c:pt idx="5869">
                  <c:v>3354.568</c:v>
                </c:pt>
                <c:pt idx="5870">
                  <c:v>3355.05</c:v>
                </c:pt>
                <c:pt idx="5871">
                  <c:v>3355.532</c:v>
                </c:pt>
                <c:pt idx="5872">
                  <c:v>3356.014</c:v>
                </c:pt>
                <c:pt idx="5873">
                  <c:v>3356.496</c:v>
                </c:pt>
                <c:pt idx="5874">
                  <c:v>3356.979</c:v>
                </c:pt>
                <c:pt idx="5875">
                  <c:v>3357.46</c:v>
                </c:pt>
                <c:pt idx="5876">
                  <c:v>3357.943</c:v>
                </c:pt>
                <c:pt idx="5877">
                  <c:v>3358.425</c:v>
                </c:pt>
                <c:pt idx="5878">
                  <c:v>3358.907</c:v>
                </c:pt>
                <c:pt idx="5879">
                  <c:v>3359.389</c:v>
                </c:pt>
                <c:pt idx="5880">
                  <c:v>3359.871</c:v>
                </c:pt>
                <c:pt idx="5881">
                  <c:v>3360.353</c:v>
                </c:pt>
                <c:pt idx="5882">
                  <c:v>3360.835</c:v>
                </c:pt>
                <c:pt idx="5883">
                  <c:v>3361.317</c:v>
                </c:pt>
                <c:pt idx="5884">
                  <c:v>3361.8</c:v>
                </c:pt>
                <c:pt idx="5885">
                  <c:v>3362.282</c:v>
                </c:pt>
                <c:pt idx="5886">
                  <c:v>3362.764</c:v>
                </c:pt>
                <c:pt idx="5887">
                  <c:v>3363.246</c:v>
                </c:pt>
                <c:pt idx="5888">
                  <c:v>3363.728</c:v>
                </c:pt>
                <c:pt idx="5889">
                  <c:v>3364.21</c:v>
                </c:pt>
                <c:pt idx="5890">
                  <c:v>3364.692</c:v>
                </c:pt>
                <c:pt idx="5891">
                  <c:v>3365.174</c:v>
                </c:pt>
                <c:pt idx="5892">
                  <c:v>3365.656</c:v>
                </c:pt>
                <c:pt idx="5893">
                  <c:v>3366.139</c:v>
                </c:pt>
                <c:pt idx="5894">
                  <c:v>3366.621</c:v>
                </c:pt>
                <c:pt idx="5895">
                  <c:v>3367.103</c:v>
                </c:pt>
                <c:pt idx="5896">
                  <c:v>3367.585</c:v>
                </c:pt>
                <c:pt idx="5897">
                  <c:v>3368.067</c:v>
                </c:pt>
                <c:pt idx="5898">
                  <c:v>3368.549</c:v>
                </c:pt>
                <c:pt idx="5899">
                  <c:v>3369.031</c:v>
                </c:pt>
                <c:pt idx="5900">
                  <c:v>3369.513</c:v>
                </c:pt>
                <c:pt idx="5901">
                  <c:v>3369.996</c:v>
                </c:pt>
                <c:pt idx="5902">
                  <c:v>3370.478</c:v>
                </c:pt>
                <c:pt idx="5903">
                  <c:v>3370.96</c:v>
                </c:pt>
                <c:pt idx="5904">
                  <c:v>3371.442</c:v>
                </c:pt>
                <c:pt idx="5905">
                  <c:v>3371.924</c:v>
                </c:pt>
                <c:pt idx="5906">
                  <c:v>3372.406</c:v>
                </c:pt>
                <c:pt idx="5907">
                  <c:v>3372.888</c:v>
                </c:pt>
                <c:pt idx="5908">
                  <c:v>3373.37</c:v>
                </c:pt>
                <c:pt idx="5909">
                  <c:v>3373.853</c:v>
                </c:pt>
                <c:pt idx="5910">
                  <c:v>3374.335</c:v>
                </c:pt>
                <c:pt idx="5911">
                  <c:v>3374.817</c:v>
                </c:pt>
                <c:pt idx="5912">
                  <c:v>3375.299</c:v>
                </c:pt>
                <c:pt idx="5913">
                  <c:v>3375.781</c:v>
                </c:pt>
                <c:pt idx="5914">
                  <c:v>3376.263</c:v>
                </c:pt>
                <c:pt idx="5915">
                  <c:v>3376.745</c:v>
                </c:pt>
                <c:pt idx="5916">
                  <c:v>3377.227</c:v>
                </c:pt>
                <c:pt idx="5917">
                  <c:v>3377.709</c:v>
                </c:pt>
                <c:pt idx="5918">
                  <c:v>3378.192</c:v>
                </c:pt>
                <c:pt idx="5919">
                  <c:v>3378.674</c:v>
                </c:pt>
                <c:pt idx="5920">
                  <c:v>3379.156</c:v>
                </c:pt>
                <c:pt idx="5921">
                  <c:v>3379.638</c:v>
                </c:pt>
                <c:pt idx="5922">
                  <c:v>3380.12</c:v>
                </c:pt>
                <c:pt idx="5923">
                  <c:v>3380.602</c:v>
                </c:pt>
                <c:pt idx="5924">
                  <c:v>3381.084</c:v>
                </c:pt>
                <c:pt idx="5925">
                  <c:v>3381.566</c:v>
                </c:pt>
                <c:pt idx="5926">
                  <c:v>3382.049</c:v>
                </c:pt>
                <c:pt idx="5927">
                  <c:v>3382.531</c:v>
                </c:pt>
                <c:pt idx="5928">
                  <c:v>3383.013</c:v>
                </c:pt>
                <c:pt idx="5929">
                  <c:v>3383.495</c:v>
                </c:pt>
                <c:pt idx="5930">
                  <c:v>3383.977</c:v>
                </c:pt>
                <c:pt idx="5931">
                  <c:v>3384.459</c:v>
                </c:pt>
                <c:pt idx="5932">
                  <c:v>3384.941</c:v>
                </c:pt>
                <c:pt idx="5933">
                  <c:v>3385.423</c:v>
                </c:pt>
                <c:pt idx="5934">
                  <c:v>3385.906</c:v>
                </c:pt>
                <c:pt idx="5935">
                  <c:v>3386.387</c:v>
                </c:pt>
                <c:pt idx="5936">
                  <c:v>3386.87</c:v>
                </c:pt>
                <c:pt idx="5937">
                  <c:v>3387.352</c:v>
                </c:pt>
                <c:pt idx="5938">
                  <c:v>3387.834</c:v>
                </c:pt>
                <c:pt idx="5939">
                  <c:v>3388.316</c:v>
                </c:pt>
                <c:pt idx="5940">
                  <c:v>3388.798</c:v>
                </c:pt>
                <c:pt idx="5941">
                  <c:v>3389.28</c:v>
                </c:pt>
                <c:pt idx="5942">
                  <c:v>3389.762</c:v>
                </c:pt>
                <c:pt idx="5943">
                  <c:v>3390.244</c:v>
                </c:pt>
                <c:pt idx="5944">
                  <c:v>3390.727</c:v>
                </c:pt>
                <c:pt idx="5945">
                  <c:v>3391.209</c:v>
                </c:pt>
                <c:pt idx="5946">
                  <c:v>3391.691</c:v>
                </c:pt>
                <c:pt idx="5947">
                  <c:v>3392.173</c:v>
                </c:pt>
                <c:pt idx="5948">
                  <c:v>3392.655</c:v>
                </c:pt>
                <c:pt idx="5949">
                  <c:v>3393.137</c:v>
                </c:pt>
                <c:pt idx="5950">
                  <c:v>3393.619</c:v>
                </c:pt>
                <c:pt idx="5951">
                  <c:v>3394.101</c:v>
                </c:pt>
                <c:pt idx="5952">
                  <c:v>3394.583</c:v>
                </c:pt>
                <c:pt idx="5953">
                  <c:v>3395.066</c:v>
                </c:pt>
                <c:pt idx="5954">
                  <c:v>3395.548</c:v>
                </c:pt>
                <c:pt idx="5955">
                  <c:v>3396.03</c:v>
                </c:pt>
                <c:pt idx="5956">
                  <c:v>3396.512</c:v>
                </c:pt>
                <c:pt idx="5957">
                  <c:v>3396.994</c:v>
                </c:pt>
                <c:pt idx="5958">
                  <c:v>3397.476</c:v>
                </c:pt>
                <c:pt idx="5959">
                  <c:v>3397.958</c:v>
                </c:pt>
                <c:pt idx="5960">
                  <c:v>3398.44</c:v>
                </c:pt>
                <c:pt idx="5961">
                  <c:v>3398.923</c:v>
                </c:pt>
                <c:pt idx="5962">
                  <c:v>3399.405</c:v>
                </c:pt>
                <c:pt idx="5963">
                  <c:v>3399.887</c:v>
                </c:pt>
                <c:pt idx="5964">
                  <c:v>3400.369</c:v>
                </c:pt>
                <c:pt idx="5965">
                  <c:v>3400.851</c:v>
                </c:pt>
                <c:pt idx="5966">
                  <c:v>3401.333</c:v>
                </c:pt>
                <c:pt idx="5967">
                  <c:v>3401.815</c:v>
                </c:pt>
                <c:pt idx="5968">
                  <c:v>3402.297</c:v>
                </c:pt>
                <c:pt idx="5969">
                  <c:v>3402.78</c:v>
                </c:pt>
                <c:pt idx="5970">
                  <c:v>3403.262</c:v>
                </c:pt>
                <c:pt idx="5971">
                  <c:v>3403.744</c:v>
                </c:pt>
                <c:pt idx="5972">
                  <c:v>3404.226</c:v>
                </c:pt>
                <c:pt idx="5973">
                  <c:v>3404.708</c:v>
                </c:pt>
                <c:pt idx="5974">
                  <c:v>3405.19</c:v>
                </c:pt>
                <c:pt idx="5975">
                  <c:v>3405.672</c:v>
                </c:pt>
                <c:pt idx="5976">
                  <c:v>3406.154</c:v>
                </c:pt>
                <c:pt idx="5977">
                  <c:v>3406.636</c:v>
                </c:pt>
                <c:pt idx="5978">
                  <c:v>3407.119</c:v>
                </c:pt>
                <c:pt idx="5979">
                  <c:v>3407.601</c:v>
                </c:pt>
                <c:pt idx="5980">
                  <c:v>3408.083</c:v>
                </c:pt>
                <c:pt idx="5981">
                  <c:v>3408.565</c:v>
                </c:pt>
                <c:pt idx="5982">
                  <c:v>3409.047</c:v>
                </c:pt>
                <c:pt idx="5983">
                  <c:v>3409.529</c:v>
                </c:pt>
                <c:pt idx="5984">
                  <c:v>3410.011</c:v>
                </c:pt>
                <c:pt idx="5985">
                  <c:v>3410.493</c:v>
                </c:pt>
                <c:pt idx="5986">
                  <c:v>3410.976</c:v>
                </c:pt>
                <c:pt idx="5987">
                  <c:v>3411.458</c:v>
                </c:pt>
                <c:pt idx="5988">
                  <c:v>3411.94</c:v>
                </c:pt>
                <c:pt idx="5989">
                  <c:v>3412.422</c:v>
                </c:pt>
                <c:pt idx="5990">
                  <c:v>3412.904</c:v>
                </c:pt>
                <c:pt idx="5991">
                  <c:v>3413.386</c:v>
                </c:pt>
                <c:pt idx="5992">
                  <c:v>3413.868</c:v>
                </c:pt>
                <c:pt idx="5993">
                  <c:v>3414.35</c:v>
                </c:pt>
                <c:pt idx="5994">
                  <c:v>3414.833</c:v>
                </c:pt>
                <c:pt idx="5995">
                  <c:v>3415.314</c:v>
                </c:pt>
                <c:pt idx="5996">
                  <c:v>3415.797</c:v>
                </c:pt>
                <c:pt idx="5997">
                  <c:v>3416.279</c:v>
                </c:pt>
                <c:pt idx="5998">
                  <c:v>3416.761</c:v>
                </c:pt>
                <c:pt idx="5999">
                  <c:v>3417.243</c:v>
                </c:pt>
                <c:pt idx="6000">
                  <c:v>3417.725</c:v>
                </c:pt>
                <c:pt idx="6001">
                  <c:v>3418.207</c:v>
                </c:pt>
                <c:pt idx="6002">
                  <c:v>3418.689</c:v>
                </c:pt>
                <c:pt idx="6003">
                  <c:v>3419.171</c:v>
                </c:pt>
                <c:pt idx="6004">
                  <c:v>3419.654</c:v>
                </c:pt>
                <c:pt idx="6005">
                  <c:v>3420.136</c:v>
                </c:pt>
                <c:pt idx="6006">
                  <c:v>3420.618</c:v>
                </c:pt>
                <c:pt idx="6007">
                  <c:v>3421.1</c:v>
                </c:pt>
                <c:pt idx="6008">
                  <c:v>3421.582</c:v>
                </c:pt>
                <c:pt idx="6009">
                  <c:v>3422.064</c:v>
                </c:pt>
                <c:pt idx="6010">
                  <c:v>3422.546</c:v>
                </c:pt>
                <c:pt idx="6011">
                  <c:v>3423.028</c:v>
                </c:pt>
                <c:pt idx="6012">
                  <c:v>3423.51</c:v>
                </c:pt>
                <c:pt idx="6013">
                  <c:v>3423.993</c:v>
                </c:pt>
                <c:pt idx="6014">
                  <c:v>3424.475</c:v>
                </c:pt>
                <c:pt idx="6015">
                  <c:v>3424.957</c:v>
                </c:pt>
                <c:pt idx="6016">
                  <c:v>3425.439</c:v>
                </c:pt>
                <c:pt idx="6017">
                  <c:v>3425.921</c:v>
                </c:pt>
                <c:pt idx="6018">
                  <c:v>3426.403</c:v>
                </c:pt>
                <c:pt idx="6019">
                  <c:v>3426.885</c:v>
                </c:pt>
                <c:pt idx="6020">
                  <c:v>3427.367</c:v>
                </c:pt>
                <c:pt idx="6021">
                  <c:v>3427.85</c:v>
                </c:pt>
                <c:pt idx="6022">
                  <c:v>3428.332</c:v>
                </c:pt>
                <c:pt idx="6023">
                  <c:v>3428.814</c:v>
                </c:pt>
                <c:pt idx="6024">
                  <c:v>3429.296</c:v>
                </c:pt>
                <c:pt idx="6025">
                  <c:v>3429.778</c:v>
                </c:pt>
                <c:pt idx="6026">
                  <c:v>3430.26</c:v>
                </c:pt>
                <c:pt idx="6027">
                  <c:v>3430.742</c:v>
                </c:pt>
                <c:pt idx="6028">
                  <c:v>3431.224</c:v>
                </c:pt>
                <c:pt idx="6029">
                  <c:v>3431.707</c:v>
                </c:pt>
                <c:pt idx="6030">
                  <c:v>3432.189</c:v>
                </c:pt>
                <c:pt idx="6031">
                  <c:v>3432.671</c:v>
                </c:pt>
                <c:pt idx="6032">
                  <c:v>3433.153</c:v>
                </c:pt>
                <c:pt idx="6033">
                  <c:v>3433.635</c:v>
                </c:pt>
                <c:pt idx="6034">
                  <c:v>3434.117</c:v>
                </c:pt>
                <c:pt idx="6035">
                  <c:v>3434.599</c:v>
                </c:pt>
                <c:pt idx="6036">
                  <c:v>3435.081</c:v>
                </c:pt>
                <c:pt idx="6037">
                  <c:v>3435.563</c:v>
                </c:pt>
                <c:pt idx="6038">
                  <c:v>3436.046</c:v>
                </c:pt>
                <c:pt idx="6039">
                  <c:v>3436.528</c:v>
                </c:pt>
                <c:pt idx="6040">
                  <c:v>3437.01</c:v>
                </c:pt>
                <c:pt idx="6041">
                  <c:v>3437.492</c:v>
                </c:pt>
                <c:pt idx="6042">
                  <c:v>3437.974</c:v>
                </c:pt>
                <c:pt idx="6043">
                  <c:v>3438.456</c:v>
                </c:pt>
                <c:pt idx="6044">
                  <c:v>3438.938</c:v>
                </c:pt>
                <c:pt idx="6045">
                  <c:v>3439.42</c:v>
                </c:pt>
                <c:pt idx="6046">
                  <c:v>3439.903</c:v>
                </c:pt>
                <c:pt idx="6047">
                  <c:v>3440.385</c:v>
                </c:pt>
                <c:pt idx="6048">
                  <c:v>3440.867</c:v>
                </c:pt>
                <c:pt idx="6049">
                  <c:v>3441.349</c:v>
                </c:pt>
                <c:pt idx="6050">
                  <c:v>3441.831</c:v>
                </c:pt>
                <c:pt idx="6051">
                  <c:v>3442.313</c:v>
                </c:pt>
                <c:pt idx="6052">
                  <c:v>3442.795</c:v>
                </c:pt>
                <c:pt idx="6053">
                  <c:v>3443.277</c:v>
                </c:pt>
                <c:pt idx="6054">
                  <c:v>3443.76</c:v>
                </c:pt>
                <c:pt idx="6055">
                  <c:v>3444.241</c:v>
                </c:pt>
                <c:pt idx="6056">
                  <c:v>3444.724</c:v>
                </c:pt>
                <c:pt idx="6057">
                  <c:v>3445.206</c:v>
                </c:pt>
                <c:pt idx="6058">
                  <c:v>3445.688</c:v>
                </c:pt>
                <c:pt idx="6059">
                  <c:v>3446.17</c:v>
                </c:pt>
                <c:pt idx="6060">
                  <c:v>3446.652</c:v>
                </c:pt>
                <c:pt idx="6061">
                  <c:v>3447.134</c:v>
                </c:pt>
                <c:pt idx="6062">
                  <c:v>3447.616</c:v>
                </c:pt>
                <c:pt idx="6063">
                  <c:v>3448.098</c:v>
                </c:pt>
                <c:pt idx="6064">
                  <c:v>3448.581</c:v>
                </c:pt>
                <c:pt idx="6065">
                  <c:v>3449.063</c:v>
                </c:pt>
                <c:pt idx="6066">
                  <c:v>3449.545</c:v>
                </c:pt>
                <c:pt idx="6067">
                  <c:v>3450.027</c:v>
                </c:pt>
                <c:pt idx="6068">
                  <c:v>3450.509</c:v>
                </c:pt>
                <c:pt idx="6069">
                  <c:v>3450.991</c:v>
                </c:pt>
                <c:pt idx="6070">
                  <c:v>3451.473</c:v>
                </c:pt>
                <c:pt idx="6071">
                  <c:v>3451.955</c:v>
                </c:pt>
                <c:pt idx="6072">
                  <c:v>3452.438</c:v>
                </c:pt>
                <c:pt idx="6073">
                  <c:v>3452.92</c:v>
                </c:pt>
                <c:pt idx="6074">
                  <c:v>3453.402</c:v>
                </c:pt>
                <c:pt idx="6075">
                  <c:v>3453.884</c:v>
                </c:pt>
                <c:pt idx="6076">
                  <c:v>3454.366</c:v>
                </c:pt>
                <c:pt idx="6077">
                  <c:v>3454.848</c:v>
                </c:pt>
                <c:pt idx="6078">
                  <c:v>3455.33</c:v>
                </c:pt>
                <c:pt idx="6079">
                  <c:v>3455.812</c:v>
                </c:pt>
                <c:pt idx="6080">
                  <c:v>3456.294</c:v>
                </c:pt>
                <c:pt idx="6081">
                  <c:v>3456.777</c:v>
                </c:pt>
                <c:pt idx="6082">
                  <c:v>3457.259</c:v>
                </c:pt>
                <c:pt idx="6083">
                  <c:v>3457.741</c:v>
                </c:pt>
                <c:pt idx="6084">
                  <c:v>3458.223</c:v>
                </c:pt>
                <c:pt idx="6085">
                  <c:v>3458.705</c:v>
                </c:pt>
                <c:pt idx="6086">
                  <c:v>3459.187</c:v>
                </c:pt>
                <c:pt idx="6087">
                  <c:v>3459.669</c:v>
                </c:pt>
                <c:pt idx="6088">
                  <c:v>3460.151</c:v>
                </c:pt>
                <c:pt idx="6089">
                  <c:v>3460.634</c:v>
                </c:pt>
                <c:pt idx="6090">
                  <c:v>3461.116</c:v>
                </c:pt>
                <c:pt idx="6091">
                  <c:v>3461.598</c:v>
                </c:pt>
                <c:pt idx="6092">
                  <c:v>3462.08</c:v>
                </c:pt>
                <c:pt idx="6093">
                  <c:v>3462.562</c:v>
                </c:pt>
                <c:pt idx="6094">
                  <c:v>3463.044</c:v>
                </c:pt>
                <c:pt idx="6095">
                  <c:v>3463.526</c:v>
                </c:pt>
                <c:pt idx="6096">
                  <c:v>3464.008</c:v>
                </c:pt>
                <c:pt idx="6097">
                  <c:v>3464.49</c:v>
                </c:pt>
                <c:pt idx="6098">
                  <c:v>3464.973</c:v>
                </c:pt>
                <c:pt idx="6099">
                  <c:v>3465.455</c:v>
                </c:pt>
                <c:pt idx="6100">
                  <c:v>3465.937</c:v>
                </c:pt>
                <c:pt idx="6101">
                  <c:v>3466.419</c:v>
                </c:pt>
                <c:pt idx="6102">
                  <c:v>3466.901</c:v>
                </c:pt>
                <c:pt idx="6103">
                  <c:v>3467.383</c:v>
                </c:pt>
                <c:pt idx="6104">
                  <c:v>3467.865</c:v>
                </c:pt>
                <c:pt idx="6105">
                  <c:v>3468.347</c:v>
                </c:pt>
                <c:pt idx="6106">
                  <c:v>3468.83</c:v>
                </c:pt>
                <c:pt idx="6107">
                  <c:v>3469.312</c:v>
                </c:pt>
                <c:pt idx="6108">
                  <c:v>3469.794</c:v>
                </c:pt>
                <c:pt idx="6109">
                  <c:v>3470.276</c:v>
                </c:pt>
                <c:pt idx="6110">
                  <c:v>3470.758</c:v>
                </c:pt>
                <c:pt idx="6111">
                  <c:v>3471.24</c:v>
                </c:pt>
                <c:pt idx="6112">
                  <c:v>3471.722</c:v>
                </c:pt>
                <c:pt idx="6113">
                  <c:v>3472.204</c:v>
                </c:pt>
                <c:pt idx="6114">
                  <c:v>3472.687</c:v>
                </c:pt>
                <c:pt idx="6115">
                  <c:v>3473.168</c:v>
                </c:pt>
                <c:pt idx="6116">
                  <c:v>3473.651</c:v>
                </c:pt>
                <c:pt idx="6117">
                  <c:v>3474.133</c:v>
                </c:pt>
                <c:pt idx="6118">
                  <c:v>3474.615</c:v>
                </c:pt>
                <c:pt idx="6119">
                  <c:v>3475.097</c:v>
                </c:pt>
                <c:pt idx="6120">
                  <c:v>3475.579</c:v>
                </c:pt>
                <c:pt idx="6121">
                  <c:v>3476.061</c:v>
                </c:pt>
                <c:pt idx="6122">
                  <c:v>3476.543</c:v>
                </c:pt>
                <c:pt idx="6123">
                  <c:v>3477.025</c:v>
                </c:pt>
                <c:pt idx="6124">
                  <c:v>3477.508</c:v>
                </c:pt>
                <c:pt idx="6125">
                  <c:v>3477.99</c:v>
                </c:pt>
                <c:pt idx="6126">
                  <c:v>3478.472</c:v>
                </c:pt>
                <c:pt idx="6127">
                  <c:v>3478.954</c:v>
                </c:pt>
                <c:pt idx="6128">
                  <c:v>3479.436</c:v>
                </c:pt>
                <c:pt idx="6129">
                  <c:v>3479.918</c:v>
                </c:pt>
                <c:pt idx="6130">
                  <c:v>3480.4</c:v>
                </c:pt>
                <c:pt idx="6131">
                  <c:v>3480.882</c:v>
                </c:pt>
                <c:pt idx="6132">
                  <c:v>3481.365</c:v>
                </c:pt>
                <c:pt idx="6133">
                  <c:v>3481.847</c:v>
                </c:pt>
                <c:pt idx="6134">
                  <c:v>3482.329</c:v>
                </c:pt>
                <c:pt idx="6135">
                  <c:v>3482.811</c:v>
                </c:pt>
                <c:pt idx="6136">
                  <c:v>3483.293</c:v>
                </c:pt>
                <c:pt idx="6137">
                  <c:v>3483.775</c:v>
                </c:pt>
                <c:pt idx="6138">
                  <c:v>3484.257</c:v>
                </c:pt>
                <c:pt idx="6139">
                  <c:v>3484.739</c:v>
                </c:pt>
                <c:pt idx="6140">
                  <c:v>3485.221</c:v>
                </c:pt>
                <c:pt idx="6141">
                  <c:v>3485.704</c:v>
                </c:pt>
                <c:pt idx="6142">
                  <c:v>3486.186</c:v>
                </c:pt>
                <c:pt idx="6143">
                  <c:v>3486.668</c:v>
                </c:pt>
                <c:pt idx="6144">
                  <c:v>3487.15</c:v>
                </c:pt>
                <c:pt idx="6145">
                  <c:v>3487.632</c:v>
                </c:pt>
                <c:pt idx="6146">
                  <c:v>3488.114</c:v>
                </c:pt>
                <c:pt idx="6147">
                  <c:v>3488.596</c:v>
                </c:pt>
                <c:pt idx="6148">
                  <c:v>3489.078</c:v>
                </c:pt>
                <c:pt idx="6149">
                  <c:v>3489.561</c:v>
                </c:pt>
                <c:pt idx="6150">
                  <c:v>3490.042</c:v>
                </c:pt>
                <c:pt idx="6151">
                  <c:v>3490.525</c:v>
                </c:pt>
                <c:pt idx="6152">
                  <c:v>3491.007</c:v>
                </c:pt>
                <c:pt idx="6153">
                  <c:v>3491.489</c:v>
                </c:pt>
                <c:pt idx="6154">
                  <c:v>3491.971</c:v>
                </c:pt>
                <c:pt idx="6155">
                  <c:v>3492.453</c:v>
                </c:pt>
                <c:pt idx="6156">
                  <c:v>3492.935</c:v>
                </c:pt>
                <c:pt idx="6157">
                  <c:v>3493.417</c:v>
                </c:pt>
                <c:pt idx="6158">
                  <c:v>3493.899</c:v>
                </c:pt>
                <c:pt idx="6159">
                  <c:v>3494.382</c:v>
                </c:pt>
                <c:pt idx="6160">
                  <c:v>3494.864</c:v>
                </c:pt>
                <c:pt idx="6161">
                  <c:v>3495.346</c:v>
                </c:pt>
                <c:pt idx="6162">
                  <c:v>3495.828</c:v>
                </c:pt>
                <c:pt idx="6163">
                  <c:v>3496.31</c:v>
                </c:pt>
                <c:pt idx="6164">
                  <c:v>3496.792</c:v>
                </c:pt>
                <c:pt idx="6165">
                  <c:v>3497.274</c:v>
                </c:pt>
                <c:pt idx="6166">
                  <c:v>3497.756</c:v>
                </c:pt>
                <c:pt idx="6167">
                  <c:v>3498.239</c:v>
                </c:pt>
                <c:pt idx="6168">
                  <c:v>3498.721</c:v>
                </c:pt>
                <c:pt idx="6169">
                  <c:v>3499.203</c:v>
                </c:pt>
                <c:pt idx="6170">
                  <c:v>3499.685</c:v>
                </c:pt>
                <c:pt idx="6171">
                  <c:v>3500.167</c:v>
                </c:pt>
                <c:pt idx="6172">
                  <c:v>3500.649</c:v>
                </c:pt>
                <c:pt idx="6173">
                  <c:v>3501.131</c:v>
                </c:pt>
                <c:pt idx="6174">
                  <c:v>3501.613</c:v>
                </c:pt>
                <c:pt idx="6175">
                  <c:v>3502.095</c:v>
                </c:pt>
                <c:pt idx="6176">
                  <c:v>3502.578</c:v>
                </c:pt>
                <c:pt idx="6177">
                  <c:v>3503.06</c:v>
                </c:pt>
                <c:pt idx="6178">
                  <c:v>3503.542</c:v>
                </c:pt>
                <c:pt idx="6179">
                  <c:v>3504.024</c:v>
                </c:pt>
                <c:pt idx="6180">
                  <c:v>3504.506</c:v>
                </c:pt>
                <c:pt idx="6181">
                  <c:v>3504.988</c:v>
                </c:pt>
                <c:pt idx="6182">
                  <c:v>3505.47</c:v>
                </c:pt>
                <c:pt idx="6183">
                  <c:v>3505.952</c:v>
                </c:pt>
                <c:pt idx="6184">
                  <c:v>3506.435</c:v>
                </c:pt>
                <c:pt idx="6185">
                  <c:v>3506.917</c:v>
                </c:pt>
                <c:pt idx="6186">
                  <c:v>3507.399</c:v>
                </c:pt>
                <c:pt idx="6187">
                  <c:v>3507.881</c:v>
                </c:pt>
                <c:pt idx="6188">
                  <c:v>3508.363</c:v>
                </c:pt>
                <c:pt idx="6189">
                  <c:v>3508.845</c:v>
                </c:pt>
                <c:pt idx="6190">
                  <c:v>3509.327</c:v>
                </c:pt>
                <c:pt idx="6191">
                  <c:v>3509.809</c:v>
                </c:pt>
                <c:pt idx="6192">
                  <c:v>3510.292</c:v>
                </c:pt>
                <c:pt idx="6193">
                  <c:v>3510.774</c:v>
                </c:pt>
                <c:pt idx="6194">
                  <c:v>3511.256</c:v>
                </c:pt>
                <c:pt idx="6195">
                  <c:v>3511.738</c:v>
                </c:pt>
                <c:pt idx="6196">
                  <c:v>3512.22</c:v>
                </c:pt>
                <c:pt idx="6197">
                  <c:v>3512.702</c:v>
                </c:pt>
                <c:pt idx="6198">
                  <c:v>3513.184</c:v>
                </c:pt>
                <c:pt idx="6199">
                  <c:v>3513.666</c:v>
                </c:pt>
                <c:pt idx="6200">
                  <c:v>3514.148</c:v>
                </c:pt>
                <c:pt idx="6201">
                  <c:v>3514.631</c:v>
                </c:pt>
                <c:pt idx="6202">
                  <c:v>3515.113</c:v>
                </c:pt>
                <c:pt idx="6203">
                  <c:v>3515.595</c:v>
                </c:pt>
                <c:pt idx="6204">
                  <c:v>3516.077</c:v>
                </c:pt>
                <c:pt idx="6205">
                  <c:v>3516.559</c:v>
                </c:pt>
                <c:pt idx="6206">
                  <c:v>3517.041</c:v>
                </c:pt>
                <c:pt idx="6207">
                  <c:v>3517.523</c:v>
                </c:pt>
                <c:pt idx="6208">
                  <c:v>3518.005</c:v>
                </c:pt>
                <c:pt idx="6209">
                  <c:v>3518.488</c:v>
                </c:pt>
                <c:pt idx="6210">
                  <c:v>3518.969</c:v>
                </c:pt>
                <c:pt idx="6211">
                  <c:v>3519.452</c:v>
                </c:pt>
                <c:pt idx="6212">
                  <c:v>3519.934</c:v>
                </c:pt>
                <c:pt idx="6213">
                  <c:v>3520.416</c:v>
                </c:pt>
                <c:pt idx="6214">
                  <c:v>3520.898</c:v>
                </c:pt>
                <c:pt idx="6215">
                  <c:v>3521.38</c:v>
                </c:pt>
                <c:pt idx="6216">
                  <c:v>3521.862</c:v>
                </c:pt>
                <c:pt idx="6217">
                  <c:v>3522.344</c:v>
                </c:pt>
                <c:pt idx="6218">
                  <c:v>3522.826</c:v>
                </c:pt>
                <c:pt idx="6219">
                  <c:v>3523.309</c:v>
                </c:pt>
                <c:pt idx="6220">
                  <c:v>3523.791</c:v>
                </c:pt>
                <c:pt idx="6221">
                  <c:v>3524.273</c:v>
                </c:pt>
                <c:pt idx="6222">
                  <c:v>3524.755</c:v>
                </c:pt>
                <c:pt idx="6223">
                  <c:v>3525.237</c:v>
                </c:pt>
                <c:pt idx="6224">
                  <c:v>3525.719</c:v>
                </c:pt>
                <c:pt idx="6225">
                  <c:v>3526.201</c:v>
                </c:pt>
                <c:pt idx="6226">
                  <c:v>3526.683</c:v>
                </c:pt>
                <c:pt idx="6227">
                  <c:v>3527.166</c:v>
                </c:pt>
                <c:pt idx="6228">
                  <c:v>3527.648</c:v>
                </c:pt>
                <c:pt idx="6229">
                  <c:v>3528.13</c:v>
                </c:pt>
                <c:pt idx="6230">
                  <c:v>3528.612</c:v>
                </c:pt>
                <c:pt idx="6231">
                  <c:v>3529.094</c:v>
                </c:pt>
                <c:pt idx="6232">
                  <c:v>3529.576</c:v>
                </c:pt>
                <c:pt idx="6233">
                  <c:v>3530.058</c:v>
                </c:pt>
                <c:pt idx="6234">
                  <c:v>3530.54</c:v>
                </c:pt>
                <c:pt idx="6235">
                  <c:v>3531.022</c:v>
                </c:pt>
                <c:pt idx="6236">
                  <c:v>3531.505</c:v>
                </c:pt>
                <c:pt idx="6237">
                  <c:v>3531.987</c:v>
                </c:pt>
                <c:pt idx="6238">
                  <c:v>3532.469</c:v>
                </c:pt>
                <c:pt idx="6239">
                  <c:v>3532.951</c:v>
                </c:pt>
                <c:pt idx="6240">
                  <c:v>3533.433</c:v>
                </c:pt>
                <c:pt idx="6241">
                  <c:v>3533.915</c:v>
                </c:pt>
                <c:pt idx="6242">
                  <c:v>3534.397</c:v>
                </c:pt>
                <c:pt idx="6243">
                  <c:v>3534.879</c:v>
                </c:pt>
                <c:pt idx="6244">
                  <c:v>3535.362</c:v>
                </c:pt>
                <c:pt idx="6245">
                  <c:v>3535.844</c:v>
                </c:pt>
                <c:pt idx="6246">
                  <c:v>3536.326</c:v>
                </c:pt>
                <c:pt idx="6247">
                  <c:v>3536.808</c:v>
                </c:pt>
                <c:pt idx="6248">
                  <c:v>3537.29</c:v>
                </c:pt>
                <c:pt idx="6249">
                  <c:v>3537.772</c:v>
                </c:pt>
                <c:pt idx="6250">
                  <c:v>3538.254</c:v>
                </c:pt>
                <c:pt idx="6251">
                  <c:v>3538.736</c:v>
                </c:pt>
                <c:pt idx="6252">
                  <c:v>3539.219</c:v>
                </c:pt>
                <c:pt idx="6253">
                  <c:v>3539.701</c:v>
                </c:pt>
                <c:pt idx="6254">
                  <c:v>3540.183</c:v>
                </c:pt>
                <c:pt idx="6255">
                  <c:v>3540.665</c:v>
                </c:pt>
                <c:pt idx="6256">
                  <c:v>3541.147</c:v>
                </c:pt>
                <c:pt idx="6257">
                  <c:v>3541.629</c:v>
                </c:pt>
                <c:pt idx="6258">
                  <c:v>3542.111</c:v>
                </c:pt>
                <c:pt idx="6259">
                  <c:v>3542.593</c:v>
                </c:pt>
                <c:pt idx="6260">
                  <c:v>3543.075</c:v>
                </c:pt>
                <c:pt idx="6261">
                  <c:v>3543.558</c:v>
                </c:pt>
                <c:pt idx="6262">
                  <c:v>3544.04</c:v>
                </c:pt>
                <c:pt idx="6263">
                  <c:v>3544.522</c:v>
                </c:pt>
                <c:pt idx="6264">
                  <c:v>3545.004</c:v>
                </c:pt>
                <c:pt idx="6265">
                  <c:v>3545.486</c:v>
                </c:pt>
                <c:pt idx="6266">
                  <c:v>3545.968</c:v>
                </c:pt>
                <c:pt idx="6267">
                  <c:v>3546.45</c:v>
                </c:pt>
                <c:pt idx="6268">
                  <c:v>3546.932</c:v>
                </c:pt>
                <c:pt idx="6269">
                  <c:v>3547.415</c:v>
                </c:pt>
                <c:pt idx="6270">
                  <c:v>3547.896</c:v>
                </c:pt>
                <c:pt idx="6271">
                  <c:v>3548.379</c:v>
                </c:pt>
                <c:pt idx="6272">
                  <c:v>3548.861</c:v>
                </c:pt>
                <c:pt idx="6273">
                  <c:v>3549.343</c:v>
                </c:pt>
                <c:pt idx="6274">
                  <c:v>3549.825</c:v>
                </c:pt>
                <c:pt idx="6275">
                  <c:v>3550.307</c:v>
                </c:pt>
                <c:pt idx="6276">
                  <c:v>3550.789</c:v>
                </c:pt>
                <c:pt idx="6277">
                  <c:v>3551.271</c:v>
                </c:pt>
                <c:pt idx="6278">
                  <c:v>3551.753</c:v>
                </c:pt>
                <c:pt idx="6279">
                  <c:v>3552.236</c:v>
                </c:pt>
                <c:pt idx="6280">
                  <c:v>3552.718</c:v>
                </c:pt>
                <c:pt idx="6281">
                  <c:v>3553.2</c:v>
                </c:pt>
                <c:pt idx="6282">
                  <c:v>3553.682</c:v>
                </c:pt>
                <c:pt idx="6283">
                  <c:v>3554.164</c:v>
                </c:pt>
                <c:pt idx="6284">
                  <c:v>3554.646</c:v>
                </c:pt>
                <c:pt idx="6285">
                  <c:v>3555.128</c:v>
                </c:pt>
                <c:pt idx="6286">
                  <c:v>3555.61</c:v>
                </c:pt>
                <c:pt idx="6287">
                  <c:v>3556.093</c:v>
                </c:pt>
                <c:pt idx="6288">
                  <c:v>3556.575</c:v>
                </c:pt>
                <c:pt idx="6289">
                  <c:v>3557.057</c:v>
                </c:pt>
                <c:pt idx="6290">
                  <c:v>3557.539</c:v>
                </c:pt>
                <c:pt idx="6291">
                  <c:v>3558.021</c:v>
                </c:pt>
                <c:pt idx="6292">
                  <c:v>3558.503</c:v>
                </c:pt>
                <c:pt idx="6293">
                  <c:v>3558.985</c:v>
                </c:pt>
                <c:pt idx="6294">
                  <c:v>3559.467</c:v>
                </c:pt>
                <c:pt idx="6295">
                  <c:v>3559.949</c:v>
                </c:pt>
                <c:pt idx="6296">
                  <c:v>3560.432</c:v>
                </c:pt>
                <c:pt idx="6297">
                  <c:v>3560.914</c:v>
                </c:pt>
                <c:pt idx="6298">
                  <c:v>3561.396</c:v>
                </c:pt>
                <c:pt idx="6299">
                  <c:v>3561.878</c:v>
                </c:pt>
                <c:pt idx="6300">
                  <c:v>3562.36</c:v>
                </c:pt>
                <c:pt idx="6301">
                  <c:v>3562.842</c:v>
                </c:pt>
                <c:pt idx="6302">
                  <c:v>3563.324</c:v>
                </c:pt>
                <c:pt idx="6303">
                  <c:v>3563.806</c:v>
                </c:pt>
                <c:pt idx="6304">
                  <c:v>3564.289</c:v>
                </c:pt>
                <c:pt idx="6305">
                  <c:v>3564.771</c:v>
                </c:pt>
                <c:pt idx="6306">
                  <c:v>3565.253</c:v>
                </c:pt>
                <c:pt idx="6307">
                  <c:v>3565.735</c:v>
                </c:pt>
                <c:pt idx="6308">
                  <c:v>3566.217</c:v>
                </c:pt>
                <c:pt idx="6309">
                  <c:v>3566.699</c:v>
                </c:pt>
                <c:pt idx="6310">
                  <c:v>3567.181</c:v>
                </c:pt>
                <c:pt idx="6311">
                  <c:v>3567.663</c:v>
                </c:pt>
                <c:pt idx="6312">
                  <c:v>3568.146</c:v>
                </c:pt>
                <c:pt idx="6313">
                  <c:v>3568.628</c:v>
                </c:pt>
                <c:pt idx="6314">
                  <c:v>3569.11</c:v>
                </c:pt>
                <c:pt idx="6315">
                  <c:v>3569.592</c:v>
                </c:pt>
                <c:pt idx="6316">
                  <c:v>3570.074</c:v>
                </c:pt>
                <c:pt idx="6317">
                  <c:v>3570.556</c:v>
                </c:pt>
                <c:pt idx="6318">
                  <c:v>3571.038</c:v>
                </c:pt>
                <c:pt idx="6319">
                  <c:v>3571.52</c:v>
                </c:pt>
                <c:pt idx="6320">
                  <c:v>3572.002</c:v>
                </c:pt>
                <c:pt idx="6321">
                  <c:v>3572.485</c:v>
                </c:pt>
                <c:pt idx="6322">
                  <c:v>3572.967</c:v>
                </c:pt>
                <c:pt idx="6323">
                  <c:v>3573.449</c:v>
                </c:pt>
                <c:pt idx="6324">
                  <c:v>3573.931</c:v>
                </c:pt>
                <c:pt idx="6325">
                  <c:v>3574.413</c:v>
                </c:pt>
                <c:pt idx="6326">
                  <c:v>3574.895</c:v>
                </c:pt>
                <c:pt idx="6327">
                  <c:v>3575.377</c:v>
                </c:pt>
                <c:pt idx="6328">
                  <c:v>3575.859</c:v>
                </c:pt>
                <c:pt idx="6329">
                  <c:v>3576.342</c:v>
                </c:pt>
                <c:pt idx="6330">
                  <c:v>3576.823</c:v>
                </c:pt>
                <c:pt idx="6331">
                  <c:v>3577.306</c:v>
                </c:pt>
                <c:pt idx="6332">
                  <c:v>3577.788</c:v>
                </c:pt>
                <c:pt idx="6333">
                  <c:v>3578.27</c:v>
                </c:pt>
                <c:pt idx="6334">
                  <c:v>3578.752</c:v>
                </c:pt>
                <c:pt idx="6335">
                  <c:v>3579.234</c:v>
                </c:pt>
                <c:pt idx="6336">
                  <c:v>3579.716</c:v>
                </c:pt>
                <c:pt idx="6337">
                  <c:v>3580.198</c:v>
                </c:pt>
                <c:pt idx="6338">
                  <c:v>3580.68</c:v>
                </c:pt>
                <c:pt idx="6339">
                  <c:v>3581.163</c:v>
                </c:pt>
                <c:pt idx="6340">
                  <c:v>3581.645</c:v>
                </c:pt>
                <c:pt idx="6341">
                  <c:v>3582.127</c:v>
                </c:pt>
                <c:pt idx="6342">
                  <c:v>3582.609</c:v>
                </c:pt>
                <c:pt idx="6343">
                  <c:v>3583.091</c:v>
                </c:pt>
                <c:pt idx="6344">
                  <c:v>3583.573</c:v>
                </c:pt>
                <c:pt idx="6345">
                  <c:v>3584.055</c:v>
                </c:pt>
                <c:pt idx="6346">
                  <c:v>3584.537</c:v>
                </c:pt>
                <c:pt idx="6347">
                  <c:v>3585.02</c:v>
                </c:pt>
                <c:pt idx="6348">
                  <c:v>3585.502</c:v>
                </c:pt>
                <c:pt idx="6349">
                  <c:v>3585.984</c:v>
                </c:pt>
                <c:pt idx="6350">
                  <c:v>3586.466</c:v>
                </c:pt>
                <c:pt idx="6351">
                  <c:v>3586.948</c:v>
                </c:pt>
                <c:pt idx="6352">
                  <c:v>3587.43</c:v>
                </c:pt>
                <c:pt idx="6353">
                  <c:v>3587.912</c:v>
                </c:pt>
                <c:pt idx="6354">
                  <c:v>3588.394</c:v>
                </c:pt>
                <c:pt idx="6355">
                  <c:v>3588.876</c:v>
                </c:pt>
                <c:pt idx="6356">
                  <c:v>3589.359</c:v>
                </c:pt>
                <c:pt idx="6357">
                  <c:v>3589.841</c:v>
                </c:pt>
                <c:pt idx="6358">
                  <c:v>3590.323</c:v>
                </c:pt>
                <c:pt idx="6359">
                  <c:v>3590.805</c:v>
                </c:pt>
                <c:pt idx="6360">
                  <c:v>3591.287</c:v>
                </c:pt>
                <c:pt idx="6361">
                  <c:v>3591.769</c:v>
                </c:pt>
                <c:pt idx="6362">
                  <c:v>3592.251</c:v>
                </c:pt>
                <c:pt idx="6363">
                  <c:v>3592.733</c:v>
                </c:pt>
                <c:pt idx="6364">
                  <c:v>3593.216</c:v>
                </c:pt>
                <c:pt idx="6365">
                  <c:v>3593.698</c:v>
                </c:pt>
                <c:pt idx="6366">
                  <c:v>3594.18</c:v>
                </c:pt>
                <c:pt idx="6367">
                  <c:v>3594.662</c:v>
                </c:pt>
                <c:pt idx="6368">
                  <c:v>3595.144</c:v>
                </c:pt>
                <c:pt idx="6369">
                  <c:v>3595.626</c:v>
                </c:pt>
                <c:pt idx="6370">
                  <c:v>3596.108</c:v>
                </c:pt>
                <c:pt idx="6371">
                  <c:v>3596.59</c:v>
                </c:pt>
                <c:pt idx="6372">
                  <c:v>3597.073</c:v>
                </c:pt>
                <c:pt idx="6373">
                  <c:v>3597.555</c:v>
                </c:pt>
                <c:pt idx="6374">
                  <c:v>3598.037</c:v>
                </c:pt>
                <c:pt idx="6375">
                  <c:v>3598.519</c:v>
                </c:pt>
                <c:pt idx="6376">
                  <c:v>3599.001</c:v>
                </c:pt>
                <c:pt idx="6377">
                  <c:v>3599.483</c:v>
                </c:pt>
                <c:pt idx="6378">
                  <c:v>3599.965</c:v>
                </c:pt>
                <c:pt idx="6379">
                  <c:v>3600.447</c:v>
                </c:pt>
                <c:pt idx="6380">
                  <c:v>3600.929</c:v>
                </c:pt>
                <c:pt idx="6381">
                  <c:v>3601.412</c:v>
                </c:pt>
                <c:pt idx="6382">
                  <c:v>3601.894</c:v>
                </c:pt>
                <c:pt idx="6383">
                  <c:v>3602.376</c:v>
                </c:pt>
                <c:pt idx="6384">
                  <c:v>3602.858</c:v>
                </c:pt>
                <c:pt idx="6385">
                  <c:v>3603.34</c:v>
                </c:pt>
                <c:pt idx="6386">
                  <c:v>3603.822</c:v>
                </c:pt>
                <c:pt idx="6387">
                  <c:v>3604.304</c:v>
                </c:pt>
                <c:pt idx="6388">
                  <c:v>3604.786</c:v>
                </c:pt>
                <c:pt idx="6389">
                  <c:v>3605.269</c:v>
                </c:pt>
                <c:pt idx="6390">
                  <c:v>3605.75</c:v>
                </c:pt>
                <c:pt idx="6391">
                  <c:v>3606.233</c:v>
                </c:pt>
                <c:pt idx="6392">
                  <c:v>3606.715</c:v>
                </c:pt>
                <c:pt idx="6393">
                  <c:v>3607.197</c:v>
                </c:pt>
                <c:pt idx="6394">
                  <c:v>3607.679</c:v>
                </c:pt>
                <c:pt idx="6395">
                  <c:v>3608.161</c:v>
                </c:pt>
                <c:pt idx="6396">
                  <c:v>3608.643</c:v>
                </c:pt>
                <c:pt idx="6397">
                  <c:v>3609.125</c:v>
                </c:pt>
                <c:pt idx="6398">
                  <c:v>3609.607</c:v>
                </c:pt>
                <c:pt idx="6399">
                  <c:v>3610.09</c:v>
                </c:pt>
                <c:pt idx="6400">
                  <c:v>3610.572</c:v>
                </c:pt>
                <c:pt idx="6401">
                  <c:v>3611.054</c:v>
                </c:pt>
                <c:pt idx="6402">
                  <c:v>3611.536</c:v>
                </c:pt>
                <c:pt idx="6403">
                  <c:v>3612.018</c:v>
                </c:pt>
                <c:pt idx="6404">
                  <c:v>3612.5</c:v>
                </c:pt>
                <c:pt idx="6405">
                  <c:v>3612.982</c:v>
                </c:pt>
                <c:pt idx="6406">
                  <c:v>3613.464</c:v>
                </c:pt>
                <c:pt idx="6407">
                  <c:v>3613.947</c:v>
                </c:pt>
                <c:pt idx="6408">
                  <c:v>3614.429</c:v>
                </c:pt>
                <c:pt idx="6409">
                  <c:v>3614.911</c:v>
                </c:pt>
                <c:pt idx="6410">
                  <c:v>3615.393</c:v>
                </c:pt>
                <c:pt idx="6411">
                  <c:v>3615.875</c:v>
                </c:pt>
                <c:pt idx="6412">
                  <c:v>3616.357</c:v>
                </c:pt>
                <c:pt idx="6413">
                  <c:v>3616.839</c:v>
                </c:pt>
                <c:pt idx="6414">
                  <c:v>3617.321</c:v>
                </c:pt>
                <c:pt idx="6415">
                  <c:v>3617.803</c:v>
                </c:pt>
                <c:pt idx="6416">
                  <c:v>3618.286</c:v>
                </c:pt>
                <c:pt idx="6417">
                  <c:v>3618.768</c:v>
                </c:pt>
                <c:pt idx="6418">
                  <c:v>3619.25</c:v>
                </c:pt>
                <c:pt idx="6419">
                  <c:v>3619.732</c:v>
                </c:pt>
                <c:pt idx="6420">
                  <c:v>3620.214</c:v>
                </c:pt>
                <c:pt idx="6421">
                  <c:v>3620.696</c:v>
                </c:pt>
                <c:pt idx="6422">
                  <c:v>3621.178</c:v>
                </c:pt>
                <c:pt idx="6423">
                  <c:v>3621.66</c:v>
                </c:pt>
                <c:pt idx="6424">
                  <c:v>3622.143</c:v>
                </c:pt>
                <c:pt idx="6425">
                  <c:v>3622.625</c:v>
                </c:pt>
                <c:pt idx="6426">
                  <c:v>3623.107</c:v>
                </c:pt>
                <c:pt idx="6427">
                  <c:v>3623.589</c:v>
                </c:pt>
                <c:pt idx="6428">
                  <c:v>3624.071</c:v>
                </c:pt>
                <c:pt idx="6429">
                  <c:v>3624.553</c:v>
                </c:pt>
                <c:pt idx="6430">
                  <c:v>3625.035</c:v>
                </c:pt>
                <c:pt idx="6431">
                  <c:v>3625.517</c:v>
                </c:pt>
                <c:pt idx="6432">
                  <c:v>3626</c:v>
                </c:pt>
                <c:pt idx="6433">
                  <c:v>3626.482</c:v>
                </c:pt>
                <c:pt idx="6434">
                  <c:v>3626.964</c:v>
                </c:pt>
                <c:pt idx="6435">
                  <c:v>3627.446</c:v>
                </c:pt>
                <c:pt idx="6436">
                  <c:v>3627.928</c:v>
                </c:pt>
                <c:pt idx="6437">
                  <c:v>3628.41</c:v>
                </c:pt>
                <c:pt idx="6438">
                  <c:v>3628.892</c:v>
                </c:pt>
                <c:pt idx="6439">
                  <c:v>3629.374</c:v>
                </c:pt>
                <c:pt idx="6440">
                  <c:v>3629.856</c:v>
                </c:pt>
                <c:pt idx="6441">
                  <c:v>3630.339</c:v>
                </c:pt>
                <c:pt idx="6442">
                  <c:v>3630.821</c:v>
                </c:pt>
                <c:pt idx="6443">
                  <c:v>3631.303</c:v>
                </c:pt>
                <c:pt idx="6444">
                  <c:v>3631.785</c:v>
                </c:pt>
                <c:pt idx="6445">
                  <c:v>3632.267</c:v>
                </c:pt>
                <c:pt idx="6446">
                  <c:v>3632.749</c:v>
                </c:pt>
                <c:pt idx="6447">
                  <c:v>3633.231</c:v>
                </c:pt>
                <c:pt idx="6448">
                  <c:v>3633.713</c:v>
                </c:pt>
                <c:pt idx="6449">
                  <c:v>3634.196</c:v>
                </c:pt>
                <c:pt idx="6450">
                  <c:v>3634.677</c:v>
                </c:pt>
                <c:pt idx="6451">
                  <c:v>3635.16</c:v>
                </c:pt>
                <c:pt idx="6452">
                  <c:v>3635.642</c:v>
                </c:pt>
                <c:pt idx="6453">
                  <c:v>3636.124</c:v>
                </c:pt>
                <c:pt idx="6454">
                  <c:v>3636.606</c:v>
                </c:pt>
                <c:pt idx="6455">
                  <c:v>3637.088</c:v>
                </c:pt>
                <c:pt idx="6456">
                  <c:v>3637.57</c:v>
                </c:pt>
                <c:pt idx="6457">
                  <c:v>3638.052</c:v>
                </c:pt>
                <c:pt idx="6458">
                  <c:v>3638.534</c:v>
                </c:pt>
                <c:pt idx="6459">
                  <c:v>3639.017</c:v>
                </c:pt>
                <c:pt idx="6460">
                  <c:v>3639.499</c:v>
                </c:pt>
                <c:pt idx="6461">
                  <c:v>3639.981</c:v>
                </c:pt>
                <c:pt idx="6462">
                  <c:v>3640.463</c:v>
                </c:pt>
                <c:pt idx="6463">
                  <c:v>3640.945</c:v>
                </c:pt>
                <c:pt idx="6464">
                  <c:v>3641.427</c:v>
                </c:pt>
                <c:pt idx="6465">
                  <c:v>3641.909</c:v>
                </c:pt>
                <c:pt idx="6466">
                  <c:v>3642.391</c:v>
                </c:pt>
                <c:pt idx="6467">
                  <c:v>3642.874</c:v>
                </c:pt>
                <c:pt idx="6468">
                  <c:v>3643.356</c:v>
                </c:pt>
                <c:pt idx="6469">
                  <c:v>3643.838</c:v>
                </c:pt>
                <c:pt idx="6470">
                  <c:v>3644.32</c:v>
                </c:pt>
                <c:pt idx="6471">
                  <c:v>3644.802</c:v>
                </c:pt>
                <c:pt idx="6472">
                  <c:v>3645.284</c:v>
                </c:pt>
                <c:pt idx="6473">
                  <c:v>3645.766</c:v>
                </c:pt>
                <c:pt idx="6474">
                  <c:v>3646.248</c:v>
                </c:pt>
                <c:pt idx="6475">
                  <c:v>3646.73</c:v>
                </c:pt>
                <c:pt idx="6476">
                  <c:v>3647.213</c:v>
                </c:pt>
                <c:pt idx="6477">
                  <c:v>3647.695</c:v>
                </c:pt>
                <c:pt idx="6478">
                  <c:v>3648.177</c:v>
                </c:pt>
                <c:pt idx="6479">
                  <c:v>3648.659</c:v>
                </c:pt>
                <c:pt idx="6480">
                  <c:v>3649.141</c:v>
                </c:pt>
                <c:pt idx="6481">
                  <c:v>3649.623</c:v>
                </c:pt>
                <c:pt idx="6482">
                  <c:v>3650.105</c:v>
                </c:pt>
                <c:pt idx="6483">
                  <c:v>3650.587</c:v>
                </c:pt>
                <c:pt idx="6484">
                  <c:v>3651.07</c:v>
                </c:pt>
                <c:pt idx="6485">
                  <c:v>3651.552</c:v>
                </c:pt>
                <c:pt idx="6486">
                  <c:v>3652.034</c:v>
                </c:pt>
                <c:pt idx="6487">
                  <c:v>3652.516</c:v>
                </c:pt>
                <c:pt idx="6488">
                  <c:v>3652.998</c:v>
                </c:pt>
                <c:pt idx="6489">
                  <c:v>3653.48</c:v>
                </c:pt>
                <c:pt idx="6490">
                  <c:v>3653.962</c:v>
                </c:pt>
                <c:pt idx="6491">
                  <c:v>3654.444</c:v>
                </c:pt>
                <c:pt idx="6492">
                  <c:v>3654.927</c:v>
                </c:pt>
                <c:pt idx="6493">
                  <c:v>3655.409</c:v>
                </c:pt>
                <c:pt idx="6494">
                  <c:v>3655.891</c:v>
                </c:pt>
                <c:pt idx="6495">
                  <c:v>3656.373</c:v>
                </c:pt>
                <c:pt idx="6496">
                  <c:v>3656.855</c:v>
                </c:pt>
                <c:pt idx="6497">
                  <c:v>3657.337</c:v>
                </c:pt>
                <c:pt idx="6498">
                  <c:v>3657.819</c:v>
                </c:pt>
                <c:pt idx="6499">
                  <c:v>3658.301</c:v>
                </c:pt>
                <c:pt idx="6500">
                  <c:v>3658.783</c:v>
                </c:pt>
                <c:pt idx="6501">
                  <c:v>3659.266</c:v>
                </c:pt>
                <c:pt idx="6502">
                  <c:v>3659.748</c:v>
                </c:pt>
                <c:pt idx="6503">
                  <c:v>3660.23</c:v>
                </c:pt>
                <c:pt idx="6504">
                  <c:v>3660.712</c:v>
                </c:pt>
                <c:pt idx="6505">
                  <c:v>3661.194</c:v>
                </c:pt>
                <c:pt idx="6506">
                  <c:v>3661.676</c:v>
                </c:pt>
                <c:pt idx="6507">
                  <c:v>3662.158</c:v>
                </c:pt>
                <c:pt idx="6508">
                  <c:v>3662.64</c:v>
                </c:pt>
                <c:pt idx="6509">
                  <c:v>3663.123</c:v>
                </c:pt>
                <c:pt idx="6510">
                  <c:v>3663.604</c:v>
                </c:pt>
                <c:pt idx="6511">
                  <c:v>3664.087</c:v>
                </c:pt>
                <c:pt idx="6512">
                  <c:v>3664.569</c:v>
                </c:pt>
                <c:pt idx="6513">
                  <c:v>3665.051</c:v>
                </c:pt>
                <c:pt idx="6514">
                  <c:v>3665.533</c:v>
                </c:pt>
                <c:pt idx="6515">
                  <c:v>3666.015</c:v>
                </c:pt>
                <c:pt idx="6516">
                  <c:v>3666.497</c:v>
                </c:pt>
                <c:pt idx="6517">
                  <c:v>3666.979</c:v>
                </c:pt>
                <c:pt idx="6518">
                  <c:v>3667.461</c:v>
                </c:pt>
                <c:pt idx="6519">
                  <c:v>3667.944</c:v>
                </c:pt>
                <c:pt idx="6520">
                  <c:v>3668.426</c:v>
                </c:pt>
                <c:pt idx="6521">
                  <c:v>3668.908</c:v>
                </c:pt>
                <c:pt idx="6522">
                  <c:v>3669.39</c:v>
                </c:pt>
                <c:pt idx="6523">
                  <c:v>3669.872</c:v>
                </c:pt>
                <c:pt idx="6524">
                  <c:v>3670.354</c:v>
                </c:pt>
                <c:pt idx="6525">
                  <c:v>3670.836</c:v>
                </c:pt>
                <c:pt idx="6526">
                  <c:v>3671.318</c:v>
                </c:pt>
                <c:pt idx="6527">
                  <c:v>3671.801</c:v>
                </c:pt>
                <c:pt idx="6528">
                  <c:v>3672.283</c:v>
                </c:pt>
                <c:pt idx="6529">
                  <c:v>3672.765</c:v>
                </c:pt>
                <c:pt idx="6530">
                  <c:v>3673.247</c:v>
                </c:pt>
                <c:pt idx="6531">
                  <c:v>3673.729</c:v>
                </c:pt>
                <c:pt idx="6532">
                  <c:v>3674.211</c:v>
                </c:pt>
                <c:pt idx="6533">
                  <c:v>3674.693</c:v>
                </c:pt>
                <c:pt idx="6534">
                  <c:v>3675.175</c:v>
                </c:pt>
                <c:pt idx="6535">
                  <c:v>3675.657</c:v>
                </c:pt>
                <c:pt idx="6536">
                  <c:v>3676.14</c:v>
                </c:pt>
                <c:pt idx="6537">
                  <c:v>3676.622</c:v>
                </c:pt>
                <c:pt idx="6538">
                  <c:v>3677.104</c:v>
                </c:pt>
                <c:pt idx="6539">
                  <c:v>3677.586</c:v>
                </c:pt>
                <c:pt idx="6540">
                  <c:v>3678.068</c:v>
                </c:pt>
                <c:pt idx="6541">
                  <c:v>3678.55</c:v>
                </c:pt>
                <c:pt idx="6542">
                  <c:v>3679.032</c:v>
                </c:pt>
                <c:pt idx="6543">
                  <c:v>3679.514</c:v>
                </c:pt>
                <c:pt idx="6544">
                  <c:v>3679.997</c:v>
                </c:pt>
                <c:pt idx="6545">
                  <c:v>3680.479</c:v>
                </c:pt>
                <c:pt idx="6546">
                  <c:v>3680.961</c:v>
                </c:pt>
                <c:pt idx="6547">
                  <c:v>3681.443</c:v>
                </c:pt>
                <c:pt idx="6548">
                  <c:v>3681.925</c:v>
                </c:pt>
                <c:pt idx="6549">
                  <c:v>3682.407</c:v>
                </c:pt>
                <c:pt idx="6550">
                  <c:v>3682.889</c:v>
                </c:pt>
                <c:pt idx="6551">
                  <c:v>3683.371</c:v>
                </c:pt>
                <c:pt idx="6552">
                  <c:v>3683.854</c:v>
                </c:pt>
                <c:pt idx="6553">
                  <c:v>3684.336</c:v>
                </c:pt>
                <c:pt idx="6554">
                  <c:v>3684.818</c:v>
                </c:pt>
                <c:pt idx="6555">
                  <c:v>3685.3</c:v>
                </c:pt>
                <c:pt idx="6556">
                  <c:v>3685.782</c:v>
                </c:pt>
                <c:pt idx="6557">
                  <c:v>3686.264</c:v>
                </c:pt>
                <c:pt idx="6558">
                  <c:v>3686.746</c:v>
                </c:pt>
                <c:pt idx="6559">
                  <c:v>3687.228</c:v>
                </c:pt>
                <c:pt idx="6560">
                  <c:v>3687.71</c:v>
                </c:pt>
                <c:pt idx="6561">
                  <c:v>3688.193</c:v>
                </c:pt>
                <c:pt idx="6562">
                  <c:v>3688.675</c:v>
                </c:pt>
                <c:pt idx="6563">
                  <c:v>3689.157</c:v>
                </c:pt>
                <c:pt idx="6564">
                  <c:v>3689.639</c:v>
                </c:pt>
                <c:pt idx="6565">
                  <c:v>3690.121</c:v>
                </c:pt>
                <c:pt idx="6566">
                  <c:v>3690.603</c:v>
                </c:pt>
                <c:pt idx="6567">
                  <c:v>3691.085</c:v>
                </c:pt>
                <c:pt idx="6568">
                  <c:v>3691.567</c:v>
                </c:pt>
                <c:pt idx="6569">
                  <c:v>3692.05</c:v>
                </c:pt>
                <c:pt idx="6570">
                  <c:v>3692.531</c:v>
                </c:pt>
                <c:pt idx="6571">
                  <c:v>3693.014</c:v>
                </c:pt>
                <c:pt idx="6572">
                  <c:v>3693.496</c:v>
                </c:pt>
                <c:pt idx="6573">
                  <c:v>3693.978</c:v>
                </c:pt>
                <c:pt idx="6574">
                  <c:v>3694.46</c:v>
                </c:pt>
                <c:pt idx="6575">
                  <c:v>3694.942</c:v>
                </c:pt>
                <c:pt idx="6576">
                  <c:v>3695.424</c:v>
                </c:pt>
                <c:pt idx="6577">
                  <c:v>3695.906</c:v>
                </c:pt>
                <c:pt idx="6578">
                  <c:v>3696.388</c:v>
                </c:pt>
                <c:pt idx="6579">
                  <c:v>3696.871</c:v>
                </c:pt>
                <c:pt idx="6580">
                  <c:v>3697.353</c:v>
                </c:pt>
                <c:pt idx="6581">
                  <c:v>3697.835</c:v>
                </c:pt>
                <c:pt idx="6582">
                  <c:v>3698.317</c:v>
                </c:pt>
                <c:pt idx="6583">
                  <c:v>3698.799</c:v>
                </c:pt>
                <c:pt idx="6584">
                  <c:v>3699.281</c:v>
                </c:pt>
                <c:pt idx="6585">
                  <c:v>3699.763</c:v>
                </c:pt>
                <c:pt idx="6586">
                  <c:v>3700.245</c:v>
                </c:pt>
                <c:pt idx="6587">
                  <c:v>3700.728</c:v>
                </c:pt>
                <c:pt idx="6588">
                  <c:v>3701.21</c:v>
                </c:pt>
                <c:pt idx="6589">
                  <c:v>3701.692</c:v>
                </c:pt>
                <c:pt idx="6590">
                  <c:v>3702.174</c:v>
                </c:pt>
                <c:pt idx="6591">
                  <c:v>3702.656</c:v>
                </c:pt>
                <c:pt idx="6592">
                  <c:v>3703.138</c:v>
                </c:pt>
                <c:pt idx="6593">
                  <c:v>3703.62</c:v>
                </c:pt>
                <c:pt idx="6594">
                  <c:v>3704.102</c:v>
                </c:pt>
                <c:pt idx="6595">
                  <c:v>3704.584</c:v>
                </c:pt>
                <c:pt idx="6596">
                  <c:v>3705.067</c:v>
                </c:pt>
                <c:pt idx="6597">
                  <c:v>3705.549</c:v>
                </c:pt>
                <c:pt idx="6598">
                  <c:v>3706.031</c:v>
                </c:pt>
                <c:pt idx="6599">
                  <c:v>3706.513</c:v>
                </c:pt>
                <c:pt idx="6600">
                  <c:v>3706.995</c:v>
                </c:pt>
                <c:pt idx="6601">
                  <c:v>3707.477</c:v>
                </c:pt>
                <c:pt idx="6602">
                  <c:v>3707.959</c:v>
                </c:pt>
                <c:pt idx="6603">
                  <c:v>3708.441</c:v>
                </c:pt>
                <c:pt idx="6604">
                  <c:v>3708.924</c:v>
                </c:pt>
                <c:pt idx="6605">
                  <c:v>3709.406</c:v>
                </c:pt>
                <c:pt idx="6606">
                  <c:v>3709.888</c:v>
                </c:pt>
                <c:pt idx="6607">
                  <c:v>3710.37</c:v>
                </c:pt>
                <c:pt idx="6608">
                  <c:v>3710.852</c:v>
                </c:pt>
                <c:pt idx="6609">
                  <c:v>3711.334</c:v>
                </c:pt>
                <c:pt idx="6610">
                  <c:v>3711.816</c:v>
                </c:pt>
                <c:pt idx="6611">
                  <c:v>3712.298</c:v>
                </c:pt>
                <c:pt idx="6612">
                  <c:v>3712.781</c:v>
                </c:pt>
                <c:pt idx="6613">
                  <c:v>3713.263</c:v>
                </c:pt>
                <c:pt idx="6614">
                  <c:v>3713.745</c:v>
                </c:pt>
                <c:pt idx="6615">
                  <c:v>3714.227</c:v>
                </c:pt>
                <c:pt idx="6616">
                  <c:v>3714.709</c:v>
                </c:pt>
                <c:pt idx="6617">
                  <c:v>3715.191</c:v>
                </c:pt>
                <c:pt idx="6618">
                  <c:v>3715.673</c:v>
                </c:pt>
                <c:pt idx="6619">
                  <c:v>3716.155</c:v>
                </c:pt>
                <c:pt idx="6620">
                  <c:v>3716.637</c:v>
                </c:pt>
                <c:pt idx="6621">
                  <c:v>3717.12</c:v>
                </c:pt>
                <c:pt idx="6622">
                  <c:v>3717.602</c:v>
                </c:pt>
                <c:pt idx="6623">
                  <c:v>3718.084</c:v>
                </c:pt>
                <c:pt idx="6624">
                  <c:v>3718.566</c:v>
                </c:pt>
                <c:pt idx="6625">
                  <c:v>3719.048</c:v>
                </c:pt>
                <c:pt idx="6626">
                  <c:v>3719.53</c:v>
                </c:pt>
                <c:pt idx="6627">
                  <c:v>3720.012</c:v>
                </c:pt>
                <c:pt idx="6628">
                  <c:v>3720.494</c:v>
                </c:pt>
                <c:pt idx="6629">
                  <c:v>3720.977</c:v>
                </c:pt>
                <c:pt idx="6630">
                  <c:v>3721.458</c:v>
                </c:pt>
                <c:pt idx="6631">
                  <c:v>3721.941</c:v>
                </c:pt>
                <c:pt idx="6632">
                  <c:v>3722.423</c:v>
                </c:pt>
                <c:pt idx="6633">
                  <c:v>3722.905</c:v>
                </c:pt>
                <c:pt idx="6634">
                  <c:v>3723.387</c:v>
                </c:pt>
                <c:pt idx="6635">
                  <c:v>3723.869</c:v>
                </c:pt>
                <c:pt idx="6636">
                  <c:v>3724.351</c:v>
                </c:pt>
                <c:pt idx="6637">
                  <c:v>3724.833</c:v>
                </c:pt>
                <c:pt idx="6638">
                  <c:v>3725.315</c:v>
                </c:pt>
                <c:pt idx="6639">
                  <c:v>3725.798</c:v>
                </c:pt>
                <c:pt idx="6640">
                  <c:v>3726.28</c:v>
                </c:pt>
                <c:pt idx="6641">
                  <c:v>3726.762</c:v>
                </c:pt>
                <c:pt idx="6642">
                  <c:v>3727.244</c:v>
                </c:pt>
                <c:pt idx="6643">
                  <c:v>3727.726</c:v>
                </c:pt>
                <c:pt idx="6644">
                  <c:v>3728.208</c:v>
                </c:pt>
                <c:pt idx="6645">
                  <c:v>3728.69</c:v>
                </c:pt>
                <c:pt idx="6646">
                  <c:v>3729.172</c:v>
                </c:pt>
                <c:pt idx="6647">
                  <c:v>3729.655</c:v>
                </c:pt>
                <c:pt idx="6648">
                  <c:v>3730.137</c:v>
                </c:pt>
                <c:pt idx="6649">
                  <c:v>3730.619</c:v>
                </c:pt>
                <c:pt idx="6650">
                  <c:v>3731.101</c:v>
                </c:pt>
                <c:pt idx="6651">
                  <c:v>3731.583</c:v>
                </c:pt>
                <c:pt idx="6652">
                  <c:v>3732.065</c:v>
                </c:pt>
                <c:pt idx="6653">
                  <c:v>3732.547</c:v>
                </c:pt>
                <c:pt idx="6654">
                  <c:v>3733.029</c:v>
                </c:pt>
                <c:pt idx="6655">
                  <c:v>3733.511</c:v>
                </c:pt>
                <c:pt idx="6656">
                  <c:v>3733.994</c:v>
                </c:pt>
                <c:pt idx="6657">
                  <c:v>3734.476</c:v>
                </c:pt>
                <c:pt idx="6658">
                  <c:v>3734.958</c:v>
                </c:pt>
                <c:pt idx="6659">
                  <c:v>3735.44</c:v>
                </c:pt>
                <c:pt idx="6660">
                  <c:v>3735.922</c:v>
                </c:pt>
                <c:pt idx="6661">
                  <c:v>3736.404</c:v>
                </c:pt>
                <c:pt idx="6662">
                  <c:v>3736.886</c:v>
                </c:pt>
                <c:pt idx="6663">
                  <c:v>3737.368</c:v>
                </c:pt>
                <c:pt idx="6664">
                  <c:v>3737.851</c:v>
                </c:pt>
                <c:pt idx="6665">
                  <c:v>3738.333</c:v>
                </c:pt>
                <c:pt idx="6666">
                  <c:v>3738.815</c:v>
                </c:pt>
                <c:pt idx="6667">
                  <c:v>3739.297</c:v>
                </c:pt>
                <c:pt idx="6668">
                  <c:v>3739.779</c:v>
                </c:pt>
                <c:pt idx="6669">
                  <c:v>3740.261</c:v>
                </c:pt>
                <c:pt idx="6670">
                  <c:v>3740.743</c:v>
                </c:pt>
                <c:pt idx="6671">
                  <c:v>3741.225</c:v>
                </c:pt>
                <c:pt idx="6672">
                  <c:v>3741.708</c:v>
                </c:pt>
                <c:pt idx="6673">
                  <c:v>3742.19</c:v>
                </c:pt>
                <c:pt idx="6674">
                  <c:v>3742.672</c:v>
                </c:pt>
                <c:pt idx="6675">
                  <c:v>3743.154</c:v>
                </c:pt>
                <c:pt idx="6676">
                  <c:v>3743.636</c:v>
                </c:pt>
                <c:pt idx="6677">
                  <c:v>3744.118</c:v>
                </c:pt>
                <c:pt idx="6678">
                  <c:v>3744.6</c:v>
                </c:pt>
                <c:pt idx="6679">
                  <c:v>3745.082</c:v>
                </c:pt>
                <c:pt idx="6680">
                  <c:v>3745.564</c:v>
                </c:pt>
                <c:pt idx="6681">
                  <c:v>3746.047</c:v>
                </c:pt>
                <c:pt idx="6682">
                  <c:v>3746.529</c:v>
                </c:pt>
                <c:pt idx="6683">
                  <c:v>3747.011</c:v>
                </c:pt>
                <c:pt idx="6684">
                  <c:v>3747.493</c:v>
                </c:pt>
                <c:pt idx="6685">
                  <c:v>3747.975</c:v>
                </c:pt>
                <c:pt idx="6686">
                  <c:v>3748.457</c:v>
                </c:pt>
                <c:pt idx="6687">
                  <c:v>3748.939</c:v>
                </c:pt>
                <c:pt idx="6688">
                  <c:v>3749.421</c:v>
                </c:pt>
                <c:pt idx="6689">
                  <c:v>3749.904</c:v>
                </c:pt>
                <c:pt idx="6690">
                  <c:v>3750.385</c:v>
                </c:pt>
                <c:pt idx="6691">
                  <c:v>3750.868</c:v>
                </c:pt>
                <c:pt idx="6692">
                  <c:v>3751.35</c:v>
                </c:pt>
                <c:pt idx="6693">
                  <c:v>3751.832</c:v>
                </c:pt>
                <c:pt idx="6694">
                  <c:v>3752.314</c:v>
                </c:pt>
                <c:pt idx="6695">
                  <c:v>3752.796</c:v>
                </c:pt>
                <c:pt idx="6696">
                  <c:v>3753.278</c:v>
                </c:pt>
                <c:pt idx="6697">
                  <c:v>3753.76</c:v>
                </c:pt>
                <c:pt idx="6698">
                  <c:v>3754.242</c:v>
                </c:pt>
                <c:pt idx="6699">
                  <c:v>3754.725</c:v>
                </c:pt>
                <c:pt idx="6700">
                  <c:v>3755.207</c:v>
                </c:pt>
                <c:pt idx="6701">
                  <c:v>3755.689</c:v>
                </c:pt>
                <c:pt idx="6702">
                  <c:v>3756.171</c:v>
                </c:pt>
                <c:pt idx="6703">
                  <c:v>3756.653</c:v>
                </c:pt>
                <c:pt idx="6704">
                  <c:v>3757.135</c:v>
                </c:pt>
                <c:pt idx="6705">
                  <c:v>3757.617</c:v>
                </c:pt>
                <c:pt idx="6706">
                  <c:v>3758.099</c:v>
                </c:pt>
                <c:pt idx="6707">
                  <c:v>3758.582</c:v>
                </c:pt>
                <c:pt idx="6708">
                  <c:v>3759.064</c:v>
                </c:pt>
                <c:pt idx="6709">
                  <c:v>3759.546</c:v>
                </c:pt>
                <c:pt idx="6710">
                  <c:v>3760.028</c:v>
                </c:pt>
                <c:pt idx="6711">
                  <c:v>3760.51</c:v>
                </c:pt>
                <c:pt idx="6712">
                  <c:v>3760.992</c:v>
                </c:pt>
                <c:pt idx="6713">
                  <c:v>3761.474</c:v>
                </c:pt>
                <c:pt idx="6714">
                  <c:v>3761.956</c:v>
                </c:pt>
                <c:pt idx="6715">
                  <c:v>3762.438</c:v>
                </c:pt>
                <c:pt idx="6716">
                  <c:v>3762.921</c:v>
                </c:pt>
                <c:pt idx="6717">
                  <c:v>3763.403</c:v>
                </c:pt>
                <c:pt idx="6718">
                  <c:v>3763.885</c:v>
                </c:pt>
                <c:pt idx="6719">
                  <c:v>3764.367</c:v>
                </c:pt>
                <c:pt idx="6720">
                  <c:v>3764.849</c:v>
                </c:pt>
                <c:pt idx="6721">
                  <c:v>3765.331</c:v>
                </c:pt>
                <c:pt idx="6722">
                  <c:v>3765.813</c:v>
                </c:pt>
                <c:pt idx="6723">
                  <c:v>3766.295</c:v>
                </c:pt>
                <c:pt idx="6724">
                  <c:v>3766.778</c:v>
                </c:pt>
                <c:pt idx="6725">
                  <c:v>3767.26</c:v>
                </c:pt>
                <c:pt idx="6726">
                  <c:v>3767.742</c:v>
                </c:pt>
                <c:pt idx="6727">
                  <c:v>3768.224</c:v>
                </c:pt>
                <c:pt idx="6728">
                  <c:v>3768.706</c:v>
                </c:pt>
                <c:pt idx="6729">
                  <c:v>3769.188</c:v>
                </c:pt>
                <c:pt idx="6730">
                  <c:v>3769.67</c:v>
                </c:pt>
                <c:pt idx="6731">
                  <c:v>3770.152</c:v>
                </c:pt>
                <c:pt idx="6732">
                  <c:v>3770.635</c:v>
                </c:pt>
                <c:pt idx="6733">
                  <c:v>3771.117</c:v>
                </c:pt>
                <c:pt idx="6734">
                  <c:v>3771.599</c:v>
                </c:pt>
                <c:pt idx="6735">
                  <c:v>3772.081</c:v>
                </c:pt>
                <c:pt idx="6736">
                  <c:v>3772.563</c:v>
                </c:pt>
                <c:pt idx="6737">
                  <c:v>3773.045</c:v>
                </c:pt>
                <c:pt idx="6738">
                  <c:v>3773.527</c:v>
                </c:pt>
                <c:pt idx="6739">
                  <c:v>3774.009</c:v>
                </c:pt>
                <c:pt idx="6740">
                  <c:v>3774.491</c:v>
                </c:pt>
                <c:pt idx="6741">
                  <c:v>3774.974</c:v>
                </c:pt>
                <c:pt idx="6742">
                  <c:v>3775.456</c:v>
                </c:pt>
                <c:pt idx="6743">
                  <c:v>3775.938</c:v>
                </c:pt>
                <c:pt idx="6744">
                  <c:v>3776.42</c:v>
                </c:pt>
                <c:pt idx="6745">
                  <c:v>3776.902</c:v>
                </c:pt>
                <c:pt idx="6746">
                  <c:v>3777.384</c:v>
                </c:pt>
                <c:pt idx="6747">
                  <c:v>3777.866</c:v>
                </c:pt>
                <c:pt idx="6748">
                  <c:v>3778.348</c:v>
                </c:pt>
                <c:pt idx="6749">
                  <c:v>3778.831</c:v>
                </c:pt>
                <c:pt idx="6750">
                  <c:v>3779.313</c:v>
                </c:pt>
                <c:pt idx="6751">
                  <c:v>3779.795</c:v>
                </c:pt>
                <c:pt idx="6752">
                  <c:v>3780.277</c:v>
                </c:pt>
                <c:pt idx="6753">
                  <c:v>3780.759</c:v>
                </c:pt>
                <c:pt idx="6754">
                  <c:v>3781.241</c:v>
                </c:pt>
                <c:pt idx="6755">
                  <c:v>3781.723</c:v>
                </c:pt>
                <c:pt idx="6756">
                  <c:v>3782.205</c:v>
                </c:pt>
                <c:pt idx="6757">
                  <c:v>3782.688</c:v>
                </c:pt>
                <c:pt idx="6758">
                  <c:v>3783.169</c:v>
                </c:pt>
                <c:pt idx="6759">
                  <c:v>3783.652</c:v>
                </c:pt>
                <c:pt idx="6760">
                  <c:v>3784.134</c:v>
                </c:pt>
                <c:pt idx="6761">
                  <c:v>3784.616</c:v>
                </c:pt>
                <c:pt idx="6762">
                  <c:v>3785.098</c:v>
                </c:pt>
                <c:pt idx="6763">
                  <c:v>3785.58</c:v>
                </c:pt>
                <c:pt idx="6764">
                  <c:v>3786.062</c:v>
                </c:pt>
                <c:pt idx="6765">
                  <c:v>3786.544</c:v>
                </c:pt>
                <c:pt idx="6766">
                  <c:v>3787.026</c:v>
                </c:pt>
                <c:pt idx="6767">
                  <c:v>3787.509</c:v>
                </c:pt>
                <c:pt idx="6768">
                  <c:v>3787.991</c:v>
                </c:pt>
                <c:pt idx="6769">
                  <c:v>3788.473</c:v>
                </c:pt>
                <c:pt idx="6770">
                  <c:v>3788.955</c:v>
                </c:pt>
                <c:pt idx="6771">
                  <c:v>3789.437</c:v>
                </c:pt>
                <c:pt idx="6772">
                  <c:v>3789.919</c:v>
                </c:pt>
                <c:pt idx="6773">
                  <c:v>3790.401</c:v>
                </c:pt>
                <c:pt idx="6774">
                  <c:v>3790.883</c:v>
                </c:pt>
                <c:pt idx="6775">
                  <c:v>3791.365</c:v>
                </c:pt>
                <c:pt idx="6776">
                  <c:v>3791.848</c:v>
                </c:pt>
                <c:pt idx="6777">
                  <c:v>3792.33</c:v>
                </c:pt>
                <c:pt idx="6778">
                  <c:v>3792.812</c:v>
                </c:pt>
                <c:pt idx="6779">
                  <c:v>3793.294</c:v>
                </c:pt>
                <c:pt idx="6780">
                  <c:v>3793.776</c:v>
                </c:pt>
                <c:pt idx="6781">
                  <c:v>3794.258</c:v>
                </c:pt>
                <c:pt idx="6782">
                  <c:v>3794.74</c:v>
                </c:pt>
                <c:pt idx="6783">
                  <c:v>3795.222</c:v>
                </c:pt>
                <c:pt idx="6784">
                  <c:v>3795.705</c:v>
                </c:pt>
                <c:pt idx="6785">
                  <c:v>3796.187</c:v>
                </c:pt>
                <c:pt idx="6786">
                  <c:v>3796.669</c:v>
                </c:pt>
                <c:pt idx="6787">
                  <c:v>3797.151</c:v>
                </c:pt>
                <c:pt idx="6788">
                  <c:v>3797.633</c:v>
                </c:pt>
                <c:pt idx="6789">
                  <c:v>3798.115</c:v>
                </c:pt>
                <c:pt idx="6790">
                  <c:v>3798.597</c:v>
                </c:pt>
                <c:pt idx="6791">
                  <c:v>3799.079</c:v>
                </c:pt>
                <c:pt idx="6792">
                  <c:v>3799.562</c:v>
                </c:pt>
                <c:pt idx="6793">
                  <c:v>3800.044</c:v>
                </c:pt>
                <c:pt idx="6794">
                  <c:v>3800.526</c:v>
                </c:pt>
                <c:pt idx="6795">
                  <c:v>3801.008</c:v>
                </c:pt>
                <c:pt idx="6796">
                  <c:v>3801.49</c:v>
                </c:pt>
                <c:pt idx="6797">
                  <c:v>3801.972</c:v>
                </c:pt>
                <c:pt idx="6798">
                  <c:v>3802.454</c:v>
                </c:pt>
                <c:pt idx="6799">
                  <c:v>3802.936</c:v>
                </c:pt>
                <c:pt idx="6800">
                  <c:v>3803.418</c:v>
                </c:pt>
                <c:pt idx="6801">
                  <c:v>3803.901</c:v>
                </c:pt>
                <c:pt idx="6802">
                  <c:v>3804.383</c:v>
                </c:pt>
                <c:pt idx="6803">
                  <c:v>3804.865</c:v>
                </c:pt>
                <c:pt idx="6804">
                  <c:v>3805.347</c:v>
                </c:pt>
                <c:pt idx="6805">
                  <c:v>3805.829</c:v>
                </c:pt>
                <c:pt idx="6806">
                  <c:v>3806.311</c:v>
                </c:pt>
                <c:pt idx="6807">
                  <c:v>3806.793</c:v>
                </c:pt>
                <c:pt idx="6808">
                  <c:v>3807.275</c:v>
                </c:pt>
                <c:pt idx="6809">
                  <c:v>3807.758</c:v>
                </c:pt>
                <c:pt idx="6810">
                  <c:v>3808.24</c:v>
                </c:pt>
                <c:pt idx="6811">
                  <c:v>3808.722</c:v>
                </c:pt>
                <c:pt idx="6812">
                  <c:v>3809.204</c:v>
                </c:pt>
                <c:pt idx="6813">
                  <c:v>3809.686</c:v>
                </c:pt>
                <c:pt idx="6814">
                  <c:v>3810.168</c:v>
                </c:pt>
                <c:pt idx="6815">
                  <c:v>3810.65</c:v>
                </c:pt>
                <c:pt idx="6816">
                  <c:v>3811.132</c:v>
                </c:pt>
                <c:pt idx="6817">
                  <c:v>3811.615</c:v>
                </c:pt>
                <c:pt idx="6818">
                  <c:v>3812.096</c:v>
                </c:pt>
                <c:pt idx="6819">
                  <c:v>3812.579</c:v>
                </c:pt>
                <c:pt idx="6820">
                  <c:v>3813.061</c:v>
                </c:pt>
                <c:pt idx="6821">
                  <c:v>3813.543</c:v>
                </c:pt>
                <c:pt idx="6822">
                  <c:v>3814.025</c:v>
                </c:pt>
                <c:pt idx="6823">
                  <c:v>3814.507</c:v>
                </c:pt>
                <c:pt idx="6824">
                  <c:v>3814.989</c:v>
                </c:pt>
                <c:pt idx="6825">
                  <c:v>3815.471</c:v>
                </c:pt>
                <c:pt idx="6826">
                  <c:v>3815.953</c:v>
                </c:pt>
                <c:pt idx="6827">
                  <c:v>3816.436</c:v>
                </c:pt>
                <c:pt idx="6828">
                  <c:v>3816.918</c:v>
                </c:pt>
                <c:pt idx="6829">
                  <c:v>3817.4</c:v>
                </c:pt>
                <c:pt idx="6830">
                  <c:v>3817.882</c:v>
                </c:pt>
                <c:pt idx="6831">
                  <c:v>3818.364</c:v>
                </c:pt>
                <c:pt idx="6832">
                  <c:v>3818.846</c:v>
                </c:pt>
                <c:pt idx="6833">
                  <c:v>3819.328</c:v>
                </c:pt>
                <c:pt idx="6834">
                  <c:v>3819.81</c:v>
                </c:pt>
                <c:pt idx="6835">
                  <c:v>3820.292</c:v>
                </c:pt>
                <c:pt idx="6836">
                  <c:v>3820.775</c:v>
                </c:pt>
                <c:pt idx="6837">
                  <c:v>3821.257</c:v>
                </c:pt>
                <c:pt idx="6838">
                  <c:v>3821.739</c:v>
                </c:pt>
                <c:pt idx="6839">
                  <c:v>3822.221</c:v>
                </c:pt>
                <c:pt idx="6840">
                  <c:v>3822.703</c:v>
                </c:pt>
                <c:pt idx="6841">
                  <c:v>3823.185</c:v>
                </c:pt>
                <c:pt idx="6842">
                  <c:v>3823.667</c:v>
                </c:pt>
                <c:pt idx="6843">
                  <c:v>3824.149</c:v>
                </c:pt>
                <c:pt idx="6844">
                  <c:v>3824.632</c:v>
                </c:pt>
                <c:pt idx="6845">
                  <c:v>3825.114</c:v>
                </c:pt>
                <c:pt idx="6846">
                  <c:v>3825.596</c:v>
                </c:pt>
                <c:pt idx="6847">
                  <c:v>3826.078</c:v>
                </c:pt>
                <c:pt idx="6848">
                  <c:v>3826.56</c:v>
                </c:pt>
                <c:pt idx="6849">
                  <c:v>3827.042</c:v>
                </c:pt>
                <c:pt idx="6850">
                  <c:v>3827.524</c:v>
                </c:pt>
                <c:pt idx="6851">
                  <c:v>3828.006</c:v>
                </c:pt>
                <c:pt idx="6852">
                  <c:v>3828.489</c:v>
                </c:pt>
                <c:pt idx="6853">
                  <c:v>3828.971</c:v>
                </c:pt>
                <c:pt idx="6854">
                  <c:v>3829.453</c:v>
                </c:pt>
                <c:pt idx="6855">
                  <c:v>3829.935</c:v>
                </c:pt>
                <c:pt idx="6856">
                  <c:v>3830.417</c:v>
                </c:pt>
                <c:pt idx="6857">
                  <c:v>3830.899</c:v>
                </c:pt>
                <c:pt idx="6858">
                  <c:v>3831.381</c:v>
                </c:pt>
                <c:pt idx="6859">
                  <c:v>3831.863</c:v>
                </c:pt>
                <c:pt idx="6860">
                  <c:v>3832.345</c:v>
                </c:pt>
                <c:pt idx="6861">
                  <c:v>3832.828</c:v>
                </c:pt>
                <c:pt idx="6862">
                  <c:v>3833.31</c:v>
                </c:pt>
                <c:pt idx="6863">
                  <c:v>3833.792</c:v>
                </c:pt>
                <c:pt idx="6864">
                  <c:v>3834.274</c:v>
                </c:pt>
                <c:pt idx="6865">
                  <c:v>3834.756</c:v>
                </c:pt>
                <c:pt idx="6866">
                  <c:v>3835.238</c:v>
                </c:pt>
                <c:pt idx="6867">
                  <c:v>3835.72</c:v>
                </c:pt>
                <c:pt idx="6868">
                  <c:v>3836.202</c:v>
                </c:pt>
                <c:pt idx="6869">
                  <c:v>3836.685</c:v>
                </c:pt>
                <c:pt idx="6870">
                  <c:v>3837.167</c:v>
                </c:pt>
                <c:pt idx="6871">
                  <c:v>3837.649</c:v>
                </c:pt>
                <c:pt idx="6872">
                  <c:v>3838.131</c:v>
                </c:pt>
                <c:pt idx="6873">
                  <c:v>3838.613</c:v>
                </c:pt>
                <c:pt idx="6874">
                  <c:v>3839.095</c:v>
                </c:pt>
                <c:pt idx="6875">
                  <c:v>3839.577</c:v>
                </c:pt>
                <c:pt idx="6876">
                  <c:v>3840.059</c:v>
                </c:pt>
                <c:pt idx="6877">
                  <c:v>3840.542</c:v>
                </c:pt>
                <c:pt idx="6878">
                  <c:v>3841.023</c:v>
                </c:pt>
                <c:pt idx="6879">
                  <c:v>3841.506</c:v>
                </c:pt>
                <c:pt idx="6880">
                  <c:v>3841.988</c:v>
                </c:pt>
                <c:pt idx="6881">
                  <c:v>3842.47</c:v>
                </c:pt>
                <c:pt idx="6882">
                  <c:v>3842.952</c:v>
                </c:pt>
                <c:pt idx="6883">
                  <c:v>3843.434</c:v>
                </c:pt>
                <c:pt idx="6884">
                  <c:v>3843.916</c:v>
                </c:pt>
                <c:pt idx="6885">
                  <c:v>3844.398</c:v>
                </c:pt>
                <c:pt idx="6886">
                  <c:v>3844.88</c:v>
                </c:pt>
                <c:pt idx="6887">
                  <c:v>3845.363</c:v>
                </c:pt>
                <c:pt idx="6888">
                  <c:v>3845.845</c:v>
                </c:pt>
                <c:pt idx="6889">
                  <c:v>3846.327</c:v>
                </c:pt>
                <c:pt idx="6890">
                  <c:v>3846.809</c:v>
                </c:pt>
                <c:pt idx="6891">
                  <c:v>3847.291</c:v>
                </c:pt>
                <c:pt idx="6892">
                  <c:v>3847.773</c:v>
                </c:pt>
                <c:pt idx="6893">
                  <c:v>3848.255</c:v>
                </c:pt>
                <c:pt idx="6894">
                  <c:v>3848.737</c:v>
                </c:pt>
                <c:pt idx="6895">
                  <c:v>3849.219</c:v>
                </c:pt>
                <c:pt idx="6896">
                  <c:v>3849.702</c:v>
                </c:pt>
                <c:pt idx="6897">
                  <c:v>3850.184</c:v>
                </c:pt>
                <c:pt idx="6898">
                  <c:v>3850.666</c:v>
                </c:pt>
                <c:pt idx="6899">
                  <c:v>3851.148</c:v>
                </c:pt>
                <c:pt idx="6900">
                  <c:v>3851.63</c:v>
                </c:pt>
                <c:pt idx="6901">
                  <c:v>3852.112</c:v>
                </c:pt>
                <c:pt idx="6902">
                  <c:v>3852.594</c:v>
                </c:pt>
                <c:pt idx="6903">
                  <c:v>3853.076</c:v>
                </c:pt>
                <c:pt idx="6904">
                  <c:v>3853.559</c:v>
                </c:pt>
                <c:pt idx="6905">
                  <c:v>3854.041</c:v>
                </c:pt>
                <c:pt idx="6906">
                  <c:v>3854.523</c:v>
                </c:pt>
                <c:pt idx="6907">
                  <c:v>3855.005</c:v>
                </c:pt>
                <c:pt idx="6908">
                  <c:v>3855.487</c:v>
                </c:pt>
                <c:pt idx="6909">
                  <c:v>3855.969</c:v>
                </c:pt>
                <c:pt idx="6910">
                  <c:v>3856.451</c:v>
                </c:pt>
                <c:pt idx="6911">
                  <c:v>3856.933</c:v>
                </c:pt>
                <c:pt idx="6912">
                  <c:v>3857.416</c:v>
                </c:pt>
                <c:pt idx="6913">
                  <c:v>3857.898</c:v>
                </c:pt>
                <c:pt idx="6914">
                  <c:v>3858.38</c:v>
                </c:pt>
                <c:pt idx="6915">
                  <c:v>3858.862</c:v>
                </c:pt>
                <c:pt idx="6916">
                  <c:v>3859.344</c:v>
                </c:pt>
                <c:pt idx="6917">
                  <c:v>3859.826</c:v>
                </c:pt>
                <c:pt idx="6918">
                  <c:v>3860.308</c:v>
                </c:pt>
                <c:pt idx="6919">
                  <c:v>3860.79</c:v>
                </c:pt>
                <c:pt idx="6920">
                  <c:v>3861.272</c:v>
                </c:pt>
                <c:pt idx="6921">
                  <c:v>3861.755</c:v>
                </c:pt>
                <c:pt idx="6922">
                  <c:v>3862.237</c:v>
                </c:pt>
                <c:pt idx="6923">
                  <c:v>3862.719</c:v>
                </c:pt>
                <c:pt idx="6924">
                  <c:v>3863.201</c:v>
                </c:pt>
                <c:pt idx="6925">
                  <c:v>3863.683</c:v>
                </c:pt>
                <c:pt idx="6926">
                  <c:v>3864.165</c:v>
                </c:pt>
                <c:pt idx="6927">
                  <c:v>3864.647</c:v>
                </c:pt>
                <c:pt idx="6928">
                  <c:v>3865.129</c:v>
                </c:pt>
                <c:pt idx="6929">
                  <c:v>3865.612</c:v>
                </c:pt>
                <c:pt idx="6930">
                  <c:v>3866.094</c:v>
                </c:pt>
                <c:pt idx="6931">
                  <c:v>3866.576</c:v>
                </c:pt>
                <c:pt idx="6932">
                  <c:v>3867.058</c:v>
                </c:pt>
                <c:pt idx="6933">
                  <c:v>3867.54</c:v>
                </c:pt>
                <c:pt idx="6934">
                  <c:v>3868.022</c:v>
                </c:pt>
                <c:pt idx="6935">
                  <c:v>3868.504</c:v>
                </c:pt>
                <c:pt idx="6936">
                  <c:v>3868.986</c:v>
                </c:pt>
                <c:pt idx="6937">
                  <c:v>3869.469</c:v>
                </c:pt>
                <c:pt idx="6938">
                  <c:v>3869.95</c:v>
                </c:pt>
                <c:pt idx="6939">
                  <c:v>3870.433</c:v>
                </c:pt>
                <c:pt idx="6940">
                  <c:v>3870.915</c:v>
                </c:pt>
                <c:pt idx="6941">
                  <c:v>3871.397</c:v>
                </c:pt>
                <c:pt idx="6942">
                  <c:v>3871.879</c:v>
                </c:pt>
                <c:pt idx="6943">
                  <c:v>3872.361</c:v>
                </c:pt>
                <c:pt idx="6944">
                  <c:v>3872.843</c:v>
                </c:pt>
                <c:pt idx="6945">
                  <c:v>3873.325</c:v>
                </c:pt>
                <c:pt idx="6946">
                  <c:v>3873.807</c:v>
                </c:pt>
                <c:pt idx="6947">
                  <c:v>3874.29</c:v>
                </c:pt>
                <c:pt idx="6948">
                  <c:v>3874.772</c:v>
                </c:pt>
                <c:pt idx="6949">
                  <c:v>3875.254</c:v>
                </c:pt>
                <c:pt idx="6950">
                  <c:v>3875.736</c:v>
                </c:pt>
                <c:pt idx="6951">
                  <c:v>3876.218</c:v>
                </c:pt>
                <c:pt idx="6952">
                  <c:v>3876.7</c:v>
                </c:pt>
                <c:pt idx="6953">
                  <c:v>3877.182</c:v>
                </c:pt>
                <c:pt idx="6954">
                  <c:v>3877.664</c:v>
                </c:pt>
                <c:pt idx="6955">
                  <c:v>3878.146</c:v>
                </c:pt>
                <c:pt idx="6956">
                  <c:v>3878.629</c:v>
                </c:pt>
                <c:pt idx="6957">
                  <c:v>3879.111</c:v>
                </c:pt>
                <c:pt idx="6958">
                  <c:v>3879.593</c:v>
                </c:pt>
                <c:pt idx="6959">
                  <c:v>3880.075</c:v>
                </c:pt>
                <c:pt idx="6960">
                  <c:v>3880.557</c:v>
                </c:pt>
                <c:pt idx="6961">
                  <c:v>3881.039</c:v>
                </c:pt>
                <c:pt idx="6962">
                  <c:v>3881.521</c:v>
                </c:pt>
                <c:pt idx="6963">
                  <c:v>3882.003</c:v>
                </c:pt>
                <c:pt idx="6964">
                  <c:v>3882.486</c:v>
                </c:pt>
                <c:pt idx="6965">
                  <c:v>3882.968</c:v>
                </c:pt>
                <c:pt idx="6966">
                  <c:v>3883.45</c:v>
                </c:pt>
                <c:pt idx="6967">
                  <c:v>3883.932</c:v>
                </c:pt>
                <c:pt idx="6968">
                  <c:v>3884.414</c:v>
                </c:pt>
                <c:pt idx="6969">
                  <c:v>3884.896</c:v>
                </c:pt>
                <c:pt idx="6970">
                  <c:v>3885.378</c:v>
                </c:pt>
                <c:pt idx="6971">
                  <c:v>3885.86</c:v>
                </c:pt>
                <c:pt idx="6972">
                  <c:v>3886.343</c:v>
                </c:pt>
                <c:pt idx="6973">
                  <c:v>3886.825</c:v>
                </c:pt>
                <c:pt idx="6974">
                  <c:v>3887.307</c:v>
                </c:pt>
                <c:pt idx="6975">
                  <c:v>3887.789</c:v>
                </c:pt>
                <c:pt idx="6976">
                  <c:v>3888.271</c:v>
                </c:pt>
                <c:pt idx="6977">
                  <c:v>3888.753</c:v>
                </c:pt>
                <c:pt idx="6978">
                  <c:v>3889.235</c:v>
                </c:pt>
                <c:pt idx="6979">
                  <c:v>3889.717</c:v>
                </c:pt>
                <c:pt idx="6980">
                  <c:v>3890.199</c:v>
                </c:pt>
                <c:pt idx="6981">
                  <c:v>3890.682</c:v>
                </c:pt>
                <c:pt idx="6982">
                  <c:v>3891.164</c:v>
                </c:pt>
                <c:pt idx="6983">
                  <c:v>3891.646</c:v>
                </c:pt>
                <c:pt idx="6984">
                  <c:v>3892.128</c:v>
                </c:pt>
                <c:pt idx="6985">
                  <c:v>3892.61</c:v>
                </c:pt>
                <c:pt idx="6986">
                  <c:v>3893.092</c:v>
                </c:pt>
                <c:pt idx="6987">
                  <c:v>3893.574</c:v>
                </c:pt>
                <c:pt idx="6988">
                  <c:v>3894.056</c:v>
                </c:pt>
                <c:pt idx="6989">
                  <c:v>3894.539</c:v>
                </c:pt>
                <c:pt idx="6990">
                  <c:v>3895.021</c:v>
                </c:pt>
                <c:pt idx="6991">
                  <c:v>3895.503</c:v>
                </c:pt>
                <c:pt idx="6992">
                  <c:v>3895.985</c:v>
                </c:pt>
                <c:pt idx="6993">
                  <c:v>3896.467</c:v>
                </c:pt>
                <c:pt idx="6994">
                  <c:v>3896.949</c:v>
                </c:pt>
                <c:pt idx="6995">
                  <c:v>3897.431</c:v>
                </c:pt>
                <c:pt idx="6996">
                  <c:v>3897.913</c:v>
                </c:pt>
                <c:pt idx="6997">
                  <c:v>3898.396</c:v>
                </c:pt>
                <c:pt idx="6998">
                  <c:v>3898.877</c:v>
                </c:pt>
                <c:pt idx="6999">
                  <c:v>3899.36</c:v>
                </c:pt>
                <c:pt idx="7000">
                  <c:v>3899.842</c:v>
                </c:pt>
                <c:pt idx="7001">
                  <c:v>3900.324</c:v>
                </c:pt>
                <c:pt idx="7002">
                  <c:v>3900.806</c:v>
                </c:pt>
                <c:pt idx="7003">
                  <c:v>3901.288</c:v>
                </c:pt>
                <c:pt idx="7004">
                  <c:v>3901.77</c:v>
                </c:pt>
                <c:pt idx="7005">
                  <c:v>3902.252</c:v>
                </c:pt>
                <c:pt idx="7006">
                  <c:v>3902.734</c:v>
                </c:pt>
                <c:pt idx="7007">
                  <c:v>3903.217</c:v>
                </c:pt>
                <c:pt idx="7008">
                  <c:v>3903.699</c:v>
                </c:pt>
                <c:pt idx="7009">
                  <c:v>3904.181</c:v>
                </c:pt>
                <c:pt idx="7010">
                  <c:v>3904.663</c:v>
                </c:pt>
                <c:pt idx="7011">
                  <c:v>3905.145</c:v>
                </c:pt>
                <c:pt idx="7012">
                  <c:v>3905.627</c:v>
                </c:pt>
                <c:pt idx="7013">
                  <c:v>3906.109</c:v>
                </c:pt>
                <c:pt idx="7014">
                  <c:v>3906.591</c:v>
                </c:pt>
                <c:pt idx="7015">
                  <c:v>3907.073</c:v>
                </c:pt>
                <c:pt idx="7016">
                  <c:v>3907.556</c:v>
                </c:pt>
                <c:pt idx="7017">
                  <c:v>3908.038</c:v>
                </c:pt>
                <c:pt idx="7018">
                  <c:v>3908.52</c:v>
                </c:pt>
                <c:pt idx="7019">
                  <c:v>3909.002</c:v>
                </c:pt>
                <c:pt idx="7020">
                  <c:v>3909.484</c:v>
                </c:pt>
                <c:pt idx="7021">
                  <c:v>3909.966</c:v>
                </c:pt>
                <c:pt idx="7022">
                  <c:v>3910.448</c:v>
                </c:pt>
                <c:pt idx="7023">
                  <c:v>3910.93</c:v>
                </c:pt>
                <c:pt idx="7024">
                  <c:v>3911.413</c:v>
                </c:pt>
                <c:pt idx="7025">
                  <c:v>3911.895</c:v>
                </c:pt>
                <c:pt idx="7026">
                  <c:v>3912.377</c:v>
                </c:pt>
                <c:pt idx="7027">
                  <c:v>3912.859</c:v>
                </c:pt>
                <c:pt idx="7028">
                  <c:v>3913.341</c:v>
                </c:pt>
                <c:pt idx="7029">
                  <c:v>3913.823</c:v>
                </c:pt>
                <c:pt idx="7030">
                  <c:v>3914.305</c:v>
                </c:pt>
                <c:pt idx="7031">
                  <c:v>3914.787</c:v>
                </c:pt>
                <c:pt idx="7032">
                  <c:v>3915.27</c:v>
                </c:pt>
                <c:pt idx="7033">
                  <c:v>3915.752</c:v>
                </c:pt>
                <c:pt idx="7034">
                  <c:v>3916.234</c:v>
                </c:pt>
                <c:pt idx="7035">
                  <c:v>3916.716</c:v>
                </c:pt>
                <c:pt idx="7036">
                  <c:v>3917.198</c:v>
                </c:pt>
                <c:pt idx="7037">
                  <c:v>3917.68</c:v>
                </c:pt>
                <c:pt idx="7038">
                  <c:v>3918.162</c:v>
                </c:pt>
                <c:pt idx="7039">
                  <c:v>3918.644</c:v>
                </c:pt>
                <c:pt idx="7040">
                  <c:v>3919.126</c:v>
                </c:pt>
                <c:pt idx="7041">
                  <c:v>3919.609</c:v>
                </c:pt>
                <c:pt idx="7042">
                  <c:v>3920.091</c:v>
                </c:pt>
                <c:pt idx="7043">
                  <c:v>3920.573</c:v>
                </c:pt>
                <c:pt idx="7044">
                  <c:v>3921.055</c:v>
                </c:pt>
                <c:pt idx="7045">
                  <c:v>3921.537</c:v>
                </c:pt>
                <c:pt idx="7046">
                  <c:v>3922.019</c:v>
                </c:pt>
                <c:pt idx="7047">
                  <c:v>3922.501</c:v>
                </c:pt>
                <c:pt idx="7048">
                  <c:v>3922.983</c:v>
                </c:pt>
                <c:pt idx="7049">
                  <c:v>3923.466</c:v>
                </c:pt>
                <c:pt idx="7050">
                  <c:v>3923.948</c:v>
                </c:pt>
                <c:pt idx="7051">
                  <c:v>3924.43</c:v>
                </c:pt>
                <c:pt idx="7052">
                  <c:v>3924.912</c:v>
                </c:pt>
                <c:pt idx="7053">
                  <c:v>3925.394</c:v>
                </c:pt>
                <c:pt idx="7054">
                  <c:v>3925.876</c:v>
                </c:pt>
                <c:pt idx="7055">
                  <c:v>3926.358</c:v>
                </c:pt>
                <c:pt idx="7056">
                  <c:v>3926.84</c:v>
                </c:pt>
                <c:pt idx="7057">
                  <c:v>3927.323</c:v>
                </c:pt>
                <c:pt idx="7058">
                  <c:v>3927.804</c:v>
                </c:pt>
                <c:pt idx="7059">
                  <c:v>3928.287</c:v>
                </c:pt>
                <c:pt idx="7060">
                  <c:v>3928.769</c:v>
                </c:pt>
                <c:pt idx="7061">
                  <c:v>3929.251</c:v>
                </c:pt>
                <c:pt idx="7062">
                  <c:v>3929.733</c:v>
                </c:pt>
                <c:pt idx="7063">
                  <c:v>3930.215</c:v>
                </c:pt>
                <c:pt idx="7064">
                  <c:v>3930.697</c:v>
                </c:pt>
                <c:pt idx="7065">
                  <c:v>3931.179</c:v>
                </c:pt>
                <c:pt idx="7066">
                  <c:v>3931.661</c:v>
                </c:pt>
                <c:pt idx="7067">
                  <c:v>3932.144</c:v>
                </c:pt>
                <c:pt idx="7068">
                  <c:v>3932.626</c:v>
                </c:pt>
                <c:pt idx="7069">
                  <c:v>3933.108</c:v>
                </c:pt>
                <c:pt idx="7070">
                  <c:v>3933.59</c:v>
                </c:pt>
                <c:pt idx="7071">
                  <c:v>3934.072</c:v>
                </c:pt>
                <c:pt idx="7072">
                  <c:v>3934.554</c:v>
                </c:pt>
                <c:pt idx="7073">
                  <c:v>3935.036</c:v>
                </c:pt>
                <c:pt idx="7074">
                  <c:v>3935.518</c:v>
                </c:pt>
                <c:pt idx="7075">
                  <c:v>3936</c:v>
                </c:pt>
                <c:pt idx="7076">
                  <c:v>3936.483</c:v>
                </c:pt>
                <c:pt idx="7077">
                  <c:v>3936.965</c:v>
                </c:pt>
                <c:pt idx="7078">
                  <c:v>3937.447</c:v>
                </c:pt>
                <c:pt idx="7079">
                  <c:v>3937.929</c:v>
                </c:pt>
                <c:pt idx="7080">
                  <c:v>3938.411</c:v>
                </c:pt>
                <c:pt idx="7081">
                  <c:v>3938.893</c:v>
                </c:pt>
                <c:pt idx="7082">
                  <c:v>3939.375</c:v>
                </c:pt>
                <c:pt idx="7083">
                  <c:v>3939.857</c:v>
                </c:pt>
                <c:pt idx="7084">
                  <c:v>3940.34</c:v>
                </c:pt>
                <c:pt idx="7085">
                  <c:v>3940.822</c:v>
                </c:pt>
                <c:pt idx="7086">
                  <c:v>3941.304</c:v>
                </c:pt>
                <c:pt idx="7087">
                  <c:v>3941.786</c:v>
                </c:pt>
                <c:pt idx="7088">
                  <c:v>3942.268</c:v>
                </c:pt>
                <c:pt idx="7089">
                  <c:v>3942.75</c:v>
                </c:pt>
                <c:pt idx="7090">
                  <c:v>3943.232</c:v>
                </c:pt>
                <c:pt idx="7091">
                  <c:v>3943.714</c:v>
                </c:pt>
                <c:pt idx="7092">
                  <c:v>3944.197</c:v>
                </c:pt>
                <c:pt idx="7093">
                  <c:v>3944.679</c:v>
                </c:pt>
                <c:pt idx="7094">
                  <c:v>3945.161</c:v>
                </c:pt>
                <c:pt idx="7095">
                  <c:v>3945.643</c:v>
                </c:pt>
                <c:pt idx="7096">
                  <c:v>3946.125</c:v>
                </c:pt>
                <c:pt idx="7097">
                  <c:v>3946.607</c:v>
                </c:pt>
                <c:pt idx="7098">
                  <c:v>3947.089</c:v>
                </c:pt>
                <c:pt idx="7099">
                  <c:v>3947.571</c:v>
                </c:pt>
                <c:pt idx="7100">
                  <c:v>3948.053</c:v>
                </c:pt>
                <c:pt idx="7101">
                  <c:v>3948.536</c:v>
                </c:pt>
                <c:pt idx="7102">
                  <c:v>3949.018</c:v>
                </c:pt>
                <c:pt idx="7103">
                  <c:v>3949.5</c:v>
                </c:pt>
                <c:pt idx="7104">
                  <c:v>3949.982</c:v>
                </c:pt>
                <c:pt idx="7105">
                  <c:v>3950.464</c:v>
                </c:pt>
                <c:pt idx="7106">
                  <c:v>3950.946</c:v>
                </c:pt>
                <c:pt idx="7107">
                  <c:v>3951.428</c:v>
                </c:pt>
                <c:pt idx="7108">
                  <c:v>3951.91</c:v>
                </c:pt>
                <c:pt idx="7109">
                  <c:v>3952.393</c:v>
                </c:pt>
                <c:pt idx="7110">
                  <c:v>3952.875</c:v>
                </c:pt>
                <c:pt idx="7111">
                  <c:v>3953.357</c:v>
                </c:pt>
                <c:pt idx="7112">
                  <c:v>3953.839</c:v>
                </c:pt>
                <c:pt idx="7113">
                  <c:v>3954.321</c:v>
                </c:pt>
                <c:pt idx="7114">
                  <c:v>3954.803</c:v>
                </c:pt>
                <c:pt idx="7115">
                  <c:v>3955.285</c:v>
                </c:pt>
                <c:pt idx="7116">
                  <c:v>3955.767</c:v>
                </c:pt>
                <c:pt idx="7117">
                  <c:v>3956.25</c:v>
                </c:pt>
                <c:pt idx="7118">
                  <c:v>3956.731</c:v>
                </c:pt>
                <c:pt idx="7119">
                  <c:v>3957.214</c:v>
                </c:pt>
                <c:pt idx="7120">
                  <c:v>3957.696</c:v>
                </c:pt>
                <c:pt idx="7121">
                  <c:v>3958.178</c:v>
                </c:pt>
                <c:pt idx="7122">
                  <c:v>3958.66</c:v>
                </c:pt>
                <c:pt idx="7123">
                  <c:v>3959.142</c:v>
                </c:pt>
                <c:pt idx="7124">
                  <c:v>3959.624</c:v>
                </c:pt>
                <c:pt idx="7125">
                  <c:v>3960.106</c:v>
                </c:pt>
                <c:pt idx="7126">
                  <c:v>3960.588</c:v>
                </c:pt>
                <c:pt idx="7127">
                  <c:v>3961.071</c:v>
                </c:pt>
                <c:pt idx="7128">
                  <c:v>3961.553</c:v>
                </c:pt>
                <c:pt idx="7129">
                  <c:v>3962.035</c:v>
                </c:pt>
                <c:pt idx="7130">
                  <c:v>3962.517</c:v>
                </c:pt>
                <c:pt idx="7131">
                  <c:v>3962.999</c:v>
                </c:pt>
                <c:pt idx="7132">
                  <c:v>3963.481</c:v>
                </c:pt>
                <c:pt idx="7133">
                  <c:v>3963.963</c:v>
                </c:pt>
                <c:pt idx="7134">
                  <c:v>3964.445</c:v>
                </c:pt>
                <c:pt idx="7135">
                  <c:v>3964.927</c:v>
                </c:pt>
                <c:pt idx="7136">
                  <c:v>3965.41</c:v>
                </c:pt>
                <c:pt idx="7137">
                  <c:v>3965.892</c:v>
                </c:pt>
                <c:pt idx="7138">
                  <c:v>3966.374</c:v>
                </c:pt>
                <c:pt idx="7139">
                  <c:v>3966.856</c:v>
                </c:pt>
                <c:pt idx="7140">
                  <c:v>3967.338</c:v>
                </c:pt>
                <c:pt idx="7141">
                  <c:v>3967.82</c:v>
                </c:pt>
                <c:pt idx="7142">
                  <c:v>3968.302</c:v>
                </c:pt>
                <c:pt idx="7143">
                  <c:v>3968.784</c:v>
                </c:pt>
                <c:pt idx="7144">
                  <c:v>3969.267</c:v>
                </c:pt>
                <c:pt idx="7145">
                  <c:v>3969.749</c:v>
                </c:pt>
                <c:pt idx="7146">
                  <c:v>3970.231</c:v>
                </c:pt>
                <c:pt idx="7147">
                  <c:v>3970.713</c:v>
                </c:pt>
                <c:pt idx="7148">
                  <c:v>3971.195</c:v>
                </c:pt>
                <c:pt idx="7149">
                  <c:v>3971.677</c:v>
                </c:pt>
                <c:pt idx="7150">
                  <c:v>3972.159</c:v>
                </c:pt>
                <c:pt idx="7151">
                  <c:v>3972.641</c:v>
                </c:pt>
                <c:pt idx="7152">
                  <c:v>3973.124</c:v>
                </c:pt>
                <c:pt idx="7153">
                  <c:v>3973.606</c:v>
                </c:pt>
                <c:pt idx="7154">
                  <c:v>3974.088</c:v>
                </c:pt>
                <c:pt idx="7155">
                  <c:v>3974.57</c:v>
                </c:pt>
                <c:pt idx="7156">
                  <c:v>3975.052</c:v>
                </c:pt>
                <c:pt idx="7157">
                  <c:v>3975.534</c:v>
                </c:pt>
                <c:pt idx="7158">
                  <c:v>3976.016</c:v>
                </c:pt>
                <c:pt idx="7159">
                  <c:v>3976.498</c:v>
                </c:pt>
                <c:pt idx="7160">
                  <c:v>3976.98</c:v>
                </c:pt>
                <c:pt idx="7161">
                  <c:v>3977.463</c:v>
                </c:pt>
                <c:pt idx="7162">
                  <c:v>3977.945</c:v>
                </c:pt>
                <c:pt idx="7163">
                  <c:v>3978.427</c:v>
                </c:pt>
                <c:pt idx="7164">
                  <c:v>3978.909</c:v>
                </c:pt>
                <c:pt idx="7165">
                  <c:v>3979.391</c:v>
                </c:pt>
                <c:pt idx="7166">
                  <c:v>3979.873</c:v>
                </c:pt>
                <c:pt idx="7167">
                  <c:v>3980.355</c:v>
                </c:pt>
                <c:pt idx="7168">
                  <c:v>3980.837</c:v>
                </c:pt>
                <c:pt idx="7169">
                  <c:v>3981.32</c:v>
                </c:pt>
                <c:pt idx="7170">
                  <c:v>3981.802</c:v>
                </c:pt>
                <c:pt idx="7171">
                  <c:v>3982.284</c:v>
                </c:pt>
                <c:pt idx="7172">
                  <c:v>3982.766</c:v>
                </c:pt>
                <c:pt idx="7173">
                  <c:v>3983.248</c:v>
                </c:pt>
                <c:pt idx="7174">
                  <c:v>3983.73</c:v>
                </c:pt>
                <c:pt idx="7175">
                  <c:v>3984.212</c:v>
                </c:pt>
                <c:pt idx="7176">
                  <c:v>3984.694</c:v>
                </c:pt>
                <c:pt idx="7177">
                  <c:v>3985.177</c:v>
                </c:pt>
                <c:pt idx="7178">
                  <c:v>3985.658</c:v>
                </c:pt>
                <c:pt idx="7179">
                  <c:v>3986.141</c:v>
                </c:pt>
                <c:pt idx="7180">
                  <c:v>3986.623</c:v>
                </c:pt>
                <c:pt idx="7181">
                  <c:v>3987.105</c:v>
                </c:pt>
                <c:pt idx="7182">
                  <c:v>3987.587</c:v>
                </c:pt>
                <c:pt idx="7183">
                  <c:v>3988.069</c:v>
                </c:pt>
                <c:pt idx="7184">
                  <c:v>3988.551</c:v>
                </c:pt>
                <c:pt idx="7185">
                  <c:v>3989.033</c:v>
                </c:pt>
                <c:pt idx="7186">
                  <c:v>3989.515</c:v>
                </c:pt>
                <c:pt idx="7187">
                  <c:v>3989.998</c:v>
                </c:pt>
                <c:pt idx="7188">
                  <c:v>3990.48</c:v>
                </c:pt>
                <c:pt idx="7189">
                  <c:v>3990.962</c:v>
                </c:pt>
                <c:pt idx="7190">
                  <c:v>3991.444</c:v>
                </c:pt>
                <c:pt idx="7191">
                  <c:v>3991.926</c:v>
                </c:pt>
                <c:pt idx="7192">
                  <c:v>3992.408</c:v>
                </c:pt>
                <c:pt idx="7193">
                  <c:v>3992.89</c:v>
                </c:pt>
                <c:pt idx="7194">
                  <c:v>3993.372</c:v>
                </c:pt>
                <c:pt idx="7195">
                  <c:v>3993.854</c:v>
                </c:pt>
                <c:pt idx="7196">
                  <c:v>3994.337</c:v>
                </c:pt>
                <c:pt idx="7197">
                  <c:v>3994.819</c:v>
                </c:pt>
                <c:pt idx="7198">
                  <c:v>3995.301</c:v>
                </c:pt>
                <c:pt idx="7199">
                  <c:v>3995.783</c:v>
                </c:pt>
                <c:pt idx="7200">
                  <c:v>3996.265</c:v>
                </c:pt>
                <c:pt idx="7201">
                  <c:v>3996.747</c:v>
                </c:pt>
                <c:pt idx="7202">
                  <c:v>3997.229</c:v>
                </c:pt>
                <c:pt idx="7203">
                  <c:v>3997.711</c:v>
                </c:pt>
                <c:pt idx="7204">
                  <c:v>3998.194</c:v>
                </c:pt>
                <c:pt idx="7205">
                  <c:v>3998.676</c:v>
                </c:pt>
                <c:pt idx="7206">
                  <c:v>3999.158</c:v>
                </c:pt>
                <c:pt idx="7207">
                  <c:v>3999.64</c:v>
                </c:pt>
                <c:pt idx="7208">
                  <c:v>4000.122</c:v>
                </c:pt>
              </c:numCache>
            </c:numRef>
          </c:xVal>
          <c:yVal>
            <c:numRef>
              <c:f>'[his-pmo1.xlsm]his-pmo'!$C$1:$C$7209</c:f>
              <c:numCache>
                <c:formatCode>0.000000_ </c:formatCode>
                <c:ptCount val="7209"/>
                <c:pt idx="0">
                  <c:v>57.47205</c:v>
                </c:pt>
                <c:pt idx="1">
                  <c:v>57.96757</c:v>
                </c:pt>
                <c:pt idx="2">
                  <c:v>58.95318</c:v>
                </c:pt>
                <c:pt idx="3">
                  <c:v>59.9055</c:v>
                </c:pt>
                <c:pt idx="4">
                  <c:v>60.69296</c:v>
                </c:pt>
                <c:pt idx="5">
                  <c:v>61.37165</c:v>
                </c:pt>
                <c:pt idx="6">
                  <c:v>61.41896</c:v>
                </c:pt>
                <c:pt idx="7">
                  <c:v>61.23623</c:v>
                </c:pt>
                <c:pt idx="8">
                  <c:v>60.89963</c:v>
                </c:pt>
                <c:pt idx="9">
                  <c:v>60.7568</c:v>
                </c:pt>
                <c:pt idx="10">
                  <c:v>61.03067</c:v>
                </c:pt>
                <c:pt idx="11">
                  <c:v>61.70441</c:v>
                </c:pt>
                <c:pt idx="12">
                  <c:v>62.65953</c:v>
                </c:pt>
                <c:pt idx="13">
                  <c:v>63.73573</c:v>
                </c:pt>
                <c:pt idx="14">
                  <c:v>64.60176</c:v>
                </c:pt>
                <c:pt idx="15">
                  <c:v>64.78775</c:v>
                </c:pt>
                <c:pt idx="16">
                  <c:v>64.00104</c:v>
                </c:pt>
                <c:pt idx="17">
                  <c:v>62.48882</c:v>
                </c:pt>
                <c:pt idx="18">
                  <c:v>60.91914</c:v>
                </c:pt>
                <c:pt idx="19">
                  <c:v>59.90923</c:v>
                </c:pt>
                <c:pt idx="20">
                  <c:v>59.6887</c:v>
                </c:pt>
                <c:pt idx="21">
                  <c:v>60.11283</c:v>
                </c:pt>
                <c:pt idx="22">
                  <c:v>60.82559</c:v>
                </c:pt>
                <c:pt idx="23">
                  <c:v>61.42094</c:v>
                </c:pt>
                <c:pt idx="24">
                  <c:v>61.65487</c:v>
                </c:pt>
                <c:pt idx="25">
                  <c:v>61.6029</c:v>
                </c:pt>
                <c:pt idx="26">
                  <c:v>61.55164</c:v>
                </c:pt>
                <c:pt idx="27">
                  <c:v>61.77626</c:v>
                </c:pt>
                <c:pt idx="28">
                  <c:v>62.3788</c:v>
                </c:pt>
                <c:pt idx="29">
                  <c:v>63.29296</c:v>
                </c:pt>
                <c:pt idx="30">
                  <c:v>64.08537</c:v>
                </c:pt>
                <c:pt idx="31">
                  <c:v>65.01177</c:v>
                </c:pt>
                <c:pt idx="32">
                  <c:v>65.66919</c:v>
                </c:pt>
                <c:pt idx="33">
                  <c:v>66.03773</c:v>
                </c:pt>
                <c:pt idx="34">
                  <c:v>66.51357</c:v>
                </c:pt>
                <c:pt idx="35">
                  <c:v>66.65459</c:v>
                </c:pt>
                <c:pt idx="36">
                  <c:v>67.03354</c:v>
                </c:pt>
                <c:pt idx="37">
                  <c:v>67.56342</c:v>
                </c:pt>
                <c:pt idx="38">
                  <c:v>68.10737</c:v>
                </c:pt>
                <c:pt idx="39">
                  <c:v>68.7246</c:v>
                </c:pt>
                <c:pt idx="40">
                  <c:v>68.85307</c:v>
                </c:pt>
                <c:pt idx="41">
                  <c:v>68.77569</c:v>
                </c:pt>
                <c:pt idx="42">
                  <c:v>68.62096</c:v>
                </c:pt>
                <c:pt idx="43">
                  <c:v>68.98211</c:v>
                </c:pt>
                <c:pt idx="44">
                  <c:v>69.74919</c:v>
                </c:pt>
                <c:pt idx="45">
                  <c:v>70.81963</c:v>
                </c:pt>
                <c:pt idx="46">
                  <c:v>72.03731</c:v>
                </c:pt>
                <c:pt idx="47">
                  <c:v>73.06992</c:v>
                </c:pt>
                <c:pt idx="48">
                  <c:v>73.64364</c:v>
                </c:pt>
                <c:pt idx="49">
                  <c:v>73.68694</c:v>
                </c:pt>
                <c:pt idx="50">
                  <c:v>73.49815</c:v>
                </c:pt>
                <c:pt idx="51">
                  <c:v>73.20286</c:v>
                </c:pt>
                <c:pt idx="52">
                  <c:v>73.04657</c:v>
                </c:pt>
                <c:pt idx="53">
                  <c:v>73.13652</c:v>
                </c:pt>
                <c:pt idx="54">
                  <c:v>73.43262</c:v>
                </c:pt>
                <c:pt idx="55">
                  <c:v>73.82021</c:v>
                </c:pt>
                <c:pt idx="56">
                  <c:v>74.0314</c:v>
                </c:pt>
                <c:pt idx="57">
                  <c:v>73.98296</c:v>
                </c:pt>
                <c:pt idx="58">
                  <c:v>74.13097</c:v>
                </c:pt>
                <c:pt idx="59">
                  <c:v>74.42993</c:v>
                </c:pt>
                <c:pt idx="60">
                  <c:v>74.8583</c:v>
                </c:pt>
                <c:pt idx="61">
                  <c:v>75.44772</c:v>
                </c:pt>
                <c:pt idx="62">
                  <c:v>76.09822</c:v>
                </c:pt>
                <c:pt idx="63">
                  <c:v>76.61025</c:v>
                </c:pt>
                <c:pt idx="64">
                  <c:v>76.83021</c:v>
                </c:pt>
                <c:pt idx="65">
                  <c:v>76.80325</c:v>
                </c:pt>
                <c:pt idx="66">
                  <c:v>76.57717</c:v>
                </c:pt>
                <c:pt idx="67">
                  <c:v>76.32546</c:v>
                </c:pt>
                <c:pt idx="68">
                  <c:v>76.1841</c:v>
                </c:pt>
                <c:pt idx="69">
                  <c:v>76.19745</c:v>
                </c:pt>
                <c:pt idx="70">
                  <c:v>76.31422</c:v>
                </c:pt>
                <c:pt idx="71">
                  <c:v>76.43983</c:v>
                </c:pt>
                <c:pt idx="72">
                  <c:v>76.45709</c:v>
                </c:pt>
                <c:pt idx="73">
                  <c:v>76.41826</c:v>
                </c:pt>
                <c:pt idx="74">
                  <c:v>76.43565</c:v>
                </c:pt>
                <c:pt idx="75">
                  <c:v>76.56255</c:v>
                </c:pt>
                <c:pt idx="76">
                  <c:v>77.17169</c:v>
                </c:pt>
                <c:pt idx="77">
                  <c:v>77.8079</c:v>
                </c:pt>
                <c:pt idx="78">
                  <c:v>78.63866</c:v>
                </c:pt>
                <c:pt idx="79">
                  <c:v>79.42622</c:v>
                </c:pt>
                <c:pt idx="80">
                  <c:v>80.0517</c:v>
                </c:pt>
                <c:pt idx="81">
                  <c:v>80.51013</c:v>
                </c:pt>
                <c:pt idx="82">
                  <c:v>80.89913</c:v>
                </c:pt>
                <c:pt idx="83">
                  <c:v>81.34421</c:v>
                </c:pt>
                <c:pt idx="84">
                  <c:v>81.91054</c:v>
                </c:pt>
                <c:pt idx="85">
                  <c:v>82.55945</c:v>
                </c:pt>
                <c:pt idx="86">
                  <c:v>83.15712</c:v>
                </c:pt>
                <c:pt idx="87">
                  <c:v>83.54366</c:v>
                </c:pt>
                <c:pt idx="88">
                  <c:v>83.63427</c:v>
                </c:pt>
                <c:pt idx="89">
                  <c:v>83.49435</c:v>
                </c:pt>
                <c:pt idx="90">
                  <c:v>83.69912</c:v>
                </c:pt>
                <c:pt idx="91">
                  <c:v>83.66877</c:v>
                </c:pt>
                <c:pt idx="92">
                  <c:v>84.03853</c:v>
                </c:pt>
                <c:pt idx="93">
                  <c:v>84.56171</c:v>
                </c:pt>
                <c:pt idx="94">
                  <c:v>85.18637</c:v>
                </c:pt>
                <c:pt idx="95">
                  <c:v>85.77903</c:v>
                </c:pt>
                <c:pt idx="96">
                  <c:v>86.12917</c:v>
                </c:pt>
                <c:pt idx="97">
                  <c:v>86.22043</c:v>
                </c:pt>
                <c:pt idx="98">
                  <c:v>86.17551</c:v>
                </c:pt>
                <c:pt idx="99">
                  <c:v>86.26853</c:v>
                </c:pt>
                <c:pt idx="100">
                  <c:v>86.43224</c:v>
                </c:pt>
                <c:pt idx="101">
                  <c:v>86.75688</c:v>
                </c:pt>
                <c:pt idx="102">
                  <c:v>87.11864</c:v>
                </c:pt>
                <c:pt idx="103">
                  <c:v>87.34187</c:v>
                </c:pt>
                <c:pt idx="104">
                  <c:v>87.31357</c:v>
                </c:pt>
                <c:pt idx="105">
                  <c:v>87.06656</c:v>
                </c:pt>
                <c:pt idx="106">
                  <c:v>86.77233</c:v>
                </c:pt>
                <c:pt idx="107">
                  <c:v>86.63908</c:v>
                </c:pt>
                <c:pt idx="108">
                  <c:v>86.80432</c:v>
                </c:pt>
                <c:pt idx="109">
                  <c:v>87.27624</c:v>
                </c:pt>
                <c:pt idx="110">
                  <c:v>87.93653</c:v>
                </c:pt>
                <c:pt idx="111">
                  <c:v>88.60121</c:v>
                </c:pt>
                <c:pt idx="112">
                  <c:v>89.10946</c:v>
                </c:pt>
                <c:pt idx="113">
                  <c:v>89.40685</c:v>
                </c:pt>
                <c:pt idx="114">
                  <c:v>89.55503</c:v>
                </c:pt>
                <c:pt idx="115">
                  <c:v>89.6772</c:v>
                </c:pt>
                <c:pt idx="116">
                  <c:v>89.86752</c:v>
                </c:pt>
                <c:pt idx="117">
                  <c:v>90.13997</c:v>
                </c:pt>
                <c:pt idx="118">
                  <c:v>90.43184</c:v>
                </c:pt>
                <c:pt idx="119">
                  <c:v>90.65179</c:v>
                </c:pt>
                <c:pt idx="120">
                  <c:v>90.74371</c:v>
                </c:pt>
                <c:pt idx="121">
                  <c:v>90.73251</c:v>
                </c:pt>
                <c:pt idx="122">
                  <c:v>90.71396</c:v>
                </c:pt>
                <c:pt idx="123">
                  <c:v>90.80411</c:v>
                </c:pt>
                <c:pt idx="124">
                  <c:v>91.07516</c:v>
                </c:pt>
                <c:pt idx="125">
                  <c:v>91.5244</c:v>
                </c:pt>
                <c:pt idx="126">
                  <c:v>92.07745</c:v>
                </c:pt>
                <c:pt idx="127">
                  <c:v>92.63087</c:v>
                </c:pt>
                <c:pt idx="128">
                  <c:v>93.10333</c:v>
                </c:pt>
                <c:pt idx="129">
                  <c:v>93.20192</c:v>
                </c:pt>
                <c:pt idx="130">
                  <c:v>93.31898</c:v>
                </c:pt>
                <c:pt idx="131">
                  <c:v>93.42329</c:v>
                </c:pt>
                <c:pt idx="132">
                  <c:v>93.47663</c:v>
                </c:pt>
                <c:pt idx="133">
                  <c:v>93.45094</c:v>
                </c:pt>
                <c:pt idx="134">
                  <c:v>93.33865</c:v>
                </c:pt>
                <c:pt idx="135">
                  <c:v>93.1544</c:v>
                </c:pt>
                <c:pt idx="136">
                  <c:v>92.92791</c:v>
                </c:pt>
                <c:pt idx="137">
                  <c:v>92.69037</c:v>
                </c:pt>
                <c:pt idx="138">
                  <c:v>92.45956</c:v>
                </c:pt>
                <c:pt idx="139">
                  <c:v>92.23562</c:v>
                </c:pt>
                <c:pt idx="140">
                  <c:v>92.00584</c:v>
                </c:pt>
                <c:pt idx="141">
                  <c:v>91.7579</c:v>
                </c:pt>
                <c:pt idx="142">
                  <c:v>91.49198</c:v>
                </c:pt>
                <c:pt idx="143">
                  <c:v>91.22373</c:v>
                </c:pt>
                <c:pt idx="144">
                  <c:v>90.97892</c:v>
                </c:pt>
                <c:pt idx="145">
                  <c:v>90.78008</c:v>
                </c:pt>
                <c:pt idx="146">
                  <c:v>90.63534</c:v>
                </c:pt>
                <c:pt idx="147">
                  <c:v>90.53515</c:v>
                </c:pt>
                <c:pt idx="148">
                  <c:v>90.4593</c:v>
                </c:pt>
                <c:pt idx="149">
                  <c:v>90.39119</c:v>
                </c:pt>
                <c:pt idx="150">
                  <c:v>90.32824</c:v>
                </c:pt>
                <c:pt idx="151">
                  <c:v>90.28444</c:v>
                </c:pt>
                <c:pt idx="152">
                  <c:v>90.28164</c:v>
                </c:pt>
                <c:pt idx="153">
                  <c:v>90.33605</c:v>
                </c:pt>
                <c:pt idx="154">
                  <c:v>90.44585</c:v>
                </c:pt>
                <c:pt idx="155">
                  <c:v>90.58946</c:v>
                </c:pt>
                <c:pt idx="156">
                  <c:v>90.73478</c:v>
                </c:pt>
                <c:pt idx="157">
                  <c:v>90.85518</c:v>
                </c:pt>
                <c:pt idx="158">
                  <c:v>90.94242</c:v>
                </c:pt>
                <c:pt idx="159">
                  <c:v>91.00961</c:v>
                </c:pt>
                <c:pt idx="160">
                  <c:v>91.08362</c:v>
                </c:pt>
                <c:pt idx="161">
                  <c:v>91.19016</c:v>
                </c:pt>
                <c:pt idx="162">
                  <c:v>91.33883</c:v>
                </c:pt>
                <c:pt idx="163">
                  <c:v>91.51718</c:v>
                </c:pt>
                <c:pt idx="164">
                  <c:v>91.69515</c:v>
                </c:pt>
                <c:pt idx="165">
                  <c:v>91.83899</c:v>
                </c:pt>
                <c:pt idx="166">
                  <c:v>91.9246</c:v>
                </c:pt>
                <c:pt idx="167">
                  <c:v>91.94564</c:v>
                </c:pt>
                <c:pt idx="168">
                  <c:v>91.91307</c:v>
                </c:pt>
                <c:pt idx="169">
                  <c:v>91.84628</c:v>
                </c:pt>
                <c:pt idx="170">
                  <c:v>91.76182</c:v>
                </c:pt>
                <c:pt idx="171">
                  <c:v>91.66636</c:v>
                </c:pt>
                <c:pt idx="172">
                  <c:v>91.55636</c:v>
                </c:pt>
                <c:pt idx="173">
                  <c:v>91.42579</c:v>
                </c:pt>
                <c:pt idx="174">
                  <c:v>91.2749</c:v>
                </c:pt>
                <c:pt idx="175">
                  <c:v>91.11428</c:v>
                </c:pt>
                <c:pt idx="176">
                  <c:v>90.9614</c:v>
                </c:pt>
                <c:pt idx="177">
                  <c:v>90.83085</c:v>
                </c:pt>
                <c:pt idx="178">
                  <c:v>90.72309</c:v>
                </c:pt>
                <c:pt idx="179">
                  <c:v>90.62096</c:v>
                </c:pt>
                <c:pt idx="180">
                  <c:v>90.49577</c:v>
                </c:pt>
                <c:pt idx="181">
                  <c:v>90.3217</c:v>
                </c:pt>
                <c:pt idx="182">
                  <c:v>90.08884</c:v>
                </c:pt>
                <c:pt idx="183">
                  <c:v>89.81003</c:v>
                </c:pt>
                <c:pt idx="184">
                  <c:v>89.51426</c:v>
                </c:pt>
                <c:pt idx="185">
                  <c:v>89.23251</c:v>
                </c:pt>
                <c:pt idx="186">
                  <c:v>88.97979</c:v>
                </c:pt>
                <c:pt idx="187">
                  <c:v>88.74597</c:v>
                </c:pt>
                <c:pt idx="188">
                  <c:v>88.49928</c:v>
                </c:pt>
                <c:pt idx="189">
                  <c:v>88.20198</c:v>
                </c:pt>
                <c:pt idx="190">
                  <c:v>87.82952</c:v>
                </c:pt>
                <c:pt idx="191">
                  <c:v>87.3832</c:v>
                </c:pt>
                <c:pt idx="192">
                  <c:v>86.8899</c:v>
                </c:pt>
                <c:pt idx="193">
                  <c:v>86.38817</c:v>
                </c:pt>
                <c:pt idx="194">
                  <c:v>85.90685</c:v>
                </c:pt>
                <c:pt idx="195">
                  <c:v>85.45168</c:v>
                </c:pt>
                <c:pt idx="196">
                  <c:v>85.00661</c:v>
                </c:pt>
                <c:pt idx="197">
                  <c:v>84.54874</c:v>
                </c:pt>
                <c:pt idx="198">
                  <c:v>84.06487</c:v>
                </c:pt>
                <c:pt idx="199">
                  <c:v>83.55998</c:v>
                </c:pt>
                <c:pt idx="200">
                  <c:v>83.0553</c:v>
                </c:pt>
                <c:pt idx="201">
                  <c:v>82.57611</c:v>
                </c:pt>
                <c:pt idx="202">
                  <c:v>82.13818</c:v>
                </c:pt>
                <c:pt idx="203">
                  <c:v>81.74219</c:v>
                </c:pt>
                <c:pt idx="204">
                  <c:v>81.37913</c:v>
                </c:pt>
                <c:pt idx="205">
                  <c:v>81.04489</c:v>
                </c:pt>
                <c:pt idx="206">
                  <c:v>80.75151</c:v>
                </c:pt>
                <c:pt idx="207">
                  <c:v>80.53039</c:v>
                </c:pt>
                <c:pt idx="208">
                  <c:v>80.42099</c:v>
                </c:pt>
                <c:pt idx="209">
                  <c:v>80.45426</c:v>
                </c:pt>
                <c:pt idx="210">
                  <c:v>80.63729</c:v>
                </c:pt>
                <c:pt idx="211">
                  <c:v>80.95163</c:v>
                </c:pt>
                <c:pt idx="212">
                  <c:v>81.36409</c:v>
                </c:pt>
                <c:pt idx="213">
                  <c:v>81.84382</c:v>
                </c:pt>
                <c:pt idx="214">
                  <c:v>82.37405</c:v>
                </c:pt>
                <c:pt idx="215">
                  <c:v>82.95463</c:v>
                </c:pt>
                <c:pt idx="216">
                  <c:v>83.59388</c:v>
                </c:pt>
                <c:pt idx="217">
                  <c:v>84.29733</c:v>
                </c:pt>
                <c:pt idx="218">
                  <c:v>85.05888</c:v>
                </c:pt>
                <c:pt idx="219">
                  <c:v>85.8609</c:v>
                </c:pt>
                <c:pt idx="220">
                  <c:v>86.68127</c:v>
                </c:pt>
                <c:pt idx="221">
                  <c:v>87.50336</c:v>
                </c:pt>
                <c:pt idx="222">
                  <c:v>88.32234</c:v>
                </c:pt>
                <c:pt idx="223">
                  <c:v>89.14435</c:v>
                </c:pt>
                <c:pt idx="224">
                  <c:v>89.97992</c:v>
                </c:pt>
                <c:pt idx="225">
                  <c:v>90.83455</c:v>
                </c:pt>
                <c:pt idx="226">
                  <c:v>91.70159</c:v>
                </c:pt>
                <c:pt idx="227">
                  <c:v>92.5613</c:v>
                </c:pt>
                <c:pt idx="228">
                  <c:v>93.38602</c:v>
                </c:pt>
                <c:pt idx="229">
                  <c:v>94.14841</c:v>
                </c:pt>
                <c:pt idx="230">
                  <c:v>94.82883</c:v>
                </c:pt>
                <c:pt idx="231">
                  <c:v>95.41945</c:v>
                </c:pt>
                <c:pt idx="232">
                  <c:v>95.92438</c:v>
                </c:pt>
                <c:pt idx="233">
                  <c:v>96.35609</c:v>
                </c:pt>
                <c:pt idx="234">
                  <c:v>96.73045</c:v>
                </c:pt>
                <c:pt idx="235">
                  <c:v>97.06187</c:v>
                </c:pt>
                <c:pt idx="236">
                  <c:v>97.36031</c:v>
                </c:pt>
                <c:pt idx="237">
                  <c:v>97.63081</c:v>
                </c:pt>
                <c:pt idx="238">
                  <c:v>97.87476</c:v>
                </c:pt>
                <c:pt idx="239">
                  <c:v>98.09122</c:v>
                </c:pt>
                <c:pt idx="240">
                  <c:v>98.27798</c:v>
                </c:pt>
                <c:pt idx="241">
                  <c:v>98.43249</c:v>
                </c:pt>
                <c:pt idx="242">
                  <c:v>98.55181</c:v>
                </c:pt>
                <c:pt idx="243">
                  <c:v>98.63361</c:v>
                </c:pt>
                <c:pt idx="244">
                  <c:v>98.67709</c:v>
                </c:pt>
                <c:pt idx="245">
                  <c:v>98.68427</c:v>
                </c:pt>
                <c:pt idx="246">
                  <c:v>98.661</c:v>
                </c:pt>
                <c:pt idx="247">
                  <c:v>98.61649</c:v>
                </c:pt>
                <c:pt idx="248">
                  <c:v>98.56113</c:v>
                </c:pt>
                <c:pt idx="249">
                  <c:v>98.50396</c:v>
                </c:pt>
                <c:pt idx="250">
                  <c:v>98.44939</c:v>
                </c:pt>
                <c:pt idx="251">
                  <c:v>98.39649</c:v>
                </c:pt>
                <c:pt idx="252">
                  <c:v>98.33984</c:v>
                </c:pt>
                <c:pt idx="253">
                  <c:v>98.27261</c:v>
                </c:pt>
                <c:pt idx="254">
                  <c:v>98.18973</c:v>
                </c:pt>
                <c:pt idx="255">
                  <c:v>98.09036</c:v>
                </c:pt>
                <c:pt idx="256">
                  <c:v>97.97839</c:v>
                </c:pt>
                <c:pt idx="257">
                  <c:v>97.86102</c:v>
                </c:pt>
                <c:pt idx="258">
                  <c:v>97.74562</c:v>
                </c:pt>
                <c:pt idx="259">
                  <c:v>97.63758</c:v>
                </c:pt>
                <c:pt idx="260">
                  <c:v>97.53896</c:v>
                </c:pt>
                <c:pt idx="261">
                  <c:v>97.4494</c:v>
                </c:pt>
                <c:pt idx="262">
                  <c:v>97.3676</c:v>
                </c:pt>
                <c:pt idx="263">
                  <c:v>97.29237</c:v>
                </c:pt>
                <c:pt idx="264">
                  <c:v>97.2229</c:v>
                </c:pt>
                <c:pt idx="265">
                  <c:v>97.15813</c:v>
                </c:pt>
                <c:pt idx="266">
                  <c:v>97.09596</c:v>
                </c:pt>
                <c:pt idx="267">
                  <c:v>97.03357</c:v>
                </c:pt>
                <c:pt idx="268">
                  <c:v>96.96809</c:v>
                </c:pt>
                <c:pt idx="269">
                  <c:v>96.89805</c:v>
                </c:pt>
                <c:pt idx="270">
                  <c:v>96.8242</c:v>
                </c:pt>
                <c:pt idx="271">
                  <c:v>96.74908</c:v>
                </c:pt>
                <c:pt idx="272">
                  <c:v>96.67547</c:v>
                </c:pt>
                <c:pt idx="273">
                  <c:v>96.60471</c:v>
                </c:pt>
                <c:pt idx="274">
                  <c:v>96.53558</c:v>
                </c:pt>
                <c:pt idx="275">
                  <c:v>96.46477</c:v>
                </c:pt>
                <c:pt idx="276">
                  <c:v>96.38885</c:v>
                </c:pt>
                <c:pt idx="277">
                  <c:v>96.30665</c:v>
                </c:pt>
                <c:pt idx="278">
                  <c:v>96.22031</c:v>
                </c:pt>
                <c:pt idx="279">
                  <c:v>96.1349</c:v>
                </c:pt>
                <c:pt idx="280">
                  <c:v>96.05629</c:v>
                </c:pt>
                <c:pt idx="281">
                  <c:v>95.98849</c:v>
                </c:pt>
                <c:pt idx="282">
                  <c:v>95.93183</c:v>
                </c:pt>
                <c:pt idx="283">
                  <c:v>95.88339</c:v>
                </c:pt>
                <c:pt idx="284">
                  <c:v>95.83885</c:v>
                </c:pt>
                <c:pt idx="285">
                  <c:v>95.7948</c:v>
                </c:pt>
                <c:pt idx="286">
                  <c:v>95.75057</c:v>
                </c:pt>
                <c:pt idx="287">
                  <c:v>95.70785</c:v>
                </c:pt>
                <c:pt idx="288">
                  <c:v>95.66911</c:v>
                </c:pt>
                <c:pt idx="289">
                  <c:v>95.6357</c:v>
                </c:pt>
                <c:pt idx="290">
                  <c:v>95.60699</c:v>
                </c:pt>
                <c:pt idx="291">
                  <c:v>95.58076</c:v>
                </c:pt>
                <c:pt idx="292">
                  <c:v>95.55418</c:v>
                </c:pt>
                <c:pt idx="293">
                  <c:v>95.5246</c:v>
                </c:pt>
                <c:pt idx="294">
                  <c:v>95.49136</c:v>
                </c:pt>
                <c:pt idx="295">
                  <c:v>95.4605</c:v>
                </c:pt>
                <c:pt idx="296">
                  <c:v>95.45051</c:v>
                </c:pt>
                <c:pt idx="297">
                  <c:v>95.47855</c:v>
                </c:pt>
                <c:pt idx="298">
                  <c:v>95.52588</c:v>
                </c:pt>
                <c:pt idx="299">
                  <c:v>95.55063</c:v>
                </c:pt>
                <c:pt idx="300">
                  <c:v>95.53646</c:v>
                </c:pt>
                <c:pt idx="301">
                  <c:v>95.49341</c:v>
                </c:pt>
                <c:pt idx="302">
                  <c:v>95.43563</c:v>
                </c:pt>
                <c:pt idx="303">
                  <c:v>95.37363</c:v>
                </c:pt>
                <c:pt idx="304">
                  <c:v>95.3147</c:v>
                </c:pt>
                <c:pt idx="305">
                  <c:v>95.26344</c:v>
                </c:pt>
                <c:pt idx="306">
                  <c:v>95.22183</c:v>
                </c:pt>
                <c:pt idx="307">
                  <c:v>95.18876</c:v>
                </c:pt>
                <c:pt idx="308">
                  <c:v>95.161</c:v>
                </c:pt>
                <c:pt idx="309">
                  <c:v>95.13475</c:v>
                </c:pt>
                <c:pt idx="310">
                  <c:v>95.10775</c:v>
                </c:pt>
                <c:pt idx="311">
                  <c:v>95.08022</c:v>
                </c:pt>
                <c:pt idx="312">
                  <c:v>95.05409</c:v>
                </c:pt>
                <c:pt idx="313">
                  <c:v>95.03159</c:v>
                </c:pt>
                <c:pt idx="314">
                  <c:v>95.01331</c:v>
                </c:pt>
                <c:pt idx="315">
                  <c:v>94.99756</c:v>
                </c:pt>
                <c:pt idx="316">
                  <c:v>94.98112</c:v>
                </c:pt>
                <c:pt idx="317">
                  <c:v>94.9611</c:v>
                </c:pt>
                <c:pt idx="318">
                  <c:v>94.93655</c:v>
                </c:pt>
                <c:pt idx="319">
                  <c:v>94.90881</c:v>
                </c:pt>
                <c:pt idx="320">
                  <c:v>94.88058</c:v>
                </c:pt>
                <c:pt idx="321">
                  <c:v>94.85399</c:v>
                </c:pt>
                <c:pt idx="322">
                  <c:v>94.82908</c:v>
                </c:pt>
                <c:pt idx="323">
                  <c:v>94.80331</c:v>
                </c:pt>
                <c:pt idx="324">
                  <c:v>94.77298</c:v>
                </c:pt>
                <c:pt idx="325">
                  <c:v>94.73537</c:v>
                </c:pt>
                <c:pt idx="326">
                  <c:v>94.69053</c:v>
                </c:pt>
                <c:pt idx="327">
                  <c:v>94.64168</c:v>
                </c:pt>
                <c:pt idx="328">
                  <c:v>94.59406</c:v>
                </c:pt>
                <c:pt idx="329">
                  <c:v>94.55252</c:v>
                </c:pt>
                <c:pt idx="330">
                  <c:v>94.51942</c:v>
                </c:pt>
                <c:pt idx="331">
                  <c:v>94.49376</c:v>
                </c:pt>
                <c:pt idx="332">
                  <c:v>94.47186</c:v>
                </c:pt>
                <c:pt idx="333">
                  <c:v>94.44958</c:v>
                </c:pt>
                <c:pt idx="334">
                  <c:v>94.4241</c:v>
                </c:pt>
                <c:pt idx="335">
                  <c:v>94.39513</c:v>
                </c:pt>
                <c:pt idx="336">
                  <c:v>94.36439</c:v>
                </c:pt>
                <c:pt idx="337">
                  <c:v>94.33384</c:v>
                </c:pt>
                <c:pt idx="338">
                  <c:v>94.30437</c:v>
                </c:pt>
                <c:pt idx="339">
                  <c:v>94.27486</c:v>
                </c:pt>
                <c:pt idx="340">
                  <c:v>94.24293</c:v>
                </c:pt>
                <c:pt idx="341">
                  <c:v>94.20618</c:v>
                </c:pt>
                <c:pt idx="342">
                  <c:v>94.16397</c:v>
                </c:pt>
                <c:pt idx="343">
                  <c:v>94.1176</c:v>
                </c:pt>
                <c:pt idx="344">
                  <c:v>94.06979</c:v>
                </c:pt>
                <c:pt idx="345">
                  <c:v>94.02317</c:v>
                </c:pt>
                <c:pt idx="346">
                  <c:v>93.97887</c:v>
                </c:pt>
                <c:pt idx="347">
                  <c:v>93.93606</c:v>
                </c:pt>
                <c:pt idx="348">
                  <c:v>93.89237</c:v>
                </c:pt>
                <c:pt idx="349">
                  <c:v>93.84545</c:v>
                </c:pt>
                <c:pt idx="350">
                  <c:v>93.79411</c:v>
                </c:pt>
                <c:pt idx="351">
                  <c:v>93.73864</c:v>
                </c:pt>
                <c:pt idx="352">
                  <c:v>93.68031</c:v>
                </c:pt>
                <c:pt idx="353">
                  <c:v>93.62034</c:v>
                </c:pt>
                <c:pt idx="354">
                  <c:v>93.55862</c:v>
                </c:pt>
                <c:pt idx="355">
                  <c:v>93.49383</c:v>
                </c:pt>
                <c:pt idx="356">
                  <c:v>93.42405</c:v>
                </c:pt>
                <c:pt idx="357">
                  <c:v>93.34812</c:v>
                </c:pt>
                <c:pt idx="358">
                  <c:v>93.26646</c:v>
                </c:pt>
                <c:pt idx="359">
                  <c:v>93.18092</c:v>
                </c:pt>
                <c:pt idx="360">
                  <c:v>93.09393</c:v>
                </c:pt>
                <c:pt idx="361">
                  <c:v>93.00679</c:v>
                </c:pt>
                <c:pt idx="362">
                  <c:v>92.91868</c:v>
                </c:pt>
                <c:pt idx="363">
                  <c:v>92.82665</c:v>
                </c:pt>
                <c:pt idx="364">
                  <c:v>92.72682</c:v>
                </c:pt>
                <c:pt idx="365">
                  <c:v>92.6162</c:v>
                </c:pt>
                <c:pt idx="366">
                  <c:v>92.49397</c:v>
                </c:pt>
                <c:pt idx="367">
                  <c:v>92.3618</c:v>
                </c:pt>
                <c:pt idx="368">
                  <c:v>92.22295</c:v>
                </c:pt>
                <c:pt idx="369">
                  <c:v>92.08045</c:v>
                </c:pt>
                <c:pt idx="370">
                  <c:v>91.93556</c:v>
                </c:pt>
                <c:pt idx="371">
                  <c:v>91.78711</c:v>
                </c:pt>
                <c:pt idx="372">
                  <c:v>91.63235</c:v>
                </c:pt>
                <c:pt idx="373">
                  <c:v>91.46823</c:v>
                </c:pt>
                <c:pt idx="374">
                  <c:v>91.29296</c:v>
                </c:pt>
                <c:pt idx="375">
                  <c:v>91.10654</c:v>
                </c:pt>
                <c:pt idx="376">
                  <c:v>90.90997</c:v>
                </c:pt>
                <c:pt idx="377">
                  <c:v>90.70403</c:v>
                </c:pt>
                <c:pt idx="378">
                  <c:v>90.48775</c:v>
                </c:pt>
                <c:pt idx="379">
                  <c:v>90.258</c:v>
                </c:pt>
                <c:pt idx="380">
                  <c:v>90.00994</c:v>
                </c:pt>
                <c:pt idx="381">
                  <c:v>89.73854</c:v>
                </c:pt>
                <c:pt idx="382">
                  <c:v>89.43986</c:v>
                </c:pt>
                <c:pt idx="383">
                  <c:v>89.11137</c:v>
                </c:pt>
                <c:pt idx="384">
                  <c:v>88.75144</c:v>
                </c:pt>
                <c:pt idx="385">
                  <c:v>88.3578</c:v>
                </c:pt>
                <c:pt idx="386">
                  <c:v>87.92634</c:v>
                </c:pt>
                <c:pt idx="387">
                  <c:v>87.4503</c:v>
                </c:pt>
                <c:pt idx="388">
                  <c:v>86.92084</c:v>
                </c:pt>
                <c:pt idx="389">
                  <c:v>86.32839</c:v>
                </c:pt>
                <c:pt idx="390">
                  <c:v>85.66446</c:v>
                </c:pt>
                <c:pt idx="391">
                  <c:v>84.92309</c:v>
                </c:pt>
                <c:pt idx="392">
                  <c:v>84.10184</c:v>
                </c:pt>
                <c:pt idx="393">
                  <c:v>83.20259</c:v>
                </c:pt>
                <c:pt idx="394">
                  <c:v>82.23187</c:v>
                </c:pt>
                <c:pt idx="395">
                  <c:v>81.20174</c:v>
                </c:pt>
                <c:pt idx="396">
                  <c:v>80.13029</c:v>
                </c:pt>
                <c:pt idx="397">
                  <c:v>79.04216</c:v>
                </c:pt>
                <c:pt idx="398">
                  <c:v>77.96893</c:v>
                </c:pt>
                <c:pt idx="399">
                  <c:v>76.94837</c:v>
                </c:pt>
                <c:pt idx="400">
                  <c:v>76.0227</c:v>
                </c:pt>
                <c:pt idx="401">
                  <c:v>75.23508</c:v>
                </c:pt>
                <c:pt idx="402">
                  <c:v>74.62487</c:v>
                </c:pt>
                <c:pt idx="403">
                  <c:v>74.22253</c:v>
                </c:pt>
                <c:pt idx="404">
                  <c:v>74.04648</c:v>
                </c:pt>
                <c:pt idx="405">
                  <c:v>74.10304</c:v>
                </c:pt>
                <c:pt idx="406">
                  <c:v>74.3895</c:v>
                </c:pt>
                <c:pt idx="407">
                  <c:v>74.89835</c:v>
                </c:pt>
                <c:pt idx="408">
                  <c:v>75.61989</c:v>
                </c:pt>
                <c:pt idx="409">
                  <c:v>76.54235</c:v>
                </c:pt>
                <c:pt idx="410">
                  <c:v>77.65014</c:v>
                </c:pt>
                <c:pt idx="411">
                  <c:v>78.92234</c:v>
                </c:pt>
                <c:pt idx="412">
                  <c:v>80.33234</c:v>
                </c:pt>
                <c:pt idx="413">
                  <c:v>81.8493</c:v>
                </c:pt>
                <c:pt idx="414">
                  <c:v>83.44032</c:v>
                </c:pt>
                <c:pt idx="415">
                  <c:v>85.07229</c:v>
                </c:pt>
                <c:pt idx="416">
                  <c:v>86.71269</c:v>
                </c:pt>
                <c:pt idx="417">
                  <c:v>88.32991</c:v>
                </c:pt>
                <c:pt idx="418">
                  <c:v>89.89304</c:v>
                </c:pt>
                <c:pt idx="419">
                  <c:v>91.37291</c:v>
                </c:pt>
                <c:pt idx="420">
                  <c:v>92.74377</c:v>
                </c:pt>
                <c:pt idx="421">
                  <c:v>93.98576</c:v>
                </c:pt>
                <c:pt idx="422">
                  <c:v>95.08644</c:v>
                </c:pt>
                <c:pt idx="423">
                  <c:v>96.04169</c:v>
                </c:pt>
                <c:pt idx="424">
                  <c:v>96.85474</c:v>
                </c:pt>
                <c:pt idx="425">
                  <c:v>97.53439</c:v>
                </c:pt>
                <c:pt idx="426">
                  <c:v>98.09252</c:v>
                </c:pt>
                <c:pt idx="427">
                  <c:v>98.54206</c:v>
                </c:pt>
                <c:pt idx="428">
                  <c:v>98.89581</c:v>
                </c:pt>
                <c:pt idx="429">
                  <c:v>99.16585</c:v>
                </c:pt>
                <c:pt idx="430">
                  <c:v>99.36413</c:v>
                </c:pt>
                <c:pt idx="431">
                  <c:v>99.50253</c:v>
                </c:pt>
                <c:pt idx="432">
                  <c:v>99.59286</c:v>
                </c:pt>
                <c:pt idx="433">
                  <c:v>99.64622</c:v>
                </c:pt>
                <c:pt idx="434">
                  <c:v>99.67183</c:v>
                </c:pt>
                <c:pt idx="435">
                  <c:v>99.67648</c:v>
                </c:pt>
                <c:pt idx="436">
                  <c:v>99.66449</c:v>
                </c:pt>
                <c:pt idx="437">
                  <c:v>99.63855</c:v>
                </c:pt>
                <c:pt idx="438">
                  <c:v>99.60096</c:v>
                </c:pt>
                <c:pt idx="439">
                  <c:v>99.55453</c:v>
                </c:pt>
                <c:pt idx="440">
                  <c:v>99.50293</c:v>
                </c:pt>
                <c:pt idx="441">
                  <c:v>99.4498</c:v>
                </c:pt>
                <c:pt idx="442">
                  <c:v>99.39789</c:v>
                </c:pt>
                <c:pt idx="443">
                  <c:v>99.3483</c:v>
                </c:pt>
                <c:pt idx="444">
                  <c:v>99.30023</c:v>
                </c:pt>
                <c:pt idx="445">
                  <c:v>99.25194</c:v>
                </c:pt>
                <c:pt idx="446">
                  <c:v>99.202</c:v>
                </c:pt>
                <c:pt idx="447">
                  <c:v>99.15011</c:v>
                </c:pt>
                <c:pt idx="448">
                  <c:v>99.09759</c:v>
                </c:pt>
                <c:pt idx="449">
                  <c:v>99.04593</c:v>
                </c:pt>
                <c:pt idx="450">
                  <c:v>98.99644</c:v>
                </c:pt>
                <c:pt idx="451">
                  <c:v>98.94879</c:v>
                </c:pt>
                <c:pt idx="452">
                  <c:v>98.90106</c:v>
                </c:pt>
                <c:pt idx="453">
                  <c:v>98.85056</c:v>
                </c:pt>
                <c:pt idx="454">
                  <c:v>98.79506</c:v>
                </c:pt>
                <c:pt idx="455">
                  <c:v>98.7338</c:v>
                </c:pt>
                <c:pt idx="456">
                  <c:v>98.66805</c:v>
                </c:pt>
                <c:pt idx="457">
                  <c:v>98.60026</c:v>
                </c:pt>
                <c:pt idx="458">
                  <c:v>98.53313</c:v>
                </c:pt>
                <c:pt idx="459">
                  <c:v>98.46844</c:v>
                </c:pt>
                <c:pt idx="460">
                  <c:v>98.40649</c:v>
                </c:pt>
                <c:pt idx="461">
                  <c:v>98.34653</c:v>
                </c:pt>
                <c:pt idx="462">
                  <c:v>98.28763</c:v>
                </c:pt>
                <c:pt idx="463">
                  <c:v>98.22939</c:v>
                </c:pt>
                <c:pt idx="464">
                  <c:v>98.17224</c:v>
                </c:pt>
                <c:pt idx="465">
                  <c:v>98.11708</c:v>
                </c:pt>
                <c:pt idx="466">
                  <c:v>98.06437</c:v>
                </c:pt>
                <c:pt idx="467">
                  <c:v>98.01353</c:v>
                </c:pt>
                <c:pt idx="468">
                  <c:v>97.96294</c:v>
                </c:pt>
                <c:pt idx="469">
                  <c:v>97.91025</c:v>
                </c:pt>
                <c:pt idx="470">
                  <c:v>97.85365</c:v>
                </c:pt>
                <c:pt idx="471">
                  <c:v>97.79254</c:v>
                </c:pt>
                <c:pt idx="472">
                  <c:v>97.72779</c:v>
                </c:pt>
                <c:pt idx="473">
                  <c:v>97.66129</c:v>
                </c:pt>
                <c:pt idx="474">
                  <c:v>97.59496</c:v>
                </c:pt>
                <c:pt idx="475">
                  <c:v>97.53004</c:v>
                </c:pt>
                <c:pt idx="476">
                  <c:v>97.46655</c:v>
                </c:pt>
                <c:pt idx="477">
                  <c:v>97.40381</c:v>
                </c:pt>
                <c:pt idx="478">
                  <c:v>97.34081</c:v>
                </c:pt>
                <c:pt idx="479">
                  <c:v>97.27703</c:v>
                </c:pt>
                <c:pt idx="480">
                  <c:v>97.2125</c:v>
                </c:pt>
                <c:pt idx="481">
                  <c:v>97.14738</c:v>
                </c:pt>
                <c:pt idx="482">
                  <c:v>97.08167</c:v>
                </c:pt>
                <c:pt idx="483">
                  <c:v>97.01469</c:v>
                </c:pt>
                <c:pt idx="484">
                  <c:v>96.9453</c:v>
                </c:pt>
                <c:pt idx="485">
                  <c:v>96.87248</c:v>
                </c:pt>
                <c:pt idx="486">
                  <c:v>96.79623</c:v>
                </c:pt>
                <c:pt idx="487">
                  <c:v>96.71756</c:v>
                </c:pt>
                <c:pt idx="488">
                  <c:v>96.63927</c:v>
                </c:pt>
                <c:pt idx="489">
                  <c:v>96.56252</c:v>
                </c:pt>
                <c:pt idx="490">
                  <c:v>96.48807</c:v>
                </c:pt>
                <c:pt idx="491">
                  <c:v>96.41501</c:v>
                </c:pt>
                <c:pt idx="492">
                  <c:v>96.34109</c:v>
                </c:pt>
                <c:pt idx="493">
                  <c:v>96.26369</c:v>
                </c:pt>
                <c:pt idx="494">
                  <c:v>96.1809</c:v>
                </c:pt>
                <c:pt idx="495">
                  <c:v>96.0925</c:v>
                </c:pt>
                <c:pt idx="496">
                  <c:v>95.9997</c:v>
                </c:pt>
                <c:pt idx="497">
                  <c:v>95.90481</c:v>
                </c:pt>
                <c:pt idx="498">
                  <c:v>95.80988</c:v>
                </c:pt>
                <c:pt idx="499">
                  <c:v>95.71583</c:v>
                </c:pt>
                <c:pt idx="500">
                  <c:v>95.62218</c:v>
                </c:pt>
                <c:pt idx="501">
                  <c:v>95.52742</c:v>
                </c:pt>
                <c:pt idx="502">
                  <c:v>95.42989</c:v>
                </c:pt>
                <c:pt idx="503">
                  <c:v>95.3284</c:v>
                </c:pt>
                <c:pt idx="504">
                  <c:v>95.22263</c:v>
                </c:pt>
                <c:pt idx="505">
                  <c:v>95.11274</c:v>
                </c:pt>
                <c:pt idx="506">
                  <c:v>94.9988</c:v>
                </c:pt>
                <c:pt idx="507">
                  <c:v>94.88044</c:v>
                </c:pt>
                <c:pt idx="508">
                  <c:v>94.75677</c:v>
                </c:pt>
                <c:pt idx="509">
                  <c:v>94.62698</c:v>
                </c:pt>
                <c:pt idx="510">
                  <c:v>94.49108</c:v>
                </c:pt>
                <c:pt idx="511">
                  <c:v>94.3502</c:v>
                </c:pt>
                <c:pt idx="512">
                  <c:v>94.20663</c:v>
                </c:pt>
                <c:pt idx="513">
                  <c:v>94.06243</c:v>
                </c:pt>
                <c:pt idx="514">
                  <c:v>93.91906</c:v>
                </c:pt>
                <c:pt idx="515">
                  <c:v>93.77665</c:v>
                </c:pt>
                <c:pt idx="516">
                  <c:v>93.63393</c:v>
                </c:pt>
                <c:pt idx="517">
                  <c:v>93.48929</c:v>
                </c:pt>
                <c:pt idx="518">
                  <c:v>93.34186</c:v>
                </c:pt>
                <c:pt idx="519">
                  <c:v>93.19202</c:v>
                </c:pt>
                <c:pt idx="520">
                  <c:v>93.04138</c:v>
                </c:pt>
                <c:pt idx="521">
                  <c:v>92.89185</c:v>
                </c:pt>
                <c:pt idx="522">
                  <c:v>92.74436</c:v>
                </c:pt>
                <c:pt idx="523">
                  <c:v>92.59811</c:v>
                </c:pt>
                <c:pt idx="524">
                  <c:v>92.45048</c:v>
                </c:pt>
                <c:pt idx="525">
                  <c:v>92.29824</c:v>
                </c:pt>
                <c:pt idx="526">
                  <c:v>92.13869</c:v>
                </c:pt>
                <c:pt idx="527">
                  <c:v>91.97095</c:v>
                </c:pt>
                <c:pt idx="528">
                  <c:v>91.79597</c:v>
                </c:pt>
                <c:pt idx="529">
                  <c:v>91.61565</c:v>
                </c:pt>
                <c:pt idx="530">
                  <c:v>91.43172</c:v>
                </c:pt>
                <c:pt idx="531">
                  <c:v>91.24441</c:v>
                </c:pt>
                <c:pt idx="532">
                  <c:v>91.05228</c:v>
                </c:pt>
                <c:pt idx="533">
                  <c:v>90.8529</c:v>
                </c:pt>
                <c:pt idx="534">
                  <c:v>90.64378</c:v>
                </c:pt>
                <c:pt idx="535">
                  <c:v>90.42361</c:v>
                </c:pt>
                <c:pt idx="536">
                  <c:v>90.192</c:v>
                </c:pt>
                <c:pt idx="537">
                  <c:v>89.94908</c:v>
                </c:pt>
                <c:pt idx="538">
                  <c:v>89.69404</c:v>
                </c:pt>
                <c:pt idx="539">
                  <c:v>89.42429</c:v>
                </c:pt>
                <c:pt idx="540">
                  <c:v>89.13557</c:v>
                </c:pt>
                <c:pt idx="541">
                  <c:v>88.82276</c:v>
                </c:pt>
                <c:pt idx="542">
                  <c:v>88.48158</c:v>
                </c:pt>
                <c:pt idx="543">
                  <c:v>88.10947</c:v>
                </c:pt>
                <c:pt idx="544">
                  <c:v>87.70596</c:v>
                </c:pt>
                <c:pt idx="545">
                  <c:v>87.27141</c:v>
                </c:pt>
                <c:pt idx="546">
                  <c:v>86.80555</c:v>
                </c:pt>
                <c:pt idx="547">
                  <c:v>86.30607</c:v>
                </c:pt>
                <c:pt idx="548">
                  <c:v>85.76849</c:v>
                </c:pt>
                <c:pt idx="549">
                  <c:v>85.18743</c:v>
                </c:pt>
                <c:pt idx="550">
                  <c:v>84.55898</c:v>
                </c:pt>
                <c:pt idx="551">
                  <c:v>83.88289</c:v>
                </c:pt>
                <c:pt idx="552">
                  <c:v>83.16411</c:v>
                </c:pt>
                <c:pt idx="553">
                  <c:v>82.41258</c:v>
                </c:pt>
                <c:pt idx="554">
                  <c:v>81.64212</c:v>
                </c:pt>
                <c:pt idx="555">
                  <c:v>80.86887</c:v>
                </c:pt>
                <c:pt idx="556">
                  <c:v>80.11057</c:v>
                </c:pt>
                <c:pt idx="557">
                  <c:v>79.38672</c:v>
                </c:pt>
                <c:pt idx="558">
                  <c:v>78.71971</c:v>
                </c:pt>
                <c:pt idx="559">
                  <c:v>78.13477</c:v>
                </c:pt>
                <c:pt idx="560">
                  <c:v>77.65843</c:v>
                </c:pt>
                <c:pt idx="561">
                  <c:v>77.31487</c:v>
                </c:pt>
                <c:pt idx="562">
                  <c:v>77.12123</c:v>
                </c:pt>
                <c:pt idx="563">
                  <c:v>77.08432</c:v>
                </c:pt>
                <c:pt idx="564">
                  <c:v>77.20015</c:v>
                </c:pt>
                <c:pt idx="565">
                  <c:v>77.45632</c:v>
                </c:pt>
                <c:pt idx="566">
                  <c:v>77.83643</c:v>
                </c:pt>
                <c:pt idx="567">
                  <c:v>78.3235</c:v>
                </c:pt>
                <c:pt idx="568">
                  <c:v>78.90166</c:v>
                </c:pt>
                <c:pt idx="569">
                  <c:v>79.55538</c:v>
                </c:pt>
                <c:pt idx="570">
                  <c:v>80.26789</c:v>
                </c:pt>
                <c:pt idx="571">
                  <c:v>81.02034</c:v>
                </c:pt>
                <c:pt idx="572">
                  <c:v>81.79252</c:v>
                </c:pt>
                <c:pt idx="573">
                  <c:v>82.56519</c:v>
                </c:pt>
                <c:pt idx="574">
                  <c:v>83.32239</c:v>
                </c:pt>
                <c:pt idx="575">
                  <c:v>84.05252</c:v>
                </c:pt>
                <c:pt idx="576">
                  <c:v>84.74815</c:v>
                </c:pt>
                <c:pt idx="577">
                  <c:v>85.4035</c:v>
                </c:pt>
                <c:pt idx="578">
                  <c:v>86.01319</c:v>
                </c:pt>
                <c:pt idx="579">
                  <c:v>86.57104</c:v>
                </c:pt>
                <c:pt idx="580">
                  <c:v>87.07052</c:v>
                </c:pt>
                <c:pt idx="581">
                  <c:v>87.50623</c:v>
                </c:pt>
                <c:pt idx="582">
                  <c:v>87.87551</c:v>
                </c:pt>
                <c:pt idx="583">
                  <c:v>88.17914</c:v>
                </c:pt>
                <c:pt idx="584">
                  <c:v>88.42088</c:v>
                </c:pt>
                <c:pt idx="585">
                  <c:v>88.60609</c:v>
                </c:pt>
                <c:pt idx="586">
                  <c:v>88.74007</c:v>
                </c:pt>
                <c:pt idx="587">
                  <c:v>88.82716</c:v>
                </c:pt>
                <c:pt idx="588">
                  <c:v>88.87043</c:v>
                </c:pt>
                <c:pt idx="589">
                  <c:v>88.87267</c:v>
                </c:pt>
                <c:pt idx="590">
                  <c:v>88.83733</c:v>
                </c:pt>
                <c:pt idx="591">
                  <c:v>88.76931</c:v>
                </c:pt>
                <c:pt idx="592">
                  <c:v>88.67452</c:v>
                </c:pt>
                <c:pt idx="593">
                  <c:v>88.55898</c:v>
                </c:pt>
                <c:pt idx="594">
                  <c:v>88.42731</c:v>
                </c:pt>
                <c:pt idx="595">
                  <c:v>88.28201</c:v>
                </c:pt>
                <c:pt idx="596">
                  <c:v>88.12366</c:v>
                </c:pt>
                <c:pt idx="597">
                  <c:v>87.952</c:v>
                </c:pt>
                <c:pt idx="598">
                  <c:v>87.76753</c:v>
                </c:pt>
                <c:pt idx="599">
                  <c:v>87.57253</c:v>
                </c:pt>
                <c:pt idx="600">
                  <c:v>87.37094</c:v>
                </c:pt>
                <c:pt idx="601">
                  <c:v>87.16723</c:v>
                </c:pt>
                <c:pt idx="602">
                  <c:v>86.9647</c:v>
                </c:pt>
                <c:pt idx="603">
                  <c:v>86.76437</c:v>
                </c:pt>
                <c:pt idx="604">
                  <c:v>86.56486</c:v>
                </c:pt>
                <c:pt idx="605">
                  <c:v>86.36356</c:v>
                </c:pt>
                <c:pt idx="606">
                  <c:v>86.15848</c:v>
                </c:pt>
                <c:pt idx="607">
                  <c:v>85.94939</c:v>
                </c:pt>
                <c:pt idx="608">
                  <c:v>85.73804</c:v>
                </c:pt>
                <c:pt idx="609">
                  <c:v>85.52711</c:v>
                </c:pt>
                <c:pt idx="610">
                  <c:v>85.31865</c:v>
                </c:pt>
                <c:pt idx="611">
                  <c:v>85.11279</c:v>
                </c:pt>
                <c:pt idx="612">
                  <c:v>84.90771</c:v>
                </c:pt>
                <c:pt idx="613">
                  <c:v>84.70071</c:v>
                </c:pt>
                <c:pt idx="614">
                  <c:v>84.48989</c:v>
                </c:pt>
                <c:pt idx="615">
                  <c:v>84.27522</c:v>
                </c:pt>
                <c:pt idx="616">
                  <c:v>84.05858</c:v>
                </c:pt>
                <c:pt idx="617">
                  <c:v>83.84254</c:v>
                </c:pt>
                <c:pt idx="618">
                  <c:v>83.62856</c:v>
                </c:pt>
                <c:pt idx="619">
                  <c:v>83.41615</c:v>
                </c:pt>
                <c:pt idx="620">
                  <c:v>83.20284</c:v>
                </c:pt>
                <c:pt idx="621">
                  <c:v>82.98598</c:v>
                </c:pt>
                <c:pt idx="622">
                  <c:v>82.76461</c:v>
                </c:pt>
                <c:pt idx="623">
                  <c:v>82.54069</c:v>
                </c:pt>
                <c:pt idx="624">
                  <c:v>82.31886</c:v>
                </c:pt>
                <c:pt idx="625">
                  <c:v>82.10472</c:v>
                </c:pt>
                <c:pt idx="626">
                  <c:v>81.90241</c:v>
                </c:pt>
                <c:pt idx="627">
                  <c:v>81.71308</c:v>
                </c:pt>
                <c:pt idx="628">
                  <c:v>81.53477</c:v>
                </c:pt>
                <c:pt idx="629">
                  <c:v>81.3643</c:v>
                </c:pt>
                <c:pt idx="630">
                  <c:v>81.19959</c:v>
                </c:pt>
                <c:pt idx="631">
                  <c:v>81.04153</c:v>
                </c:pt>
                <c:pt idx="632">
                  <c:v>80.89418</c:v>
                </c:pt>
                <c:pt idx="633">
                  <c:v>80.76331</c:v>
                </c:pt>
                <c:pt idx="634">
                  <c:v>80.65404</c:v>
                </c:pt>
                <c:pt idx="635">
                  <c:v>80.56913</c:v>
                </c:pt>
                <c:pt idx="636">
                  <c:v>80.50855</c:v>
                </c:pt>
                <c:pt idx="637">
                  <c:v>80.47098</c:v>
                </c:pt>
                <c:pt idx="638">
                  <c:v>80.45576</c:v>
                </c:pt>
                <c:pt idx="639">
                  <c:v>80.46437</c:v>
                </c:pt>
                <c:pt idx="640">
                  <c:v>80.50045</c:v>
                </c:pt>
                <c:pt idx="641">
                  <c:v>80.56789</c:v>
                </c:pt>
                <c:pt idx="642">
                  <c:v>80.66898</c:v>
                </c:pt>
                <c:pt idx="643">
                  <c:v>80.80296</c:v>
                </c:pt>
                <c:pt idx="644">
                  <c:v>80.96647</c:v>
                </c:pt>
                <c:pt idx="645">
                  <c:v>81.1553</c:v>
                </c:pt>
                <c:pt idx="646">
                  <c:v>81.36682</c:v>
                </c:pt>
                <c:pt idx="647">
                  <c:v>81.60125</c:v>
                </c:pt>
                <c:pt idx="648">
                  <c:v>81.86115</c:v>
                </c:pt>
                <c:pt idx="649">
                  <c:v>82.14955</c:v>
                </c:pt>
                <c:pt idx="650">
                  <c:v>82.46734</c:v>
                </c:pt>
                <c:pt idx="651">
                  <c:v>82.81216</c:v>
                </c:pt>
                <c:pt idx="652">
                  <c:v>83.17867</c:v>
                </c:pt>
                <c:pt idx="653">
                  <c:v>83.56068</c:v>
                </c:pt>
                <c:pt idx="654">
                  <c:v>83.95335</c:v>
                </c:pt>
                <c:pt idx="655">
                  <c:v>84.3548</c:v>
                </c:pt>
                <c:pt idx="656">
                  <c:v>84.7658</c:v>
                </c:pt>
                <c:pt idx="657">
                  <c:v>85.18798</c:v>
                </c:pt>
                <c:pt idx="658">
                  <c:v>85.62175</c:v>
                </c:pt>
                <c:pt idx="659">
                  <c:v>86.06495</c:v>
                </c:pt>
                <c:pt idx="660">
                  <c:v>86.51312</c:v>
                </c:pt>
                <c:pt idx="661">
                  <c:v>86.96095</c:v>
                </c:pt>
                <c:pt idx="662">
                  <c:v>87.40425</c:v>
                </c:pt>
                <c:pt idx="663">
                  <c:v>87.841</c:v>
                </c:pt>
                <c:pt idx="664">
                  <c:v>88.27136</c:v>
                </c:pt>
                <c:pt idx="665">
                  <c:v>88.69636</c:v>
                </c:pt>
                <c:pt idx="666">
                  <c:v>89.1163</c:v>
                </c:pt>
                <c:pt idx="667">
                  <c:v>89.53008</c:v>
                </c:pt>
                <c:pt idx="668">
                  <c:v>89.93501</c:v>
                </c:pt>
                <c:pt idx="669">
                  <c:v>90.32799</c:v>
                </c:pt>
                <c:pt idx="670">
                  <c:v>90.70662</c:v>
                </c:pt>
                <c:pt idx="671">
                  <c:v>91.06999</c:v>
                </c:pt>
                <c:pt idx="672">
                  <c:v>91.41849</c:v>
                </c:pt>
                <c:pt idx="673">
                  <c:v>91.75309</c:v>
                </c:pt>
                <c:pt idx="674">
                  <c:v>92.07447</c:v>
                </c:pt>
                <c:pt idx="675">
                  <c:v>92.38264</c:v>
                </c:pt>
                <c:pt idx="676">
                  <c:v>92.67712</c:v>
                </c:pt>
                <c:pt idx="677">
                  <c:v>92.95763</c:v>
                </c:pt>
                <c:pt idx="678">
                  <c:v>93.22478</c:v>
                </c:pt>
                <c:pt idx="679">
                  <c:v>93.48003</c:v>
                </c:pt>
                <c:pt idx="680">
                  <c:v>93.72553</c:v>
                </c:pt>
                <c:pt idx="681">
                  <c:v>93.96295</c:v>
                </c:pt>
                <c:pt idx="682">
                  <c:v>94.19318</c:v>
                </c:pt>
                <c:pt idx="683">
                  <c:v>94.41595</c:v>
                </c:pt>
                <c:pt idx="684">
                  <c:v>94.63033</c:v>
                </c:pt>
                <c:pt idx="685">
                  <c:v>94.8356</c:v>
                </c:pt>
                <c:pt idx="686">
                  <c:v>95.03175</c:v>
                </c:pt>
                <c:pt idx="687">
                  <c:v>95.21963</c:v>
                </c:pt>
                <c:pt idx="688">
                  <c:v>95.40056</c:v>
                </c:pt>
                <c:pt idx="689">
                  <c:v>95.57567</c:v>
                </c:pt>
                <c:pt idx="690">
                  <c:v>95.74545</c:v>
                </c:pt>
                <c:pt idx="691">
                  <c:v>95.90957</c:v>
                </c:pt>
                <c:pt idx="692">
                  <c:v>96.06752</c:v>
                </c:pt>
                <c:pt idx="693">
                  <c:v>96.21901</c:v>
                </c:pt>
                <c:pt idx="694">
                  <c:v>96.36435</c:v>
                </c:pt>
                <c:pt idx="695">
                  <c:v>96.50441</c:v>
                </c:pt>
                <c:pt idx="696">
                  <c:v>96.64008</c:v>
                </c:pt>
                <c:pt idx="697">
                  <c:v>96.77174</c:v>
                </c:pt>
                <c:pt idx="698">
                  <c:v>96.89896</c:v>
                </c:pt>
                <c:pt idx="699">
                  <c:v>97.02075</c:v>
                </c:pt>
                <c:pt idx="700">
                  <c:v>97.13613</c:v>
                </c:pt>
                <c:pt idx="701">
                  <c:v>97.24506</c:v>
                </c:pt>
                <c:pt idx="702">
                  <c:v>97.34837</c:v>
                </c:pt>
                <c:pt idx="703">
                  <c:v>97.44779</c:v>
                </c:pt>
                <c:pt idx="704">
                  <c:v>97.54507</c:v>
                </c:pt>
                <c:pt idx="705">
                  <c:v>97.64113</c:v>
                </c:pt>
                <c:pt idx="706">
                  <c:v>97.73562</c:v>
                </c:pt>
                <c:pt idx="707">
                  <c:v>97.82712</c:v>
                </c:pt>
                <c:pt idx="708">
                  <c:v>97.91385</c:v>
                </c:pt>
                <c:pt idx="709">
                  <c:v>97.9946</c:v>
                </c:pt>
                <c:pt idx="710">
                  <c:v>98.06947</c:v>
                </c:pt>
                <c:pt idx="711">
                  <c:v>98.13972</c:v>
                </c:pt>
                <c:pt idx="712">
                  <c:v>98.20742</c:v>
                </c:pt>
                <c:pt idx="713">
                  <c:v>98.27451</c:v>
                </c:pt>
                <c:pt idx="714">
                  <c:v>98.34222</c:v>
                </c:pt>
                <c:pt idx="715">
                  <c:v>98.4107</c:v>
                </c:pt>
                <c:pt idx="716">
                  <c:v>98.47932</c:v>
                </c:pt>
                <c:pt idx="717">
                  <c:v>98.54727</c:v>
                </c:pt>
                <c:pt idx="718">
                  <c:v>98.61395</c:v>
                </c:pt>
                <c:pt idx="719">
                  <c:v>98.67933</c:v>
                </c:pt>
                <c:pt idx="720">
                  <c:v>98.74348</c:v>
                </c:pt>
                <c:pt idx="721">
                  <c:v>98.80653</c:v>
                </c:pt>
                <c:pt idx="722">
                  <c:v>98.86815</c:v>
                </c:pt>
                <c:pt idx="723">
                  <c:v>98.92767</c:v>
                </c:pt>
                <c:pt idx="724">
                  <c:v>98.98419</c:v>
                </c:pt>
                <c:pt idx="725">
                  <c:v>99.03708</c:v>
                </c:pt>
                <c:pt idx="726">
                  <c:v>99.08622</c:v>
                </c:pt>
                <c:pt idx="727">
                  <c:v>99.13187</c:v>
                </c:pt>
                <c:pt idx="728">
                  <c:v>99.17462</c:v>
                </c:pt>
                <c:pt idx="729">
                  <c:v>99.21519</c:v>
                </c:pt>
                <c:pt idx="730">
                  <c:v>99.25402</c:v>
                </c:pt>
                <c:pt idx="731">
                  <c:v>99.29164</c:v>
                </c:pt>
                <c:pt idx="732">
                  <c:v>99.32858</c:v>
                </c:pt>
                <c:pt idx="733">
                  <c:v>99.36548</c:v>
                </c:pt>
                <c:pt idx="734">
                  <c:v>99.40305</c:v>
                </c:pt>
                <c:pt idx="735">
                  <c:v>99.44158</c:v>
                </c:pt>
                <c:pt idx="736">
                  <c:v>99.48073</c:v>
                </c:pt>
                <c:pt idx="737">
                  <c:v>99.5194</c:v>
                </c:pt>
                <c:pt idx="738">
                  <c:v>99.55598</c:v>
                </c:pt>
                <c:pt idx="739">
                  <c:v>99.5889</c:v>
                </c:pt>
                <c:pt idx="740">
                  <c:v>99.61729</c:v>
                </c:pt>
                <c:pt idx="741">
                  <c:v>99.64149</c:v>
                </c:pt>
                <c:pt idx="742">
                  <c:v>99.66285</c:v>
                </c:pt>
                <c:pt idx="743">
                  <c:v>99.68317</c:v>
                </c:pt>
                <c:pt idx="744">
                  <c:v>99.70399</c:v>
                </c:pt>
                <c:pt idx="745">
                  <c:v>99.72581</c:v>
                </c:pt>
                <c:pt idx="746">
                  <c:v>99.74798</c:v>
                </c:pt>
                <c:pt idx="747">
                  <c:v>99.76907</c:v>
                </c:pt>
                <c:pt idx="748">
                  <c:v>99.78749</c:v>
                </c:pt>
                <c:pt idx="749">
                  <c:v>99.80219</c:v>
                </c:pt>
                <c:pt idx="750">
                  <c:v>99.81281</c:v>
                </c:pt>
                <c:pt idx="751">
                  <c:v>99.81963</c:v>
                </c:pt>
                <c:pt idx="752">
                  <c:v>99.82314</c:v>
                </c:pt>
                <c:pt idx="753">
                  <c:v>99.82336</c:v>
                </c:pt>
                <c:pt idx="754">
                  <c:v>99.81985</c:v>
                </c:pt>
                <c:pt idx="755">
                  <c:v>99.81194</c:v>
                </c:pt>
                <c:pt idx="756">
                  <c:v>99.7992</c:v>
                </c:pt>
                <c:pt idx="757">
                  <c:v>99.78175</c:v>
                </c:pt>
                <c:pt idx="758">
                  <c:v>99.76062</c:v>
                </c:pt>
                <c:pt idx="759">
                  <c:v>99.73717</c:v>
                </c:pt>
                <c:pt idx="760">
                  <c:v>99.71253</c:v>
                </c:pt>
                <c:pt idx="761">
                  <c:v>99.687</c:v>
                </c:pt>
                <c:pt idx="762">
                  <c:v>99.65984</c:v>
                </c:pt>
                <c:pt idx="763">
                  <c:v>99.62953</c:v>
                </c:pt>
                <c:pt idx="764">
                  <c:v>99.59443</c:v>
                </c:pt>
                <c:pt idx="765">
                  <c:v>99.55356</c:v>
                </c:pt>
                <c:pt idx="766">
                  <c:v>99.507</c:v>
                </c:pt>
                <c:pt idx="767">
                  <c:v>99.45609</c:v>
                </c:pt>
                <c:pt idx="768">
                  <c:v>99.4026</c:v>
                </c:pt>
                <c:pt idx="769">
                  <c:v>99.34843</c:v>
                </c:pt>
                <c:pt idx="770">
                  <c:v>99.29481</c:v>
                </c:pt>
                <c:pt idx="771">
                  <c:v>99.24207</c:v>
                </c:pt>
                <c:pt idx="772">
                  <c:v>99.18982</c:v>
                </c:pt>
                <c:pt idx="773">
                  <c:v>99.13714</c:v>
                </c:pt>
                <c:pt idx="774">
                  <c:v>99.08315</c:v>
                </c:pt>
                <c:pt idx="775">
                  <c:v>99.02711</c:v>
                </c:pt>
                <c:pt idx="776">
                  <c:v>98.96844</c:v>
                </c:pt>
                <c:pt idx="777">
                  <c:v>98.9068</c:v>
                </c:pt>
                <c:pt idx="778">
                  <c:v>98.84184</c:v>
                </c:pt>
                <c:pt idx="779">
                  <c:v>98.77361</c:v>
                </c:pt>
                <c:pt idx="780">
                  <c:v>98.70248</c:v>
                </c:pt>
                <c:pt idx="781">
                  <c:v>98.62944</c:v>
                </c:pt>
                <c:pt idx="782">
                  <c:v>98.55596</c:v>
                </c:pt>
                <c:pt idx="783">
                  <c:v>98.48372</c:v>
                </c:pt>
                <c:pt idx="784">
                  <c:v>98.41405</c:v>
                </c:pt>
                <c:pt idx="785">
                  <c:v>98.34761</c:v>
                </c:pt>
                <c:pt idx="786">
                  <c:v>98.28422</c:v>
                </c:pt>
                <c:pt idx="787">
                  <c:v>98.223</c:v>
                </c:pt>
                <c:pt idx="788">
                  <c:v>98.16289</c:v>
                </c:pt>
                <c:pt idx="789">
                  <c:v>98.10313</c:v>
                </c:pt>
                <c:pt idx="790">
                  <c:v>98.04355</c:v>
                </c:pt>
                <c:pt idx="791">
                  <c:v>97.98433</c:v>
                </c:pt>
                <c:pt idx="792">
                  <c:v>97.92575</c:v>
                </c:pt>
                <c:pt idx="793">
                  <c:v>97.86778</c:v>
                </c:pt>
                <c:pt idx="794">
                  <c:v>97.80968</c:v>
                </c:pt>
                <c:pt idx="795">
                  <c:v>97.75046</c:v>
                </c:pt>
                <c:pt idx="796">
                  <c:v>97.68926</c:v>
                </c:pt>
                <c:pt idx="797">
                  <c:v>97.62595</c:v>
                </c:pt>
                <c:pt idx="798">
                  <c:v>97.56142</c:v>
                </c:pt>
                <c:pt idx="799">
                  <c:v>97.49763</c:v>
                </c:pt>
                <c:pt idx="800">
                  <c:v>97.43684</c:v>
                </c:pt>
                <c:pt idx="801">
                  <c:v>97.38122</c:v>
                </c:pt>
                <c:pt idx="802">
                  <c:v>97.332</c:v>
                </c:pt>
                <c:pt idx="803">
                  <c:v>97.28968</c:v>
                </c:pt>
                <c:pt idx="804">
                  <c:v>97.25416</c:v>
                </c:pt>
                <c:pt idx="805">
                  <c:v>97.22527</c:v>
                </c:pt>
                <c:pt idx="806">
                  <c:v>97.20327</c:v>
                </c:pt>
                <c:pt idx="807">
                  <c:v>97.1888</c:v>
                </c:pt>
                <c:pt idx="808">
                  <c:v>97.1826</c:v>
                </c:pt>
                <c:pt idx="809">
                  <c:v>97.18504</c:v>
                </c:pt>
                <c:pt idx="810">
                  <c:v>97.19582</c:v>
                </c:pt>
                <c:pt idx="811">
                  <c:v>97.21406</c:v>
                </c:pt>
                <c:pt idx="812">
                  <c:v>97.23877</c:v>
                </c:pt>
                <c:pt idx="813">
                  <c:v>97.26945</c:v>
                </c:pt>
                <c:pt idx="814">
                  <c:v>97.3065</c:v>
                </c:pt>
                <c:pt idx="815">
                  <c:v>97.3509</c:v>
                </c:pt>
                <c:pt idx="816">
                  <c:v>97.40393</c:v>
                </c:pt>
                <c:pt idx="817">
                  <c:v>97.46625</c:v>
                </c:pt>
                <c:pt idx="818">
                  <c:v>97.53762</c:v>
                </c:pt>
                <c:pt idx="819">
                  <c:v>97.61678</c:v>
                </c:pt>
                <c:pt idx="820">
                  <c:v>97.70204</c:v>
                </c:pt>
                <c:pt idx="821">
                  <c:v>97.79179</c:v>
                </c:pt>
                <c:pt idx="822">
                  <c:v>97.88503</c:v>
                </c:pt>
                <c:pt idx="823">
                  <c:v>97.98147</c:v>
                </c:pt>
                <c:pt idx="824">
                  <c:v>98.08095</c:v>
                </c:pt>
                <c:pt idx="825">
                  <c:v>98.18286</c:v>
                </c:pt>
                <c:pt idx="826">
                  <c:v>98.2859</c:v>
                </c:pt>
                <c:pt idx="827">
                  <c:v>98.38806</c:v>
                </c:pt>
                <c:pt idx="828">
                  <c:v>98.48714</c:v>
                </c:pt>
                <c:pt idx="829">
                  <c:v>98.58149</c:v>
                </c:pt>
                <c:pt idx="830">
                  <c:v>98.67026</c:v>
                </c:pt>
                <c:pt idx="831">
                  <c:v>98.75367</c:v>
                </c:pt>
                <c:pt idx="832">
                  <c:v>98.83244</c:v>
                </c:pt>
                <c:pt idx="833">
                  <c:v>98.90726</c:v>
                </c:pt>
                <c:pt idx="834">
                  <c:v>98.97824</c:v>
                </c:pt>
                <c:pt idx="835">
                  <c:v>99.04495</c:v>
                </c:pt>
                <c:pt idx="836">
                  <c:v>99.10647</c:v>
                </c:pt>
                <c:pt idx="837">
                  <c:v>99.16162</c:v>
                </c:pt>
                <c:pt idx="838">
                  <c:v>99.20956</c:v>
                </c:pt>
                <c:pt idx="839">
                  <c:v>99.2496</c:v>
                </c:pt>
                <c:pt idx="840">
                  <c:v>99.28114</c:v>
                </c:pt>
                <c:pt idx="841">
                  <c:v>99.30372</c:v>
                </c:pt>
                <c:pt idx="842">
                  <c:v>99.31681</c:v>
                </c:pt>
                <c:pt idx="843">
                  <c:v>99.32021</c:v>
                </c:pt>
                <c:pt idx="844">
                  <c:v>99.31401</c:v>
                </c:pt>
                <c:pt idx="845">
                  <c:v>99.29893</c:v>
                </c:pt>
                <c:pt idx="846">
                  <c:v>99.27605</c:v>
                </c:pt>
                <c:pt idx="847">
                  <c:v>99.24654</c:v>
                </c:pt>
                <c:pt idx="848">
                  <c:v>99.21104</c:v>
                </c:pt>
                <c:pt idx="849">
                  <c:v>99.16961</c:v>
                </c:pt>
                <c:pt idx="850">
                  <c:v>99.12157</c:v>
                </c:pt>
                <c:pt idx="851">
                  <c:v>99.06614</c:v>
                </c:pt>
                <c:pt idx="852">
                  <c:v>99.00288</c:v>
                </c:pt>
                <c:pt idx="853">
                  <c:v>98.93231</c:v>
                </c:pt>
                <c:pt idx="854">
                  <c:v>98.85594</c:v>
                </c:pt>
                <c:pt idx="855">
                  <c:v>98.77599</c:v>
                </c:pt>
                <c:pt idx="856">
                  <c:v>98.69464</c:v>
                </c:pt>
                <c:pt idx="857">
                  <c:v>98.6134</c:v>
                </c:pt>
                <c:pt idx="858">
                  <c:v>98.53261</c:v>
                </c:pt>
                <c:pt idx="859">
                  <c:v>98.45157</c:v>
                </c:pt>
                <c:pt idx="860">
                  <c:v>98.36892</c:v>
                </c:pt>
                <c:pt idx="861">
                  <c:v>98.28351</c:v>
                </c:pt>
                <c:pt idx="862">
                  <c:v>98.19498</c:v>
                </c:pt>
                <c:pt idx="863">
                  <c:v>98.10389</c:v>
                </c:pt>
                <c:pt idx="864">
                  <c:v>98.01153</c:v>
                </c:pt>
                <c:pt idx="865">
                  <c:v>97.91945</c:v>
                </c:pt>
                <c:pt idx="866">
                  <c:v>97.82887</c:v>
                </c:pt>
                <c:pt idx="867">
                  <c:v>97.74049</c:v>
                </c:pt>
                <c:pt idx="868">
                  <c:v>97.65434</c:v>
                </c:pt>
                <c:pt idx="869">
                  <c:v>97.57039</c:v>
                </c:pt>
                <c:pt idx="870">
                  <c:v>97.48859</c:v>
                </c:pt>
                <c:pt idx="871">
                  <c:v>97.40926</c:v>
                </c:pt>
                <c:pt idx="872">
                  <c:v>97.33282</c:v>
                </c:pt>
                <c:pt idx="873">
                  <c:v>97.25943</c:v>
                </c:pt>
                <c:pt idx="874">
                  <c:v>97.18877</c:v>
                </c:pt>
                <c:pt idx="875">
                  <c:v>97.12005</c:v>
                </c:pt>
                <c:pt idx="876">
                  <c:v>97.05211</c:v>
                </c:pt>
                <c:pt idx="877">
                  <c:v>96.98406</c:v>
                </c:pt>
                <c:pt idx="878">
                  <c:v>96.91553</c:v>
                </c:pt>
                <c:pt idx="879">
                  <c:v>96.84695</c:v>
                </c:pt>
                <c:pt idx="880">
                  <c:v>96.77924</c:v>
                </c:pt>
                <c:pt idx="881">
                  <c:v>96.71346</c:v>
                </c:pt>
                <c:pt idx="882">
                  <c:v>96.65014</c:v>
                </c:pt>
                <c:pt idx="883">
                  <c:v>96.58932</c:v>
                </c:pt>
                <c:pt idx="884">
                  <c:v>96.53054</c:v>
                </c:pt>
                <c:pt idx="885">
                  <c:v>96.47318</c:v>
                </c:pt>
                <c:pt idx="886">
                  <c:v>96.41692</c:v>
                </c:pt>
                <c:pt idx="887">
                  <c:v>96.36186</c:v>
                </c:pt>
                <c:pt idx="888">
                  <c:v>96.30837</c:v>
                </c:pt>
                <c:pt idx="889">
                  <c:v>96.2568</c:v>
                </c:pt>
                <c:pt idx="890">
                  <c:v>96.20706</c:v>
                </c:pt>
                <c:pt idx="891">
                  <c:v>96.15853</c:v>
                </c:pt>
                <c:pt idx="892">
                  <c:v>96.11026</c:v>
                </c:pt>
                <c:pt idx="893">
                  <c:v>96.06135</c:v>
                </c:pt>
                <c:pt idx="894">
                  <c:v>96.01147</c:v>
                </c:pt>
                <c:pt idx="895">
                  <c:v>95.96095</c:v>
                </c:pt>
                <c:pt idx="896">
                  <c:v>95.9107</c:v>
                </c:pt>
                <c:pt idx="897">
                  <c:v>95.86186</c:v>
                </c:pt>
                <c:pt idx="898">
                  <c:v>95.81532</c:v>
                </c:pt>
                <c:pt idx="899">
                  <c:v>95.7715</c:v>
                </c:pt>
                <c:pt idx="900">
                  <c:v>95.73031</c:v>
                </c:pt>
                <c:pt idx="901">
                  <c:v>95.6915</c:v>
                </c:pt>
                <c:pt idx="902">
                  <c:v>95.65482</c:v>
                </c:pt>
                <c:pt idx="903">
                  <c:v>95.62022</c:v>
                </c:pt>
                <c:pt idx="904">
                  <c:v>95.58777</c:v>
                </c:pt>
                <c:pt idx="905">
                  <c:v>95.55725</c:v>
                </c:pt>
                <c:pt idx="906">
                  <c:v>95.52818</c:v>
                </c:pt>
                <c:pt idx="907">
                  <c:v>95.49958</c:v>
                </c:pt>
                <c:pt idx="908">
                  <c:v>95.47057</c:v>
                </c:pt>
                <c:pt idx="909">
                  <c:v>95.4405</c:v>
                </c:pt>
                <c:pt idx="910">
                  <c:v>95.40945</c:v>
                </c:pt>
                <c:pt idx="911">
                  <c:v>95.37826</c:v>
                </c:pt>
                <c:pt idx="912">
                  <c:v>95.34815</c:v>
                </c:pt>
                <c:pt idx="913">
                  <c:v>95.32039</c:v>
                </c:pt>
                <c:pt idx="914">
                  <c:v>95.29561</c:v>
                </c:pt>
                <c:pt idx="915">
                  <c:v>95.27374</c:v>
                </c:pt>
                <c:pt idx="916">
                  <c:v>95.25418</c:v>
                </c:pt>
                <c:pt idx="917">
                  <c:v>95.23617</c:v>
                </c:pt>
                <c:pt idx="918">
                  <c:v>95.21909</c:v>
                </c:pt>
                <c:pt idx="919">
                  <c:v>95.20277</c:v>
                </c:pt>
                <c:pt idx="920">
                  <c:v>95.18726</c:v>
                </c:pt>
                <c:pt idx="921">
                  <c:v>95.17259</c:v>
                </c:pt>
                <c:pt idx="922">
                  <c:v>95.15852</c:v>
                </c:pt>
                <c:pt idx="923">
                  <c:v>95.14456</c:v>
                </c:pt>
                <c:pt idx="924">
                  <c:v>95.13023</c:v>
                </c:pt>
                <c:pt idx="925">
                  <c:v>95.11536</c:v>
                </c:pt>
                <c:pt idx="926">
                  <c:v>95.10043</c:v>
                </c:pt>
                <c:pt idx="927">
                  <c:v>95.08657</c:v>
                </c:pt>
                <c:pt idx="928">
                  <c:v>95.07512</c:v>
                </c:pt>
                <c:pt idx="929">
                  <c:v>95.06715</c:v>
                </c:pt>
                <c:pt idx="930">
                  <c:v>95.0631</c:v>
                </c:pt>
                <c:pt idx="931">
                  <c:v>95.06249</c:v>
                </c:pt>
                <c:pt idx="932">
                  <c:v>95.06437</c:v>
                </c:pt>
                <c:pt idx="933">
                  <c:v>95.0677</c:v>
                </c:pt>
                <c:pt idx="934">
                  <c:v>95.07187</c:v>
                </c:pt>
                <c:pt idx="935">
                  <c:v>95.07687</c:v>
                </c:pt>
                <c:pt idx="936">
                  <c:v>95.08317</c:v>
                </c:pt>
                <c:pt idx="937">
                  <c:v>95.09122</c:v>
                </c:pt>
                <c:pt idx="938">
                  <c:v>95.10117</c:v>
                </c:pt>
                <c:pt idx="939">
                  <c:v>95.11263</c:v>
                </c:pt>
                <c:pt idx="940">
                  <c:v>95.12477</c:v>
                </c:pt>
                <c:pt idx="941">
                  <c:v>95.13686</c:v>
                </c:pt>
                <c:pt idx="942">
                  <c:v>95.14847</c:v>
                </c:pt>
                <c:pt idx="943">
                  <c:v>95.15971</c:v>
                </c:pt>
                <c:pt idx="944">
                  <c:v>95.17115</c:v>
                </c:pt>
                <c:pt idx="945">
                  <c:v>95.18347</c:v>
                </c:pt>
                <c:pt idx="946">
                  <c:v>95.19717</c:v>
                </c:pt>
                <c:pt idx="947">
                  <c:v>95.21261</c:v>
                </c:pt>
                <c:pt idx="948">
                  <c:v>95.2298</c:v>
                </c:pt>
                <c:pt idx="949">
                  <c:v>95.24891</c:v>
                </c:pt>
                <c:pt idx="950">
                  <c:v>95.2701</c:v>
                </c:pt>
                <c:pt idx="951">
                  <c:v>95.29353</c:v>
                </c:pt>
                <c:pt idx="952">
                  <c:v>95.31927</c:v>
                </c:pt>
                <c:pt idx="953">
                  <c:v>95.34689</c:v>
                </c:pt>
                <c:pt idx="954">
                  <c:v>95.3755</c:v>
                </c:pt>
                <c:pt idx="955">
                  <c:v>95.40405</c:v>
                </c:pt>
                <c:pt idx="956">
                  <c:v>95.43175</c:v>
                </c:pt>
                <c:pt idx="957">
                  <c:v>95.45848</c:v>
                </c:pt>
                <c:pt idx="958">
                  <c:v>95.48505</c:v>
                </c:pt>
                <c:pt idx="959">
                  <c:v>95.51281</c:v>
                </c:pt>
                <c:pt idx="960">
                  <c:v>95.54322</c:v>
                </c:pt>
                <c:pt idx="961">
                  <c:v>95.57726</c:v>
                </c:pt>
                <c:pt idx="962">
                  <c:v>95.61483</c:v>
                </c:pt>
                <c:pt idx="963">
                  <c:v>95.6551</c:v>
                </c:pt>
                <c:pt idx="964">
                  <c:v>95.69681</c:v>
                </c:pt>
                <c:pt idx="965">
                  <c:v>95.73887</c:v>
                </c:pt>
                <c:pt idx="966">
                  <c:v>95.78095</c:v>
                </c:pt>
                <c:pt idx="967">
                  <c:v>95.8234</c:v>
                </c:pt>
                <c:pt idx="968">
                  <c:v>95.86701</c:v>
                </c:pt>
                <c:pt idx="969">
                  <c:v>95.91247</c:v>
                </c:pt>
                <c:pt idx="970">
                  <c:v>95.95999</c:v>
                </c:pt>
                <c:pt idx="971">
                  <c:v>96.00922</c:v>
                </c:pt>
                <c:pt idx="972">
                  <c:v>96.05949</c:v>
                </c:pt>
                <c:pt idx="973">
                  <c:v>96.11028</c:v>
                </c:pt>
                <c:pt idx="974">
                  <c:v>96.16146</c:v>
                </c:pt>
                <c:pt idx="975">
                  <c:v>96.21326</c:v>
                </c:pt>
                <c:pt idx="976">
                  <c:v>96.26607</c:v>
                </c:pt>
                <c:pt idx="977">
                  <c:v>96.31993</c:v>
                </c:pt>
                <c:pt idx="978">
                  <c:v>96.37439</c:v>
                </c:pt>
                <c:pt idx="979">
                  <c:v>96.42862</c:v>
                </c:pt>
                <c:pt idx="980">
                  <c:v>96.48177</c:v>
                </c:pt>
                <c:pt idx="981">
                  <c:v>96.53349</c:v>
                </c:pt>
                <c:pt idx="982">
                  <c:v>96.58406</c:v>
                </c:pt>
                <c:pt idx="983">
                  <c:v>96.63437</c:v>
                </c:pt>
                <c:pt idx="984">
                  <c:v>96.68533</c:v>
                </c:pt>
                <c:pt idx="985">
                  <c:v>96.73749</c:v>
                </c:pt>
                <c:pt idx="986">
                  <c:v>96.79063</c:v>
                </c:pt>
                <c:pt idx="987">
                  <c:v>96.84373</c:v>
                </c:pt>
                <c:pt idx="988">
                  <c:v>96.89553</c:v>
                </c:pt>
                <c:pt idx="989">
                  <c:v>96.94495</c:v>
                </c:pt>
                <c:pt idx="990">
                  <c:v>96.99155</c:v>
                </c:pt>
                <c:pt idx="991">
                  <c:v>97.03541</c:v>
                </c:pt>
                <c:pt idx="992">
                  <c:v>97.07699</c:v>
                </c:pt>
                <c:pt idx="993">
                  <c:v>97.11651</c:v>
                </c:pt>
                <c:pt idx="994">
                  <c:v>97.15382</c:v>
                </c:pt>
                <c:pt idx="995">
                  <c:v>97.18822</c:v>
                </c:pt>
                <c:pt idx="996">
                  <c:v>97.21889</c:v>
                </c:pt>
                <c:pt idx="997">
                  <c:v>97.24525</c:v>
                </c:pt>
                <c:pt idx="998">
                  <c:v>97.26719</c:v>
                </c:pt>
                <c:pt idx="999">
                  <c:v>97.28518</c:v>
                </c:pt>
                <c:pt idx="1000">
                  <c:v>97.29992</c:v>
                </c:pt>
                <c:pt idx="1001">
                  <c:v>97.31183</c:v>
                </c:pt>
                <c:pt idx="1002">
                  <c:v>97.32098</c:v>
                </c:pt>
                <c:pt idx="1003">
                  <c:v>97.32694</c:v>
                </c:pt>
                <c:pt idx="1004">
                  <c:v>97.32901</c:v>
                </c:pt>
                <c:pt idx="1005">
                  <c:v>97.32664</c:v>
                </c:pt>
                <c:pt idx="1006">
                  <c:v>97.31961</c:v>
                </c:pt>
                <c:pt idx="1007">
                  <c:v>97.30804</c:v>
                </c:pt>
                <c:pt idx="1008">
                  <c:v>97.29216</c:v>
                </c:pt>
                <c:pt idx="1009">
                  <c:v>97.27218</c:v>
                </c:pt>
                <c:pt idx="1010">
                  <c:v>97.248</c:v>
                </c:pt>
                <c:pt idx="1011">
                  <c:v>97.21931</c:v>
                </c:pt>
                <c:pt idx="1012">
                  <c:v>97.18599</c:v>
                </c:pt>
                <c:pt idx="1013">
                  <c:v>97.14825</c:v>
                </c:pt>
                <c:pt idx="1014">
                  <c:v>97.10676</c:v>
                </c:pt>
                <c:pt idx="1015">
                  <c:v>97.06252</c:v>
                </c:pt>
                <c:pt idx="1016">
                  <c:v>97.01649</c:v>
                </c:pt>
                <c:pt idx="1017">
                  <c:v>96.96922</c:v>
                </c:pt>
                <c:pt idx="1018">
                  <c:v>96.92056</c:v>
                </c:pt>
                <c:pt idx="1019">
                  <c:v>96.86996</c:v>
                </c:pt>
                <c:pt idx="1020">
                  <c:v>96.8167</c:v>
                </c:pt>
                <c:pt idx="1021">
                  <c:v>96.76041</c:v>
                </c:pt>
                <c:pt idx="1022">
                  <c:v>96.70129</c:v>
                </c:pt>
                <c:pt idx="1023">
                  <c:v>96.64026</c:v>
                </c:pt>
                <c:pt idx="1024">
                  <c:v>96.57838</c:v>
                </c:pt>
                <c:pt idx="1025">
                  <c:v>96.51668</c:v>
                </c:pt>
                <c:pt idx="1026">
                  <c:v>96.45566</c:v>
                </c:pt>
                <c:pt idx="1027">
                  <c:v>96.39532</c:v>
                </c:pt>
                <c:pt idx="1028">
                  <c:v>96.33542</c:v>
                </c:pt>
                <c:pt idx="1029">
                  <c:v>96.27582</c:v>
                </c:pt>
                <c:pt idx="1030">
                  <c:v>96.21685</c:v>
                </c:pt>
                <c:pt idx="1031">
                  <c:v>96.1591</c:v>
                </c:pt>
                <c:pt idx="1032">
                  <c:v>96.10317</c:v>
                </c:pt>
                <c:pt idx="1033">
                  <c:v>96.04924</c:v>
                </c:pt>
                <c:pt idx="1034">
                  <c:v>95.99677</c:v>
                </c:pt>
                <c:pt idx="1035">
                  <c:v>95.94485</c:v>
                </c:pt>
                <c:pt idx="1036">
                  <c:v>95.89257</c:v>
                </c:pt>
                <c:pt idx="1037">
                  <c:v>95.83995</c:v>
                </c:pt>
                <c:pt idx="1038">
                  <c:v>95.78826</c:v>
                </c:pt>
                <c:pt idx="1039">
                  <c:v>95.74027</c:v>
                </c:pt>
                <c:pt idx="1040">
                  <c:v>95.69948</c:v>
                </c:pt>
                <c:pt idx="1041">
                  <c:v>95.66921</c:v>
                </c:pt>
                <c:pt idx="1042">
                  <c:v>95.65171</c:v>
                </c:pt>
                <c:pt idx="1043">
                  <c:v>95.64727</c:v>
                </c:pt>
                <c:pt idx="1044">
                  <c:v>95.65442</c:v>
                </c:pt>
                <c:pt idx="1045">
                  <c:v>95.67044</c:v>
                </c:pt>
                <c:pt idx="1046">
                  <c:v>95.69215</c:v>
                </c:pt>
                <c:pt idx="1047">
                  <c:v>95.71677</c:v>
                </c:pt>
                <c:pt idx="1048">
                  <c:v>95.74227</c:v>
                </c:pt>
                <c:pt idx="1049">
                  <c:v>95.76742</c:v>
                </c:pt>
                <c:pt idx="1050">
                  <c:v>95.79155</c:v>
                </c:pt>
                <c:pt idx="1051">
                  <c:v>95.81422</c:v>
                </c:pt>
                <c:pt idx="1052">
                  <c:v>95.83499</c:v>
                </c:pt>
                <c:pt idx="1053">
                  <c:v>95.85335</c:v>
                </c:pt>
                <c:pt idx="1054">
                  <c:v>95.86875</c:v>
                </c:pt>
                <c:pt idx="1055">
                  <c:v>95.88063</c:v>
                </c:pt>
                <c:pt idx="1056">
                  <c:v>95.88849</c:v>
                </c:pt>
                <c:pt idx="1057">
                  <c:v>95.89186</c:v>
                </c:pt>
                <c:pt idx="1058">
                  <c:v>95.89051</c:v>
                </c:pt>
                <c:pt idx="1059">
                  <c:v>95.88454</c:v>
                </c:pt>
                <c:pt idx="1060">
                  <c:v>95.87447</c:v>
                </c:pt>
                <c:pt idx="1061">
                  <c:v>95.86135</c:v>
                </c:pt>
                <c:pt idx="1062">
                  <c:v>95.84647</c:v>
                </c:pt>
                <c:pt idx="1063">
                  <c:v>95.83099</c:v>
                </c:pt>
                <c:pt idx="1064">
                  <c:v>95.81548</c:v>
                </c:pt>
                <c:pt idx="1065">
                  <c:v>95.79965</c:v>
                </c:pt>
                <c:pt idx="1066">
                  <c:v>95.78249</c:v>
                </c:pt>
                <c:pt idx="1067">
                  <c:v>95.76252</c:v>
                </c:pt>
                <c:pt idx="1068">
                  <c:v>95.73862</c:v>
                </c:pt>
                <c:pt idx="1069">
                  <c:v>95.71038</c:v>
                </c:pt>
                <c:pt idx="1070">
                  <c:v>95.67841</c:v>
                </c:pt>
                <c:pt idx="1071">
                  <c:v>95.64394</c:v>
                </c:pt>
                <c:pt idx="1072">
                  <c:v>95.60841</c:v>
                </c:pt>
                <c:pt idx="1073">
                  <c:v>95.57262</c:v>
                </c:pt>
                <c:pt idx="1074">
                  <c:v>95.53641</c:v>
                </c:pt>
                <c:pt idx="1075">
                  <c:v>95.49888</c:v>
                </c:pt>
                <c:pt idx="1076">
                  <c:v>95.45862</c:v>
                </c:pt>
                <c:pt idx="1077">
                  <c:v>95.41453</c:v>
                </c:pt>
                <c:pt idx="1078">
                  <c:v>95.36624</c:v>
                </c:pt>
                <c:pt idx="1079">
                  <c:v>95.31423</c:v>
                </c:pt>
                <c:pt idx="1080">
                  <c:v>95.2593</c:v>
                </c:pt>
                <c:pt idx="1081">
                  <c:v>95.20235</c:v>
                </c:pt>
                <c:pt idx="1082">
                  <c:v>95.14365</c:v>
                </c:pt>
                <c:pt idx="1083">
                  <c:v>95.08295</c:v>
                </c:pt>
                <c:pt idx="1084">
                  <c:v>95.01968</c:v>
                </c:pt>
                <c:pt idx="1085">
                  <c:v>94.95331</c:v>
                </c:pt>
                <c:pt idx="1086">
                  <c:v>94.88394</c:v>
                </c:pt>
                <c:pt idx="1087">
                  <c:v>94.81223</c:v>
                </c:pt>
                <c:pt idx="1088">
                  <c:v>94.73919</c:v>
                </c:pt>
                <c:pt idx="1089">
                  <c:v>94.66582</c:v>
                </c:pt>
                <c:pt idx="1090">
                  <c:v>94.59247</c:v>
                </c:pt>
                <c:pt idx="1091">
                  <c:v>94.51892</c:v>
                </c:pt>
                <c:pt idx="1092">
                  <c:v>94.44447</c:v>
                </c:pt>
                <c:pt idx="1093">
                  <c:v>94.36824</c:v>
                </c:pt>
                <c:pt idx="1094">
                  <c:v>94.28969</c:v>
                </c:pt>
                <c:pt idx="1095">
                  <c:v>94.20856</c:v>
                </c:pt>
                <c:pt idx="1096">
                  <c:v>94.12478</c:v>
                </c:pt>
                <c:pt idx="1097">
                  <c:v>94.03815</c:v>
                </c:pt>
                <c:pt idx="1098">
                  <c:v>93.94822</c:v>
                </c:pt>
                <c:pt idx="1099">
                  <c:v>93.85451</c:v>
                </c:pt>
                <c:pt idx="1100">
                  <c:v>93.75683</c:v>
                </c:pt>
                <c:pt idx="1101">
                  <c:v>93.65593</c:v>
                </c:pt>
                <c:pt idx="1102">
                  <c:v>93.55357</c:v>
                </c:pt>
                <c:pt idx="1103">
                  <c:v>93.45235</c:v>
                </c:pt>
                <c:pt idx="1104">
                  <c:v>93.35473</c:v>
                </c:pt>
                <c:pt idx="1105">
                  <c:v>93.26236</c:v>
                </c:pt>
                <c:pt idx="1106">
                  <c:v>93.17511</c:v>
                </c:pt>
                <c:pt idx="1107">
                  <c:v>93.09114</c:v>
                </c:pt>
                <c:pt idx="1108">
                  <c:v>93.00757</c:v>
                </c:pt>
                <c:pt idx="1109">
                  <c:v>92.92143</c:v>
                </c:pt>
                <c:pt idx="1110">
                  <c:v>92.8308</c:v>
                </c:pt>
                <c:pt idx="1111">
                  <c:v>92.73508</c:v>
                </c:pt>
                <c:pt idx="1112">
                  <c:v>92.63481</c:v>
                </c:pt>
                <c:pt idx="1113">
                  <c:v>92.53084</c:v>
                </c:pt>
                <c:pt idx="1114">
                  <c:v>92.42342</c:v>
                </c:pt>
                <c:pt idx="1115">
                  <c:v>92.31185</c:v>
                </c:pt>
                <c:pt idx="1116">
                  <c:v>92.19479</c:v>
                </c:pt>
                <c:pt idx="1117">
                  <c:v>92.07121</c:v>
                </c:pt>
                <c:pt idx="1118">
                  <c:v>91.94131</c:v>
                </c:pt>
                <c:pt idx="1119">
                  <c:v>91.80719</c:v>
                </c:pt>
                <c:pt idx="1120">
                  <c:v>91.67234</c:v>
                </c:pt>
                <c:pt idx="1121">
                  <c:v>91.54083</c:v>
                </c:pt>
                <c:pt idx="1122">
                  <c:v>91.4157</c:v>
                </c:pt>
                <c:pt idx="1123">
                  <c:v>91.29781</c:v>
                </c:pt>
                <c:pt idx="1124">
                  <c:v>91.18568</c:v>
                </c:pt>
                <c:pt idx="1125">
                  <c:v>91.07601</c:v>
                </c:pt>
                <c:pt idx="1126">
                  <c:v>90.96487</c:v>
                </c:pt>
                <c:pt idx="1127">
                  <c:v>90.84894</c:v>
                </c:pt>
                <c:pt idx="1128">
                  <c:v>90.72616</c:v>
                </c:pt>
                <c:pt idx="1129">
                  <c:v>90.59577</c:v>
                </c:pt>
                <c:pt idx="1130">
                  <c:v>90.45775</c:v>
                </c:pt>
                <c:pt idx="1131">
                  <c:v>90.31223</c:v>
                </c:pt>
                <c:pt idx="1132">
                  <c:v>90.15909</c:v>
                </c:pt>
                <c:pt idx="1133">
                  <c:v>89.99813</c:v>
                </c:pt>
                <c:pt idx="1134">
                  <c:v>89.82948</c:v>
                </c:pt>
                <c:pt idx="1135">
                  <c:v>89.65395</c:v>
                </c:pt>
                <c:pt idx="1136">
                  <c:v>89.47297</c:v>
                </c:pt>
                <c:pt idx="1137">
                  <c:v>89.28807</c:v>
                </c:pt>
                <c:pt idx="1138">
                  <c:v>89.10023</c:v>
                </c:pt>
                <c:pt idx="1139">
                  <c:v>88.90926</c:v>
                </c:pt>
                <c:pt idx="1140">
                  <c:v>88.71389</c:v>
                </c:pt>
                <c:pt idx="1141">
                  <c:v>88.5123</c:v>
                </c:pt>
                <c:pt idx="1142">
                  <c:v>88.30312</c:v>
                </c:pt>
                <c:pt idx="1143">
                  <c:v>88.08618</c:v>
                </c:pt>
                <c:pt idx="1144">
                  <c:v>87.86269</c:v>
                </c:pt>
                <c:pt idx="1145">
                  <c:v>87.63477</c:v>
                </c:pt>
                <c:pt idx="1146">
                  <c:v>87.40442</c:v>
                </c:pt>
                <c:pt idx="1147">
                  <c:v>87.17279</c:v>
                </c:pt>
                <c:pt idx="1148">
                  <c:v>86.9397</c:v>
                </c:pt>
                <c:pt idx="1149">
                  <c:v>86.70415</c:v>
                </c:pt>
                <c:pt idx="1150">
                  <c:v>86.46514</c:v>
                </c:pt>
                <c:pt idx="1151">
                  <c:v>86.22228</c:v>
                </c:pt>
                <c:pt idx="1152">
                  <c:v>85.97634</c:v>
                </c:pt>
                <c:pt idx="1153">
                  <c:v>85.72866</c:v>
                </c:pt>
                <c:pt idx="1154">
                  <c:v>85.48036</c:v>
                </c:pt>
                <c:pt idx="1155">
                  <c:v>85.23174</c:v>
                </c:pt>
                <c:pt idx="1156">
                  <c:v>84.98207</c:v>
                </c:pt>
                <c:pt idx="1157">
                  <c:v>84.73017</c:v>
                </c:pt>
                <c:pt idx="1158">
                  <c:v>84.47543</c:v>
                </c:pt>
                <c:pt idx="1159">
                  <c:v>84.21844</c:v>
                </c:pt>
                <c:pt idx="1160">
                  <c:v>83.96117</c:v>
                </c:pt>
                <c:pt idx="1161">
                  <c:v>83.70637</c:v>
                </c:pt>
                <c:pt idx="1162">
                  <c:v>83.4563</c:v>
                </c:pt>
                <c:pt idx="1163">
                  <c:v>83.21208</c:v>
                </c:pt>
                <c:pt idx="1164">
                  <c:v>82.97352</c:v>
                </c:pt>
                <c:pt idx="1165">
                  <c:v>82.7398</c:v>
                </c:pt>
                <c:pt idx="1166">
                  <c:v>82.51083</c:v>
                </c:pt>
                <c:pt idx="1167">
                  <c:v>82.28793</c:v>
                </c:pt>
                <c:pt idx="1168">
                  <c:v>82.07401</c:v>
                </c:pt>
                <c:pt idx="1169">
                  <c:v>81.87263</c:v>
                </c:pt>
                <c:pt idx="1170">
                  <c:v>81.68649</c:v>
                </c:pt>
                <c:pt idx="1171">
                  <c:v>81.51634</c:v>
                </c:pt>
                <c:pt idx="1172">
                  <c:v>81.36079</c:v>
                </c:pt>
                <c:pt idx="1173">
                  <c:v>81.21717</c:v>
                </c:pt>
                <c:pt idx="1174">
                  <c:v>81.08296</c:v>
                </c:pt>
                <c:pt idx="1175">
                  <c:v>80.95701</c:v>
                </c:pt>
                <c:pt idx="1176">
                  <c:v>80.83965</c:v>
                </c:pt>
                <c:pt idx="1177">
                  <c:v>80.73203</c:v>
                </c:pt>
                <c:pt idx="1178">
                  <c:v>80.63473</c:v>
                </c:pt>
                <c:pt idx="1179">
                  <c:v>80.54679</c:v>
                </c:pt>
                <c:pt idx="1180">
                  <c:v>80.46555</c:v>
                </c:pt>
                <c:pt idx="1181">
                  <c:v>80.38762</c:v>
                </c:pt>
                <c:pt idx="1182">
                  <c:v>80.3102</c:v>
                </c:pt>
                <c:pt idx="1183">
                  <c:v>80.23203</c:v>
                </c:pt>
                <c:pt idx="1184">
                  <c:v>80.1534</c:v>
                </c:pt>
                <c:pt idx="1185">
                  <c:v>80.07515</c:v>
                </c:pt>
                <c:pt idx="1186">
                  <c:v>79.99718</c:v>
                </c:pt>
                <c:pt idx="1187">
                  <c:v>79.91751</c:v>
                </c:pt>
                <c:pt idx="1188">
                  <c:v>79.83224</c:v>
                </c:pt>
                <c:pt idx="1189">
                  <c:v>79.73672</c:v>
                </c:pt>
                <c:pt idx="1190">
                  <c:v>79.62733</c:v>
                </c:pt>
                <c:pt idx="1191">
                  <c:v>79.50251</c:v>
                </c:pt>
                <c:pt idx="1192">
                  <c:v>79.36303</c:v>
                </c:pt>
                <c:pt idx="1193">
                  <c:v>79.2108</c:v>
                </c:pt>
                <c:pt idx="1194">
                  <c:v>79.04722</c:v>
                </c:pt>
                <c:pt idx="1195">
                  <c:v>78.87198</c:v>
                </c:pt>
                <c:pt idx="1196">
                  <c:v>78.68272</c:v>
                </c:pt>
                <c:pt idx="1197">
                  <c:v>78.4761</c:v>
                </c:pt>
                <c:pt idx="1198">
                  <c:v>78.24944</c:v>
                </c:pt>
                <c:pt idx="1199">
                  <c:v>78.00205</c:v>
                </c:pt>
                <c:pt idx="1200">
                  <c:v>77.73558</c:v>
                </c:pt>
                <c:pt idx="1201">
                  <c:v>77.45303</c:v>
                </c:pt>
                <c:pt idx="1202">
                  <c:v>77.1572</c:v>
                </c:pt>
                <c:pt idx="1203">
                  <c:v>76.84927</c:v>
                </c:pt>
                <c:pt idx="1204">
                  <c:v>76.52837</c:v>
                </c:pt>
                <c:pt idx="1205">
                  <c:v>76.19254</c:v>
                </c:pt>
                <c:pt idx="1206">
                  <c:v>75.84035</c:v>
                </c:pt>
                <c:pt idx="1207">
                  <c:v>75.47238</c:v>
                </c:pt>
                <c:pt idx="1208">
                  <c:v>75.09135</c:v>
                </c:pt>
                <c:pt idx="1209">
                  <c:v>74.70143</c:v>
                </c:pt>
                <c:pt idx="1210">
                  <c:v>74.30621</c:v>
                </c:pt>
                <c:pt idx="1211">
                  <c:v>73.90726</c:v>
                </c:pt>
                <c:pt idx="1212">
                  <c:v>73.5037</c:v>
                </c:pt>
                <c:pt idx="1213">
                  <c:v>73.09314</c:v>
                </c:pt>
                <c:pt idx="1214">
                  <c:v>72.67384</c:v>
                </c:pt>
                <c:pt idx="1215">
                  <c:v>72.24624</c:v>
                </c:pt>
                <c:pt idx="1216">
                  <c:v>71.81351</c:v>
                </c:pt>
                <c:pt idx="1217">
                  <c:v>71.38048</c:v>
                </c:pt>
                <c:pt idx="1218">
                  <c:v>70.95169</c:v>
                </c:pt>
                <c:pt idx="1219">
                  <c:v>70.5295</c:v>
                </c:pt>
                <c:pt idx="1220">
                  <c:v>70.11359</c:v>
                </c:pt>
                <c:pt idx="1221">
                  <c:v>69.70206</c:v>
                </c:pt>
                <c:pt idx="1222">
                  <c:v>69.29353</c:v>
                </c:pt>
                <c:pt idx="1223">
                  <c:v>68.88895</c:v>
                </c:pt>
                <c:pt idx="1224">
                  <c:v>68.49213</c:v>
                </c:pt>
                <c:pt idx="1225">
                  <c:v>68.10835</c:v>
                </c:pt>
                <c:pt idx="1226">
                  <c:v>67.74228</c:v>
                </c:pt>
                <c:pt idx="1227">
                  <c:v>67.39569</c:v>
                </c:pt>
                <c:pt idx="1228">
                  <c:v>67.06729</c:v>
                </c:pt>
                <c:pt idx="1229">
                  <c:v>66.75384</c:v>
                </c:pt>
                <c:pt idx="1230">
                  <c:v>66.4528</c:v>
                </c:pt>
                <c:pt idx="1231">
                  <c:v>66.16428</c:v>
                </c:pt>
                <c:pt idx="1232">
                  <c:v>65.89158</c:v>
                </c:pt>
                <c:pt idx="1233">
                  <c:v>65.63979</c:v>
                </c:pt>
                <c:pt idx="1234">
                  <c:v>65.41322</c:v>
                </c:pt>
                <c:pt idx="1235">
                  <c:v>65.21316</c:v>
                </c:pt>
                <c:pt idx="1236">
                  <c:v>65.03735</c:v>
                </c:pt>
                <c:pt idx="1237">
                  <c:v>64.88155</c:v>
                </c:pt>
                <c:pt idx="1238">
                  <c:v>64.74211</c:v>
                </c:pt>
                <c:pt idx="1239">
                  <c:v>64.6181</c:v>
                </c:pt>
                <c:pt idx="1240">
                  <c:v>64.51209</c:v>
                </c:pt>
                <c:pt idx="1241">
                  <c:v>64.42842</c:v>
                </c:pt>
                <c:pt idx="1242">
                  <c:v>64.37088</c:v>
                </c:pt>
                <c:pt idx="1243">
                  <c:v>64.34021</c:v>
                </c:pt>
                <c:pt idx="1244">
                  <c:v>64.33383</c:v>
                </c:pt>
                <c:pt idx="1245">
                  <c:v>64.34708</c:v>
                </c:pt>
                <c:pt idx="1246">
                  <c:v>64.37592</c:v>
                </c:pt>
                <c:pt idx="1247">
                  <c:v>64.41893</c:v>
                </c:pt>
                <c:pt idx="1248">
                  <c:v>64.47779</c:v>
                </c:pt>
                <c:pt idx="1249">
                  <c:v>64.55573</c:v>
                </c:pt>
                <c:pt idx="1250">
                  <c:v>64.65523</c:v>
                </c:pt>
                <c:pt idx="1251">
                  <c:v>64.77584</c:v>
                </c:pt>
                <c:pt idx="1252">
                  <c:v>64.91407</c:v>
                </c:pt>
                <c:pt idx="1253">
                  <c:v>65.06492</c:v>
                </c:pt>
                <c:pt idx="1254">
                  <c:v>65.22435</c:v>
                </c:pt>
                <c:pt idx="1255">
                  <c:v>65.39125</c:v>
                </c:pt>
                <c:pt idx="1256">
                  <c:v>65.56769</c:v>
                </c:pt>
                <c:pt idx="1257">
                  <c:v>65.75732</c:v>
                </c:pt>
                <c:pt idx="1258">
                  <c:v>65.96297</c:v>
                </c:pt>
                <c:pt idx="1259">
                  <c:v>66.18474</c:v>
                </c:pt>
                <c:pt idx="1260">
                  <c:v>66.41974</c:v>
                </c:pt>
                <c:pt idx="1261">
                  <c:v>66.66362</c:v>
                </c:pt>
                <c:pt idx="1262">
                  <c:v>66.91291</c:v>
                </c:pt>
                <c:pt idx="1263">
                  <c:v>67.16677</c:v>
                </c:pt>
                <c:pt idx="1264">
                  <c:v>67.42699</c:v>
                </c:pt>
                <c:pt idx="1265">
                  <c:v>67.69659</c:v>
                </c:pt>
                <c:pt idx="1266">
                  <c:v>67.97751</c:v>
                </c:pt>
                <c:pt idx="1267">
                  <c:v>68.26884</c:v>
                </c:pt>
                <c:pt idx="1268">
                  <c:v>68.56692</c:v>
                </c:pt>
                <c:pt idx="1269">
                  <c:v>68.86678</c:v>
                </c:pt>
                <c:pt idx="1270">
                  <c:v>69.16457</c:v>
                </c:pt>
                <c:pt idx="1271">
                  <c:v>69.45906</c:v>
                </c:pt>
                <c:pt idx="1272">
                  <c:v>69.7519</c:v>
                </c:pt>
                <c:pt idx="1273">
                  <c:v>70.04607</c:v>
                </c:pt>
                <c:pt idx="1274">
                  <c:v>70.34387</c:v>
                </c:pt>
                <c:pt idx="1275">
                  <c:v>70.6452</c:v>
                </c:pt>
                <c:pt idx="1276">
                  <c:v>70.94759</c:v>
                </c:pt>
                <c:pt idx="1277">
                  <c:v>71.24754</c:v>
                </c:pt>
                <c:pt idx="1278">
                  <c:v>71.5424</c:v>
                </c:pt>
                <c:pt idx="1279">
                  <c:v>71.83188</c:v>
                </c:pt>
                <c:pt idx="1280">
                  <c:v>72.1179</c:v>
                </c:pt>
                <c:pt idx="1281">
                  <c:v>72.40331</c:v>
                </c:pt>
                <c:pt idx="1282">
                  <c:v>72.68991</c:v>
                </c:pt>
                <c:pt idx="1283">
                  <c:v>72.97716</c:v>
                </c:pt>
                <c:pt idx="1284">
                  <c:v>73.26206</c:v>
                </c:pt>
                <c:pt idx="1285">
                  <c:v>73.5407</c:v>
                </c:pt>
                <c:pt idx="1286">
                  <c:v>73.80999</c:v>
                </c:pt>
                <c:pt idx="1287">
                  <c:v>74.06919</c:v>
                </c:pt>
                <c:pt idx="1288">
                  <c:v>74.31971</c:v>
                </c:pt>
                <c:pt idx="1289">
                  <c:v>74.56393</c:v>
                </c:pt>
                <c:pt idx="1290">
                  <c:v>74.80345</c:v>
                </c:pt>
                <c:pt idx="1291">
                  <c:v>75.03777</c:v>
                </c:pt>
                <c:pt idx="1292">
                  <c:v>75.26434</c:v>
                </c:pt>
                <c:pt idx="1293">
                  <c:v>75.47969</c:v>
                </c:pt>
                <c:pt idx="1294">
                  <c:v>75.6813</c:v>
                </c:pt>
                <c:pt idx="1295">
                  <c:v>75.86856</c:v>
                </c:pt>
                <c:pt idx="1296">
                  <c:v>76.04279</c:v>
                </c:pt>
                <c:pt idx="1297">
                  <c:v>76.20616</c:v>
                </c:pt>
                <c:pt idx="1298">
                  <c:v>76.35987</c:v>
                </c:pt>
                <c:pt idx="1299">
                  <c:v>76.50304</c:v>
                </c:pt>
                <c:pt idx="1300">
                  <c:v>76.6328</c:v>
                </c:pt>
                <c:pt idx="1301">
                  <c:v>76.74533</c:v>
                </c:pt>
                <c:pt idx="1302">
                  <c:v>76.83761</c:v>
                </c:pt>
                <c:pt idx="1303">
                  <c:v>76.90858</c:v>
                </c:pt>
                <c:pt idx="1304">
                  <c:v>76.95924</c:v>
                </c:pt>
                <c:pt idx="1305">
                  <c:v>76.99173</c:v>
                </c:pt>
                <c:pt idx="1306">
                  <c:v>77.00768</c:v>
                </c:pt>
                <c:pt idx="1307">
                  <c:v>77.00719</c:v>
                </c:pt>
                <c:pt idx="1308">
                  <c:v>76.98854</c:v>
                </c:pt>
                <c:pt idx="1309">
                  <c:v>76.94928</c:v>
                </c:pt>
                <c:pt idx="1310">
                  <c:v>76.8875</c:v>
                </c:pt>
                <c:pt idx="1311">
                  <c:v>76.80318</c:v>
                </c:pt>
                <c:pt idx="1312">
                  <c:v>76.69806</c:v>
                </c:pt>
                <c:pt idx="1313">
                  <c:v>76.57489</c:v>
                </c:pt>
                <c:pt idx="1314">
                  <c:v>76.43596</c:v>
                </c:pt>
                <c:pt idx="1315">
                  <c:v>76.28189</c:v>
                </c:pt>
                <c:pt idx="1316">
                  <c:v>76.11153</c:v>
                </c:pt>
                <c:pt idx="1317">
                  <c:v>75.92307</c:v>
                </c:pt>
                <c:pt idx="1318">
                  <c:v>75.71533</c:v>
                </c:pt>
                <c:pt idx="1319">
                  <c:v>75.48923</c:v>
                </c:pt>
                <c:pt idx="1320">
                  <c:v>75.24758</c:v>
                </c:pt>
                <c:pt idx="1321">
                  <c:v>74.99445</c:v>
                </c:pt>
                <c:pt idx="1322">
                  <c:v>74.73318</c:v>
                </c:pt>
                <c:pt idx="1323">
                  <c:v>74.4652</c:v>
                </c:pt>
                <c:pt idx="1324">
                  <c:v>74.18988</c:v>
                </c:pt>
                <c:pt idx="1325">
                  <c:v>73.90536</c:v>
                </c:pt>
                <c:pt idx="1326">
                  <c:v>73.6105</c:v>
                </c:pt>
                <c:pt idx="1327">
                  <c:v>73.30626</c:v>
                </c:pt>
                <c:pt idx="1328">
                  <c:v>72.99611</c:v>
                </c:pt>
                <c:pt idx="1329">
                  <c:v>72.6849</c:v>
                </c:pt>
                <c:pt idx="1330">
                  <c:v>72.37714</c:v>
                </c:pt>
                <c:pt idx="1331">
                  <c:v>72.07531</c:v>
                </c:pt>
                <c:pt idx="1332">
                  <c:v>71.77927</c:v>
                </c:pt>
                <c:pt idx="1333">
                  <c:v>71.48751</c:v>
                </c:pt>
                <c:pt idx="1334">
                  <c:v>71.19875</c:v>
                </c:pt>
                <c:pt idx="1335">
                  <c:v>70.91376</c:v>
                </c:pt>
                <c:pt idx="1336">
                  <c:v>70.6357</c:v>
                </c:pt>
                <c:pt idx="1337">
                  <c:v>70.36914</c:v>
                </c:pt>
                <c:pt idx="1338">
                  <c:v>70.11814</c:v>
                </c:pt>
                <c:pt idx="1339">
                  <c:v>69.88445</c:v>
                </c:pt>
                <c:pt idx="1340">
                  <c:v>69.66695</c:v>
                </c:pt>
                <c:pt idx="1341">
                  <c:v>69.46278</c:v>
                </c:pt>
                <c:pt idx="1342">
                  <c:v>69.26921</c:v>
                </c:pt>
                <c:pt idx="1343">
                  <c:v>69.08538</c:v>
                </c:pt>
                <c:pt idx="1344">
                  <c:v>68.9129</c:v>
                </c:pt>
                <c:pt idx="1345">
                  <c:v>68.75473</c:v>
                </c:pt>
                <c:pt idx="1346">
                  <c:v>68.6133</c:v>
                </c:pt>
                <c:pt idx="1347">
                  <c:v>68.48882</c:v>
                </c:pt>
                <c:pt idx="1348">
                  <c:v>68.37898</c:v>
                </c:pt>
                <c:pt idx="1349">
                  <c:v>68.27999</c:v>
                </c:pt>
                <c:pt idx="1350">
                  <c:v>68.18878</c:v>
                </c:pt>
                <c:pt idx="1351">
                  <c:v>68.10456</c:v>
                </c:pt>
                <c:pt idx="1352">
                  <c:v>68.0292</c:v>
                </c:pt>
                <c:pt idx="1353">
                  <c:v>67.96593</c:v>
                </c:pt>
                <c:pt idx="1354">
                  <c:v>67.91723</c:v>
                </c:pt>
                <c:pt idx="1355">
                  <c:v>67.88323</c:v>
                </c:pt>
                <c:pt idx="1356">
                  <c:v>67.86116</c:v>
                </c:pt>
                <c:pt idx="1357">
                  <c:v>67.84689</c:v>
                </c:pt>
                <c:pt idx="1358">
                  <c:v>67.83698</c:v>
                </c:pt>
                <c:pt idx="1359">
                  <c:v>67.83044</c:v>
                </c:pt>
                <c:pt idx="1360">
                  <c:v>67.82912</c:v>
                </c:pt>
                <c:pt idx="1361">
                  <c:v>67.83623</c:v>
                </c:pt>
                <c:pt idx="1362">
                  <c:v>67.85415</c:v>
                </c:pt>
                <c:pt idx="1363">
                  <c:v>67.88258</c:v>
                </c:pt>
                <c:pt idx="1364">
                  <c:v>67.91835</c:v>
                </c:pt>
                <c:pt idx="1365">
                  <c:v>67.95667</c:v>
                </c:pt>
                <c:pt idx="1366">
                  <c:v>67.99358</c:v>
                </c:pt>
                <c:pt idx="1367">
                  <c:v>68.02767</c:v>
                </c:pt>
                <c:pt idx="1368">
                  <c:v>68.06077</c:v>
                </c:pt>
                <c:pt idx="1369">
                  <c:v>68.09612</c:v>
                </c:pt>
                <c:pt idx="1370">
                  <c:v>68.1366</c:v>
                </c:pt>
                <c:pt idx="1371">
                  <c:v>68.18298</c:v>
                </c:pt>
                <c:pt idx="1372">
                  <c:v>68.23347</c:v>
                </c:pt>
                <c:pt idx="1373">
                  <c:v>68.28487</c:v>
                </c:pt>
                <c:pt idx="1374">
                  <c:v>68.3346</c:v>
                </c:pt>
                <c:pt idx="1375">
                  <c:v>68.38237</c:v>
                </c:pt>
                <c:pt idx="1376">
                  <c:v>68.4304</c:v>
                </c:pt>
                <c:pt idx="1377">
                  <c:v>68.4822</c:v>
                </c:pt>
                <c:pt idx="1378">
                  <c:v>68.54055</c:v>
                </c:pt>
                <c:pt idx="1379">
                  <c:v>68.6059</c:v>
                </c:pt>
                <c:pt idx="1380">
                  <c:v>68.67617</c:v>
                </c:pt>
                <c:pt idx="1381">
                  <c:v>68.74807</c:v>
                </c:pt>
                <c:pt idx="1382">
                  <c:v>68.81917</c:v>
                </c:pt>
                <c:pt idx="1383">
                  <c:v>68.88945</c:v>
                </c:pt>
                <c:pt idx="1384">
                  <c:v>68.96149</c:v>
                </c:pt>
                <c:pt idx="1385">
                  <c:v>69.03921</c:v>
                </c:pt>
                <c:pt idx="1386">
                  <c:v>69.12556</c:v>
                </c:pt>
                <c:pt idx="1387">
                  <c:v>69.22105</c:v>
                </c:pt>
                <c:pt idx="1388">
                  <c:v>69.32343</c:v>
                </c:pt>
                <c:pt idx="1389">
                  <c:v>69.42908</c:v>
                </c:pt>
                <c:pt idx="1390">
                  <c:v>69.53526</c:v>
                </c:pt>
                <c:pt idx="1391">
                  <c:v>69.64178</c:v>
                </c:pt>
                <c:pt idx="1392">
                  <c:v>69.75142</c:v>
                </c:pt>
                <c:pt idx="1393">
                  <c:v>69.86854</c:v>
                </c:pt>
                <c:pt idx="1394">
                  <c:v>69.99719</c:v>
                </c:pt>
                <c:pt idx="1395">
                  <c:v>70.13931</c:v>
                </c:pt>
                <c:pt idx="1396">
                  <c:v>70.2943</c:v>
                </c:pt>
                <c:pt idx="1397">
                  <c:v>70.46042</c:v>
                </c:pt>
                <c:pt idx="1398">
                  <c:v>70.63654</c:v>
                </c:pt>
                <c:pt idx="1399">
                  <c:v>70.82383</c:v>
                </c:pt>
                <c:pt idx="1400">
                  <c:v>71.02591</c:v>
                </c:pt>
                <c:pt idx="1401">
                  <c:v>71.24769</c:v>
                </c:pt>
                <c:pt idx="1402">
                  <c:v>71.49334</c:v>
                </c:pt>
                <c:pt idx="1403">
                  <c:v>71.76469</c:v>
                </c:pt>
                <c:pt idx="1404">
                  <c:v>72.06098</c:v>
                </c:pt>
                <c:pt idx="1405">
                  <c:v>72.37997</c:v>
                </c:pt>
                <c:pt idx="1406">
                  <c:v>72.7198</c:v>
                </c:pt>
                <c:pt idx="1407">
                  <c:v>73.08018</c:v>
                </c:pt>
                <c:pt idx="1408">
                  <c:v>73.46272</c:v>
                </c:pt>
                <c:pt idx="1409">
                  <c:v>73.86951</c:v>
                </c:pt>
                <c:pt idx="1410">
                  <c:v>74.30146</c:v>
                </c:pt>
                <c:pt idx="1411">
                  <c:v>74.7572</c:v>
                </c:pt>
                <c:pt idx="1412">
                  <c:v>75.23294</c:v>
                </c:pt>
                <c:pt idx="1413">
                  <c:v>75.72404</c:v>
                </c:pt>
                <c:pt idx="1414">
                  <c:v>76.22658</c:v>
                </c:pt>
                <c:pt idx="1415">
                  <c:v>76.73866</c:v>
                </c:pt>
                <c:pt idx="1416">
                  <c:v>77.26039</c:v>
                </c:pt>
                <c:pt idx="1417">
                  <c:v>77.79266</c:v>
                </c:pt>
                <c:pt idx="1418">
                  <c:v>78.33569</c:v>
                </c:pt>
                <c:pt idx="1419">
                  <c:v>78.88795</c:v>
                </c:pt>
                <c:pt idx="1420">
                  <c:v>79.44631</c:v>
                </c:pt>
                <c:pt idx="1421">
                  <c:v>80.00703</c:v>
                </c:pt>
                <c:pt idx="1422">
                  <c:v>80.56726</c:v>
                </c:pt>
                <c:pt idx="1423">
                  <c:v>81.12566</c:v>
                </c:pt>
                <c:pt idx="1424">
                  <c:v>81.68238</c:v>
                </c:pt>
                <c:pt idx="1425">
                  <c:v>82.23797</c:v>
                </c:pt>
                <c:pt idx="1426">
                  <c:v>82.79222</c:v>
                </c:pt>
                <c:pt idx="1427">
                  <c:v>83.34357</c:v>
                </c:pt>
                <c:pt idx="1428">
                  <c:v>83.88933</c:v>
                </c:pt>
                <c:pt idx="1429">
                  <c:v>84.42677</c:v>
                </c:pt>
                <c:pt idx="1430">
                  <c:v>84.95403</c:v>
                </c:pt>
                <c:pt idx="1431">
                  <c:v>85.47084</c:v>
                </c:pt>
                <c:pt idx="1432">
                  <c:v>85.97795</c:v>
                </c:pt>
                <c:pt idx="1433">
                  <c:v>86.47649</c:v>
                </c:pt>
                <c:pt idx="1434">
                  <c:v>86.96676</c:v>
                </c:pt>
                <c:pt idx="1435">
                  <c:v>87.44797</c:v>
                </c:pt>
                <c:pt idx="1436">
                  <c:v>87.9185</c:v>
                </c:pt>
                <c:pt idx="1437">
                  <c:v>88.37659</c:v>
                </c:pt>
                <c:pt idx="1438">
                  <c:v>88.82124</c:v>
                </c:pt>
                <c:pt idx="1439">
                  <c:v>89.25239</c:v>
                </c:pt>
                <c:pt idx="1440">
                  <c:v>89.67065</c:v>
                </c:pt>
                <c:pt idx="1441">
                  <c:v>90.07674</c:v>
                </c:pt>
                <c:pt idx="1442">
                  <c:v>90.47073</c:v>
                </c:pt>
                <c:pt idx="1443">
                  <c:v>90.85207</c:v>
                </c:pt>
                <c:pt idx="1444">
                  <c:v>91.21969</c:v>
                </c:pt>
                <c:pt idx="1445">
                  <c:v>91.57272</c:v>
                </c:pt>
                <c:pt idx="1446">
                  <c:v>91.91082</c:v>
                </c:pt>
                <c:pt idx="1447">
                  <c:v>92.23444</c:v>
                </c:pt>
                <c:pt idx="1448">
                  <c:v>92.54427</c:v>
                </c:pt>
                <c:pt idx="1449">
                  <c:v>92.8408</c:v>
                </c:pt>
                <c:pt idx="1450">
                  <c:v>93.12409</c:v>
                </c:pt>
                <c:pt idx="1451">
                  <c:v>93.39364</c:v>
                </c:pt>
                <c:pt idx="1452">
                  <c:v>93.64886</c:v>
                </c:pt>
                <c:pt idx="1453">
                  <c:v>93.8895</c:v>
                </c:pt>
                <c:pt idx="1454">
                  <c:v>94.11589</c:v>
                </c:pt>
                <c:pt idx="1455">
                  <c:v>94.3289</c:v>
                </c:pt>
                <c:pt idx="1456">
                  <c:v>94.52953</c:v>
                </c:pt>
                <c:pt idx="1457">
                  <c:v>94.71863</c:v>
                </c:pt>
                <c:pt idx="1458">
                  <c:v>94.89649</c:v>
                </c:pt>
                <c:pt idx="1459">
                  <c:v>95.06314</c:v>
                </c:pt>
                <c:pt idx="1460">
                  <c:v>95.21853</c:v>
                </c:pt>
                <c:pt idx="1461">
                  <c:v>95.36285</c:v>
                </c:pt>
                <c:pt idx="1462">
                  <c:v>95.49666</c:v>
                </c:pt>
                <c:pt idx="1463">
                  <c:v>95.62084</c:v>
                </c:pt>
                <c:pt idx="1464">
                  <c:v>95.73609</c:v>
                </c:pt>
                <c:pt idx="1465">
                  <c:v>95.8429</c:v>
                </c:pt>
                <c:pt idx="1466">
                  <c:v>95.94138</c:v>
                </c:pt>
                <c:pt idx="1467">
                  <c:v>96.03147</c:v>
                </c:pt>
                <c:pt idx="1468">
                  <c:v>96.1132</c:v>
                </c:pt>
                <c:pt idx="1469">
                  <c:v>96.18709</c:v>
                </c:pt>
                <c:pt idx="1470">
                  <c:v>96.25392</c:v>
                </c:pt>
                <c:pt idx="1471">
                  <c:v>96.31482</c:v>
                </c:pt>
                <c:pt idx="1472">
                  <c:v>96.37076</c:v>
                </c:pt>
                <c:pt idx="1473">
                  <c:v>96.42231</c:v>
                </c:pt>
                <c:pt idx="1474">
                  <c:v>96.46975</c:v>
                </c:pt>
                <c:pt idx="1475">
                  <c:v>96.51304</c:v>
                </c:pt>
                <c:pt idx="1476">
                  <c:v>96.55209</c:v>
                </c:pt>
                <c:pt idx="1477">
                  <c:v>96.58696</c:v>
                </c:pt>
                <c:pt idx="1478">
                  <c:v>96.61781</c:v>
                </c:pt>
                <c:pt idx="1479">
                  <c:v>96.645</c:v>
                </c:pt>
                <c:pt idx="1480">
                  <c:v>96.66895</c:v>
                </c:pt>
                <c:pt idx="1481">
                  <c:v>96.69016</c:v>
                </c:pt>
                <c:pt idx="1482">
                  <c:v>96.70941</c:v>
                </c:pt>
                <c:pt idx="1483">
                  <c:v>96.72786</c:v>
                </c:pt>
                <c:pt idx="1484">
                  <c:v>96.74712</c:v>
                </c:pt>
                <c:pt idx="1485">
                  <c:v>96.76878</c:v>
                </c:pt>
                <c:pt idx="1486">
                  <c:v>96.7941</c:v>
                </c:pt>
                <c:pt idx="1487">
                  <c:v>96.82339</c:v>
                </c:pt>
                <c:pt idx="1488">
                  <c:v>96.85594</c:v>
                </c:pt>
                <c:pt idx="1489">
                  <c:v>96.8899</c:v>
                </c:pt>
                <c:pt idx="1490">
                  <c:v>96.92297</c:v>
                </c:pt>
                <c:pt idx="1491">
                  <c:v>96.95327</c:v>
                </c:pt>
                <c:pt idx="1492">
                  <c:v>96.97961</c:v>
                </c:pt>
                <c:pt idx="1493">
                  <c:v>97.00207</c:v>
                </c:pt>
                <c:pt idx="1494">
                  <c:v>97.02142</c:v>
                </c:pt>
                <c:pt idx="1495">
                  <c:v>97.03871</c:v>
                </c:pt>
                <c:pt idx="1496">
                  <c:v>97.05449</c:v>
                </c:pt>
                <c:pt idx="1497">
                  <c:v>97.0687</c:v>
                </c:pt>
                <c:pt idx="1498">
                  <c:v>97.08076</c:v>
                </c:pt>
                <c:pt idx="1499">
                  <c:v>97.09008</c:v>
                </c:pt>
                <c:pt idx="1500">
                  <c:v>97.09653</c:v>
                </c:pt>
                <c:pt idx="1501">
                  <c:v>97.10069</c:v>
                </c:pt>
                <c:pt idx="1502">
                  <c:v>97.10358</c:v>
                </c:pt>
                <c:pt idx="1503">
                  <c:v>97.10608</c:v>
                </c:pt>
                <c:pt idx="1504">
                  <c:v>97.10856</c:v>
                </c:pt>
                <c:pt idx="1505">
                  <c:v>97.11047</c:v>
                </c:pt>
                <c:pt idx="1506">
                  <c:v>97.1106</c:v>
                </c:pt>
                <c:pt idx="1507">
                  <c:v>97.1077</c:v>
                </c:pt>
                <c:pt idx="1508">
                  <c:v>97.10095</c:v>
                </c:pt>
                <c:pt idx="1509">
                  <c:v>97.09041</c:v>
                </c:pt>
                <c:pt idx="1510">
                  <c:v>97.0769</c:v>
                </c:pt>
                <c:pt idx="1511">
                  <c:v>97.06156</c:v>
                </c:pt>
                <c:pt idx="1512">
                  <c:v>97.04521</c:v>
                </c:pt>
                <c:pt idx="1513">
                  <c:v>97.02819</c:v>
                </c:pt>
                <c:pt idx="1514">
                  <c:v>97.01023</c:v>
                </c:pt>
                <c:pt idx="1515">
                  <c:v>96.991</c:v>
                </c:pt>
                <c:pt idx="1516">
                  <c:v>96.97041</c:v>
                </c:pt>
                <c:pt idx="1517">
                  <c:v>96.94907</c:v>
                </c:pt>
                <c:pt idx="1518">
                  <c:v>96.92809</c:v>
                </c:pt>
                <c:pt idx="1519">
                  <c:v>96.90881</c:v>
                </c:pt>
                <c:pt idx="1520">
                  <c:v>96.89213</c:v>
                </c:pt>
                <c:pt idx="1521">
                  <c:v>96.87852</c:v>
                </c:pt>
                <c:pt idx="1522">
                  <c:v>96.86779</c:v>
                </c:pt>
                <c:pt idx="1523">
                  <c:v>96.85966</c:v>
                </c:pt>
                <c:pt idx="1524">
                  <c:v>96.85406</c:v>
                </c:pt>
                <c:pt idx="1525">
                  <c:v>96.85149</c:v>
                </c:pt>
                <c:pt idx="1526">
                  <c:v>96.85292</c:v>
                </c:pt>
                <c:pt idx="1527">
                  <c:v>96.85937</c:v>
                </c:pt>
                <c:pt idx="1528">
                  <c:v>96.87141</c:v>
                </c:pt>
                <c:pt idx="1529">
                  <c:v>96.88918</c:v>
                </c:pt>
                <c:pt idx="1530">
                  <c:v>96.91202</c:v>
                </c:pt>
                <c:pt idx="1531">
                  <c:v>96.93938</c:v>
                </c:pt>
                <c:pt idx="1532">
                  <c:v>96.97105</c:v>
                </c:pt>
                <c:pt idx="1533">
                  <c:v>97.00752</c:v>
                </c:pt>
                <c:pt idx="1534">
                  <c:v>97.04971</c:v>
                </c:pt>
                <c:pt idx="1535">
                  <c:v>97.09868</c:v>
                </c:pt>
                <c:pt idx="1536">
                  <c:v>97.15484</c:v>
                </c:pt>
                <c:pt idx="1537">
                  <c:v>97.21781</c:v>
                </c:pt>
                <c:pt idx="1538">
                  <c:v>97.28644</c:v>
                </c:pt>
                <c:pt idx="1539">
                  <c:v>97.35928</c:v>
                </c:pt>
                <c:pt idx="1540">
                  <c:v>97.4353</c:v>
                </c:pt>
                <c:pt idx="1541">
                  <c:v>97.51414</c:v>
                </c:pt>
                <c:pt idx="1542">
                  <c:v>97.5963</c:v>
                </c:pt>
                <c:pt idx="1543">
                  <c:v>97.68245</c:v>
                </c:pt>
                <c:pt idx="1544">
                  <c:v>97.77297</c:v>
                </c:pt>
                <c:pt idx="1545">
                  <c:v>97.86757</c:v>
                </c:pt>
                <c:pt idx="1546">
                  <c:v>97.96514</c:v>
                </c:pt>
                <c:pt idx="1547">
                  <c:v>98.06415</c:v>
                </c:pt>
                <c:pt idx="1548">
                  <c:v>98.16328</c:v>
                </c:pt>
                <c:pt idx="1549">
                  <c:v>98.26168</c:v>
                </c:pt>
                <c:pt idx="1550">
                  <c:v>98.35921</c:v>
                </c:pt>
                <c:pt idx="1551">
                  <c:v>98.45595</c:v>
                </c:pt>
                <c:pt idx="1552">
                  <c:v>98.5519</c:v>
                </c:pt>
                <c:pt idx="1553">
                  <c:v>98.64668</c:v>
                </c:pt>
                <c:pt idx="1554">
                  <c:v>98.73947</c:v>
                </c:pt>
                <c:pt idx="1555">
                  <c:v>98.82948</c:v>
                </c:pt>
                <c:pt idx="1556">
                  <c:v>98.91618</c:v>
                </c:pt>
                <c:pt idx="1557">
                  <c:v>98.9995</c:v>
                </c:pt>
                <c:pt idx="1558">
                  <c:v>99.07977</c:v>
                </c:pt>
                <c:pt idx="1559">
                  <c:v>99.15723</c:v>
                </c:pt>
                <c:pt idx="1560">
                  <c:v>99.2317</c:v>
                </c:pt>
                <c:pt idx="1561">
                  <c:v>99.30259</c:v>
                </c:pt>
                <c:pt idx="1562">
                  <c:v>99.36896</c:v>
                </c:pt>
                <c:pt idx="1563">
                  <c:v>99.43013</c:v>
                </c:pt>
                <c:pt idx="1564">
                  <c:v>99.48601</c:v>
                </c:pt>
                <c:pt idx="1565">
                  <c:v>99.53721</c:v>
                </c:pt>
                <c:pt idx="1566">
                  <c:v>99.58465</c:v>
                </c:pt>
                <c:pt idx="1567">
                  <c:v>99.62909</c:v>
                </c:pt>
                <c:pt idx="1568">
                  <c:v>99.67086</c:v>
                </c:pt>
                <c:pt idx="1569">
                  <c:v>99.70963</c:v>
                </c:pt>
                <c:pt idx="1570">
                  <c:v>99.74468</c:v>
                </c:pt>
                <c:pt idx="1571">
                  <c:v>99.77554</c:v>
                </c:pt>
                <c:pt idx="1572">
                  <c:v>99.8023</c:v>
                </c:pt>
                <c:pt idx="1573">
                  <c:v>99.8256</c:v>
                </c:pt>
                <c:pt idx="1574">
                  <c:v>99.84635</c:v>
                </c:pt>
                <c:pt idx="1575">
                  <c:v>99.86523</c:v>
                </c:pt>
                <c:pt idx="1576">
                  <c:v>99.88217</c:v>
                </c:pt>
                <c:pt idx="1577">
                  <c:v>99.89654</c:v>
                </c:pt>
                <c:pt idx="1578">
                  <c:v>99.90741</c:v>
                </c:pt>
                <c:pt idx="1579">
                  <c:v>99.91418</c:v>
                </c:pt>
                <c:pt idx="1580">
                  <c:v>99.91707</c:v>
                </c:pt>
                <c:pt idx="1581">
                  <c:v>99.91704</c:v>
                </c:pt>
                <c:pt idx="1582">
                  <c:v>99.91538</c:v>
                </c:pt>
                <c:pt idx="1583">
                  <c:v>99.91319</c:v>
                </c:pt>
                <c:pt idx="1584">
                  <c:v>99.9107</c:v>
                </c:pt>
                <c:pt idx="1585">
                  <c:v>99.90753</c:v>
                </c:pt>
                <c:pt idx="1586">
                  <c:v>99.90285</c:v>
                </c:pt>
                <c:pt idx="1587">
                  <c:v>99.89605</c:v>
                </c:pt>
                <c:pt idx="1588">
                  <c:v>99.88725</c:v>
                </c:pt>
                <c:pt idx="1589">
                  <c:v>99.87714</c:v>
                </c:pt>
                <c:pt idx="1590">
                  <c:v>99.86661</c:v>
                </c:pt>
                <c:pt idx="1591">
                  <c:v>99.85628</c:v>
                </c:pt>
                <c:pt idx="1592">
                  <c:v>99.84577</c:v>
                </c:pt>
                <c:pt idx="1593">
                  <c:v>99.8341</c:v>
                </c:pt>
                <c:pt idx="1594">
                  <c:v>99.81996</c:v>
                </c:pt>
                <c:pt idx="1595">
                  <c:v>99.80242</c:v>
                </c:pt>
                <c:pt idx="1596">
                  <c:v>99.78146</c:v>
                </c:pt>
                <c:pt idx="1597">
                  <c:v>99.75803</c:v>
                </c:pt>
                <c:pt idx="1598">
                  <c:v>99.73346</c:v>
                </c:pt>
                <c:pt idx="1599">
                  <c:v>99.70899</c:v>
                </c:pt>
                <c:pt idx="1600">
                  <c:v>99.68506</c:v>
                </c:pt>
                <c:pt idx="1601">
                  <c:v>99.66129</c:v>
                </c:pt>
                <c:pt idx="1602">
                  <c:v>99.63686</c:v>
                </c:pt>
                <c:pt idx="1603">
                  <c:v>99.61119</c:v>
                </c:pt>
                <c:pt idx="1604">
                  <c:v>99.58427</c:v>
                </c:pt>
                <c:pt idx="1605">
                  <c:v>99.5568</c:v>
                </c:pt>
                <c:pt idx="1606">
                  <c:v>99.52974</c:v>
                </c:pt>
                <c:pt idx="1607">
                  <c:v>99.5037</c:v>
                </c:pt>
                <c:pt idx="1608">
                  <c:v>99.47852</c:v>
                </c:pt>
                <c:pt idx="1609">
                  <c:v>99.45325</c:v>
                </c:pt>
                <c:pt idx="1610">
                  <c:v>99.42662</c:v>
                </c:pt>
                <c:pt idx="1611">
                  <c:v>99.39781</c:v>
                </c:pt>
                <c:pt idx="1612">
                  <c:v>99.36681</c:v>
                </c:pt>
                <c:pt idx="1613">
                  <c:v>99.3346</c:v>
                </c:pt>
                <c:pt idx="1614">
                  <c:v>99.3026</c:v>
                </c:pt>
                <c:pt idx="1615">
                  <c:v>99.27203</c:v>
                </c:pt>
                <c:pt idx="1616">
                  <c:v>99.24332</c:v>
                </c:pt>
                <c:pt idx="1617">
                  <c:v>99.21612</c:v>
                </c:pt>
                <c:pt idx="1618">
                  <c:v>99.18952</c:v>
                </c:pt>
                <c:pt idx="1619">
                  <c:v>99.1628</c:v>
                </c:pt>
                <c:pt idx="1620">
                  <c:v>99.13588</c:v>
                </c:pt>
                <c:pt idx="1621">
                  <c:v>99.10947</c:v>
                </c:pt>
                <c:pt idx="1622">
                  <c:v>99.08456</c:v>
                </c:pt>
                <c:pt idx="1623">
                  <c:v>99.06184</c:v>
                </c:pt>
                <c:pt idx="1624">
                  <c:v>99.04121</c:v>
                </c:pt>
                <c:pt idx="1625">
                  <c:v>99.02177</c:v>
                </c:pt>
                <c:pt idx="1626">
                  <c:v>99.00227</c:v>
                </c:pt>
                <c:pt idx="1627">
                  <c:v>98.98176</c:v>
                </c:pt>
                <c:pt idx="1628">
                  <c:v>98.96024</c:v>
                </c:pt>
                <c:pt idx="1629">
                  <c:v>98.93861</c:v>
                </c:pt>
                <c:pt idx="1630">
                  <c:v>98.91823</c:v>
                </c:pt>
                <c:pt idx="1631">
                  <c:v>98.90022</c:v>
                </c:pt>
                <c:pt idx="1632">
                  <c:v>98.88476</c:v>
                </c:pt>
                <c:pt idx="1633">
                  <c:v>98.87091</c:v>
                </c:pt>
                <c:pt idx="1634">
                  <c:v>98.8572</c:v>
                </c:pt>
                <c:pt idx="1635">
                  <c:v>98.84227</c:v>
                </c:pt>
                <c:pt idx="1636">
                  <c:v>98.82561</c:v>
                </c:pt>
                <c:pt idx="1637">
                  <c:v>98.8078</c:v>
                </c:pt>
                <c:pt idx="1638">
                  <c:v>98.79018</c:v>
                </c:pt>
                <c:pt idx="1639">
                  <c:v>98.77413</c:v>
                </c:pt>
                <c:pt idx="1640">
                  <c:v>98.76034</c:v>
                </c:pt>
                <c:pt idx="1641">
                  <c:v>98.74865</c:v>
                </c:pt>
                <c:pt idx="1642">
                  <c:v>98.7382</c:v>
                </c:pt>
                <c:pt idx="1643">
                  <c:v>98.72809</c:v>
                </c:pt>
                <c:pt idx="1644">
                  <c:v>98.71796</c:v>
                </c:pt>
                <c:pt idx="1645">
                  <c:v>98.70814</c:v>
                </c:pt>
                <c:pt idx="1646">
                  <c:v>98.69946</c:v>
                </c:pt>
                <c:pt idx="1647">
                  <c:v>98.69255</c:v>
                </c:pt>
                <c:pt idx="1648">
                  <c:v>98.68754</c:v>
                </c:pt>
                <c:pt idx="1649">
                  <c:v>98.68372</c:v>
                </c:pt>
                <c:pt idx="1650">
                  <c:v>98.68005</c:v>
                </c:pt>
                <c:pt idx="1651">
                  <c:v>98.6758</c:v>
                </c:pt>
                <c:pt idx="1652">
                  <c:v>98.67099</c:v>
                </c:pt>
                <c:pt idx="1653">
                  <c:v>98.6665</c:v>
                </c:pt>
                <c:pt idx="1654">
                  <c:v>98.66343</c:v>
                </c:pt>
                <c:pt idx="1655">
                  <c:v>98.6626</c:v>
                </c:pt>
                <c:pt idx="1656">
                  <c:v>98.66385</c:v>
                </c:pt>
                <c:pt idx="1657">
                  <c:v>98.66605</c:v>
                </c:pt>
                <c:pt idx="1658">
                  <c:v>98.66746</c:v>
                </c:pt>
                <c:pt idx="1659">
                  <c:v>98.66658</c:v>
                </c:pt>
                <c:pt idx="1660">
                  <c:v>98.66272</c:v>
                </c:pt>
                <c:pt idx="1661">
                  <c:v>98.65629</c:v>
                </c:pt>
                <c:pt idx="1662">
                  <c:v>98.64838</c:v>
                </c:pt>
                <c:pt idx="1663">
                  <c:v>98.64001</c:v>
                </c:pt>
                <c:pt idx="1664">
                  <c:v>98.63165</c:v>
                </c:pt>
                <c:pt idx="1665">
                  <c:v>98.62281</c:v>
                </c:pt>
                <c:pt idx="1666">
                  <c:v>98.61238</c:v>
                </c:pt>
                <c:pt idx="1667">
                  <c:v>98.5994</c:v>
                </c:pt>
                <c:pt idx="1668">
                  <c:v>98.58344</c:v>
                </c:pt>
                <c:pt idx="1669">
                  <c:v>98.56489</c:v>
                </c:pt>
                <c:pt idx="1670">
                  <c:v>98.54465</c:v>
                </c:pt>
                <c:pt idx="1671">
                  <c:v>98.52348</c:v>
                </c:pt>
                <c:pt idx="1672">
                  <c:v>98.5016</c:v>
                </c:pt>
                <c:pt idx="1673">
                  <c:v>98.47853</c:v>
                </c:pt>
                <c:pt idx="1674">
                  <c:v>98.4536</c:v>
                </c:pt>
                <c:pt idx="1675">
                  <c:v>98.4264</c:v>
                </c:pt>
                <c:pt idx="1676">
                  <c:v>98.39741</c:v>
                </c:pt>
                <c:pt idx="1677">
                  <c:v>98.36797</c:v>
                </c:pt>
                <c:pt idx="1678">
                  <c:v>98.33973</c:v>
                </c:pt>
                <c:pt idx="1679">
                  <c:v>98.31416</c:v>
                </c:pt>
                <c:pt idx="1680">
                  <c:v>98.29193</c:v>
                </c:pt>
                <c:pt idx="1681">
                  <c:v>98.27275</c:v>
                </c:pt>
                <c:pt idx="1682">
                  <c:v>98.25583</c:v>
                </c:pt>
                <c:pt idx="1683">
                  <c:v>98.24051</c:v>
                </c:pt>
                <c:pt idx="1684">
                  <c:v>98.22673</c:v>
                </c:pt>
                <c:pt idx="1685">
                  <c:v>98.21519</c:v>
                </c:pt>
                <c:pt idx="1686">
                  <c:v>98.20679</c:v>
                </c:pt>
                <c:pt idx="1687">
                  <c:v>98.20184</c:v>
                </c:pt>
                <c:pt idx="1688">
                  <c:v>98.19934</c:v>
                </c:pt>
                <c:pt idx="1689">
                  <c:v>98.19721</c:v>
                </c:pt>
                <c:pt idx="1690">
                  <c:v>98.1928</c:v>
                </c:pt>
                <c:pt idx="1691">
                  <c:v>98.18416</c:v>
                </c:pt>
                <c:pt idx="1692">
                  <c:v>98.17107</c:v>
                </c:pt>
                <c:pt idx="1693">
                  <c:v>98.15501</c:v>
                </c:pt>
                <c:pt idx="1694">
                  <c:v>98.13848</c:v>
                </c:pt>
                <c:pt idx="1695">
                  <c:v>98.12374</c:v>
                </c:pt>
                <c:pt idx="1696">
                  <c:v>98.11204</c:v>
                </c:pt>
                <c:pt idx="1697">
                  <c:v>98.10326</c:v>
                </c:pt>
                <c:pt idx="1698">
                  <c:v>98.09623</c:v>
                </c:pt>
                <c:pt idx="1699">
                  <c:v>98.08952</c:v>
                </c:pt>
                <c:pt idx="1700">
                  <c:v>98.08218</c:v>
                </c:pt>
                <c:pt idx="1701">
                  <c:v>98.07417</c:v>
                </c:pt>
                <c:pt idx="1702">
                  <c:v>98.06626</c:v>
                </c:pt>
                <c:pt idx="1703">
                  <c:v>98.0592</c:v>
                </c:pt>
                <c:pt idx="1704">
                  <c:v>98.05348</c:v>
                </c:pt>
                <c:pt idx="1705">
                  <c:v>98.04861</c:v>
                </c:pt>
                <c:pt idx="1706">
                  <c:v>98.04362</c:v>
                </c:pt>
                <c:pt idx="1707">
                  <c:v>98.03752</c:v>
                </c:pt>
                <c:pt idx="1708">
                  <c:v>98.02988</c:v>
                </c:pt>
                <c:pt idx="1709">
                  <c:v>98.02102</c:v>
                </c:pt>
                <c:pt idx="1710">
                  <c:v>98.0118</c:v>
                </c:pt>
                <c:pt idx="1711">
                  <c:v>98.00291</c:v>
                </c:pt>
                <c:pt idx="1712">
                  <c:v>97.99451</c:v>
                </c:pt>
                <c:pt idx="1713">
                  <c:v>97.98591</c:v>
                </c:pt>
                <c:pt idx="1714">
                  <c:v>97.97595</c:v>
                </c:pt>
                <c:pt idx="1715">
                  <c:v>97.96373</c:v>
                </c:pt>
                <c:pt idx="1716">
                  <c:v>97.94907</c:v>
                </c:pt>
                <c:pt idx="1717">
                  <c:v>97.93268</c:v>
                </c:pt>
                <c:pt idx="1718">
                  <c:v>97.91563</c:v>
                </c:pt>
                <c:pt idx="1719">
                  <c:v>97.89893</c:v>
                </c:pt>
                <c:pt idx="1720">
                  <c:v>97.88261</c:v>
                </c:pt>
                <c:pt idx="1721">
                  <c:v>97.86597</c:v>
                </c:pt>
                <c:pt idx="1722">
                  <c:v>97.84774</c:v>
                </c:pt>
                <c:pt idx="1723">
                  <c:v>97.827</c:v>
                </c:pt>
                <c:pt idx="1724">
                  <c:v>97.80361</c:v>
                </c:pt>
                <c:pt idx="1725">
                  <c:v>97.77848</c:v>
                </c:pt>
                <c:pt idx="1726">
                  <c:v>97.75304</c:v>
                </c:pt>
                <c:pt idx="1727">
                  <c:v>97.72856</c:v>
                </c:pt>
                <c:pt idx="1728">
                  <c:v>97.70556</c:v>
                </c:pt>
                <c:pt idx="1729">
                  <c:v>97.68378</c:v>
                </c:pt>
                <c:pt idx="1730">
                  <c:v>97.66245</c:v>
                </c:pt>
                <c:pt idx="1731">
                  <c:v>97.64098</c:v>
                </c:pt>
                <c:pt idx="1732">
                  <c:v>97.6195</c:v>
                </c:pt>
                <c:pt idx="1733">
                  <c:v>97.59885</c:v>
                </c:pt>
                <c:pt idx="1734">
                  <c:v>97.58007</c:v>
                </c:pt>
                <c:pt idx="1735">
                  <c:v>97.56354</c:v>
                </c:pt>
                <c:pt idx="1736">
                  <c:v>97.54823</c:v>
                </c:pt>
                <c:pt idx="1737">
                  <c:v>97.53176</c:v>
                </c:pt>
                <c:pt idx="1738">
                  <c:v>97.51118</c:v>
                </c:pt>
                <c:pt idx="1739">
                  <c:v>97.48442</c:v>
                </c:pt>
                <c:pt idx="1740">
                  <c:v>97.45134</c:v>
                </c:pt>
                <c:pt idx="1741">
                  <c:v>97.41381</c:v>
                </c:pt>
                <c:pt idx="1742">
                  <c:v>97.37463</c:v>
                </c:pt>
                <c:pt idx="1743">
                  <c:v>97.33643</c:v>
                </c:pt>
                <c:pt idx="1744">
                  <c:v>97.30077</c:v>
                </c:pt>
                <c:pt idx="1745">
                  <c:v>97.26786</c:v>
                </c:pt>
                <c:pt idx="1746">
                  <c:v>97.23681</c:v>
                </c:pt>
                <c:pt idx="1747">
                  <c:v>97.2064</c:v>
                </c:pt>
                <c:pt idx="1748">
                  <c:v>97.1755</c:v>
                </c:pt>
                <c:pt idx="1749">
                  <c:v>97.1438</c:v>
                </c:pt>
                <c:pt idx="1750">
                  <c:v>97.11137</c:v>
                </c:pt>
                <c:pt idx="1751">
                  <c:v>97.07845</c:v>
                </c:pt>
                <c:pt idx="1752">
                  <c:v>97.04495</c:v>
                </c:pt>
                <c:pt idx="1753">
                  <c:v>97.01049</c:v>
                </c:pt>
                <c:pt idx="1754">
                  <c:v>96.97463</c:v>
                </c:pt>
                <c:pt idx="1755">
                  <c:v>96.93739</c:v>
                </c:pt>
                <c:pt idx="1756">
                  <c:v>96.89948</c:v>
                </c:pt>
                <c:pt idx="1757">
                  <c:v>96.86209</c:v>
                </c:pt>
                <c:pt idx="1758">
                  <c:v>96.82642</c:v>
                </c:pt>
                <c:pt idx="1759">
                  <c:v>96.79285</c:v>
                </c:pt>
                <c:pt idx="1760">
                  <c:v>96.76036</c:v>
                </c:pt>
                <c:pt idx="1761">
                  <c:v>96.72659</c:v>
                </c:pt>
                <c:pt idx="1762">
                  <c:v>96.68906</c:v>
                </c:pt>
                <c:pt idx="1763">
                  <c:v>96.64615</c:v>
                </c:pt>
                <c:pt idx="1764">
                  <c:v>96.59826</c:v>
                </c:pt>
                <c:pt idx="1765">
                  <c:v>96.54758</c:v>
                </c:pt>
                <c:pt idx="1766">
                  <c:v>96.49698</c:v>
                </c:pt>
                <c:pt idx="1767">
                  <c:v>96.44888</c:v>
                </c:pt>
                <c:pt idx="1768">
                  <c:v>96.40427</c:v>
                </c:pt>
                <c:pt idx="1769">
                  <c:v>96.36267</c:v>
                </c:pt>
                <c:pt idx="1770">
                  <c:v>96.32242</c:v>
                </c:pt>
                <c:pt idx="1771">
                  <c:v>96.28168</c:v>
                </c:pt>
                <c:pt idx="1772">
                  <c:v>96.2394</c:v>
                </c:pt>
                <c:pt idx="1773">
                  <c:v>96.19571</c:v>
                </c:pt>
                <c:pt idx="1774">
                  <c:v>96.15174</c:v>
                </c:pt>
                <c:pt idx="1775">
                  <c:v>96.10883</c:v>
                </c:pt>
                <c:pt idx="1776">
                  <c:v>96.06782</c:v>
                </c:pt>
                <c:pt idx="1777">
                  <c:v>96.02853</c:v>
                </c:pt>
                <c:pt idx="1778">
                  <c:v>95.98996</c:v>
                </c:pt>
                <c:pt idx="1779">
                  <c:v>95.95082</c:v>
                </c:pt>
                <c:pt idx="1780">
                  <c:v>95.91028</c:v>
                </c:pt>
                <c:pt idx="1781">
                  <c:v>95.86842</c:v>
                </c:pt>
                <c:pt idx="1782">
                  <c:v>95.82615</c:v>
                </c:pt>
                <c:pt idx="1783">
                  <c:v>95.78469</c:v>
                </c:pt>
                <c:pt idx="1784">
                  <c:v>95.74507</c:v>
                </c:pt>
                <c:pt idx="1785">
                  <c:v>95.70744</c:v>
                </c:pt>
                <c:pt idx="1786">
                  <c:v>95.67104</c:v>
                </c:pt>
                <c:pt idx="1787">
                  <c:v>95.63441</c:v>
                </c:pt>
                <c:pt idx="1788">
                  <c:v>95.59595</c:v>
                </c:pt>
                <c:pt idx="1789">
                  <c:v>95.555</c:v>
                </c:pt>
                <c:pt idx="1790">
                  <c:v>95.51159</c:v>
                </c:pt>
                <c:pt idx="1791">
                  <c:v>95.46615</c:v>
                </c:pt>
                <c:pt idx="1792">
                  <c:v>95.41884</c:v>
                </c:pt>
                <c:pt idx="1793">
                  <c:v>95.36893</c:v>
                </c:pt>
                <c:pt idx="1794">
                  <c:v>95.31548</c:v>
                </c:pt>
                <c:pt idx="1795">
                  <c:v>95.25759</c:v>
                </c:pt>
                <c:pt idx="1796">
                  <c:v>95.1953</c:v>
                </c:pt>
                <c:pt idx="1797">
                  <c:v>95.12971</c:v>
                </c:pt>
                <c:pt idx="1798">
                  <c:v>95.06297</c:v>
                </c:pt>
                <c:pt idx="1799">
                  <c:v>94.99763</c:v>
                </c:pt>
                <c:pt idx="1800">
                  <c:v>94.93597</c:v>
                </c:pt>
                <c:pt idx="1801">
                  <c:v>94.87922</c:v>
                </c:pt>
                <c:pt idx="1802">
                  <c:v>94.82712</c:v>
                </c:pt>
                <c:pt idx="1803">
                  <c:v>94.77821</c:v>
                </c:pt>
                <c:pt idx="1804">
                  <c:v>94.73058</c:v>
                </c:pt>
                <c:pt idx="1805">
                  <c:v>94.6823</c:v>
                </c:pt>
                <c:pt idx="1806">
                  <c:v>94.63213</c:v>
                </c:pt>
                <c:pt idx="1807">
                  <c:v>94.57916</c:v>
                </c:pt>
                <c:pt idx="1808">
                  <c:v>94.52234</c:v>
                </c:pt>
                <c:pt idx="1809">
                  <c:v>94.46024</c:v>
                </c:pt>
                <c:pt idx="1810">
                  <c:v>94.39088</c:v>
                </c:pt>
                <c:pt idx="1811">
                  <c:v>94.31226</c:v>
                </c:pt>
                <c:pt idx="1812">
                  <c:v>94.2231</c:v>
                </c:pt>
                <c:pt idx="1813">
                  <c:v>94.12366</c:v>
                </c:pt>
                <c:pt idx="1814">
                  <c:v>94.01604</c:v>
                </c:pt>
                <c:pt idx="1815">
                  <c:v>93.90342</c:v>
                </c:pt>
                <c:pt idx="1816">
                  <c:v>93.78871</c:v>
                </c:pt>
                <c:pt idx="1817">
                  <c:v>93.67381</c:v>
                </c:pt>
                <c:pt idx="1818">
                  <c:v>93.55906</c:v>
                </c:pt>
                <c:pt idx="1819">
                  <c:v>93.44366</c:v>
                </c:pt>
                <c:pt idx="1820">
                  <c:v>93.3263</c:v>
                </c:pt>
                <c:pt idx="1821">
                  <c:v>93.20538</c:v>
                </c:pt>
                <c:pt idx="1822">
                  <c:v>93.07941</c:v>
                </c:pt>
                <c:pt idx="1823">
                  <c:v>92.94725</c:v>
                </c:pt>
                <c:pt idx="1824">
                  <c:v>92.80835</c:v>
                </c:pt>
                <c:pt idx="1825">
                  <c:v>92.66293</c:v>
                </c:pt>
                <c:pt idx="1826">
                  <c:v>92.51203</c:v>
                </c:pt>
                <c:pt idx="1827">
                  <c:v>92.35721</c:v>
                </c:pt>
                <c:pt idx="1828">
                  <c:v>92.20029</c:v>
                </c:pt>
                <c:pt idx="1829">
                  <c:v>92.04288</c:v>
                </c:pt>
                <c:pt idx="1830">
                  <c:v>91.88589</c:v>
                </c:pt>
                <c:pt idx="1831">
                  <c:v>91.72956</c:v>
                </c:pt>
                <c:pt idx="1832">
                  <c:v>91.57322</c:v>
                </c:pt>
                <c:pt idx="1833">
                  <c:v>91.41581</c:v>
                </c:pt>
                <c:pt idx="1834">
                  <c:v>91.25607</c:v>
                </c:pt>
                <c:pt idx="1835">
                  <c:v>91.0931</c:v>
                </c:pt>
                <c:pt idx="1836">
                  <c:v>90.92667</c:v>
                </c:pt>
                <c:pt idx="1837">
                  <c:v>90.75727</c:v>
                </c:pt>
                <c:pt idx="1838">
                  <c:v>90.586</c:v>
                </c:pt>
                <c:pt idx="1839">
                  <c:v>90.41401</c:v>
                </c:pt>
                <c:pt idx="1840">
                  <c:v>90.24208</c:v>
                </c:pt>
                <c:pt idx="1841">
                  <c:v>90.07049</c:v>
                </c:pt>
                <c:pt idx="1842">
                  <c:v>89.89915</c:v>
                </c:pt>
                <c:pt idx="1843">
                  <c:v>89.728</c:v>
                </c:pt>
                <c:pt idx="1844">
                  <c:v>89.5573</c:v>
                </c:pt>
                <c:pt idx="1845">
                  <c:v>89.38783</c:v>
                </c:pt>
                <c:pt idx="1846">
                  <c:v>89.2206</c:v>
                </c:pt>
                <c:pt idx="1847">
                  <c:v>89.05649</c:v>
                </c:pt>
                <c:pt idx="1848">
                  <c:v>88.89537</c:v>
                </c:pt>
                <c:pt idx="1849">
                  <c:v>88.73566</c:v>
                </c:pt>
                <c:pt idx="1850">
                  <c:v>88.57387</c:v>
                </c:pt>
                <c:pt idx="1851">
                  <c:v>88.40459</c:v>
                </c:pt>
                <c:pt idx="1852">
                  <c:v>88.22185</c:v>
                </c:pt>
                <c:pt idx="1853">
                  <c:v>88.02206</c:v>
                </c:pt>
                <c:pt idx="1854">
                  <c:v>87.80743</c:v>
                </c:pt>
                <c:pt idx="1855">
                  <c:v>87.58736</c:v>
                </c:pt>
                <c:pt idx="1856">
                  <c:v>87.37508</c:v>
                </c:pt>
                <c:pt idx="1857">
                  <c:v>87.18112</c:v>
                </c:pt>
                <c:pt idx="1858">
                  <c:v>87.00899</c:v>
                </c:pt>
                <c:pt idx="1859">
                  <c:v>86.85507</c:v>
                </c:pt>
                <c:pt idx="1860">
                  <c:v>86.71171</c:v>
                </c:pt>
                <c:pt idx="1861">
                  <c:v>86.57057</c:v>
                </c:pt>
                <c:pt idx="1862">
                  <c:v>86.42542</c:v>
                </c:pt>
                <c:pt idx="1863">
                  <c:v>86.27392</c:v>
                </c:pt>
                <c:pt idx="1864">
                  <c:v>86.11825</c:v>
                </c:pt>
                <c:pt idx="1865">
                  <c:v>85.96423</c:v>
                </c:pt>
                <c:pt idx="1866">
                  <c:v>85.81882</c:v>
                </c:pt>
                <c:pt idx="1867">
                  <c:v>85.68721</c:v>
                </c:pt>
                <c:pt idx="1868">
                  <c:v>85.571</c:v>
                </c:pt>
                <c:pt idx="1869">
                  <c:v>85.4689</c:v>
                </c:pt>
                <c:pt idx="1870">
                  <c:v>85.37856</c:v>
                </c:pt>
                <c:pt idx="1871">
                  <c:v>85.29842</c:v>
                </c:pt>
                <c:pt idx="1872">
                  <c:v>85.2285</c:v>
                </c:pt>
                <c:pt idx="1873">
                  <c:v>85.17006</c:v>
                </c:pt>
                <c:pt idx="1874">
                  <c:v>85.12457</c:v>
                </c:pt>
                <c:pt idx="1875">
                  <c:v>85.09251</c:v>
                </c:pt>
                <c:pt idx="1876">
                  <c:v>85.07318</c:v>
                </c:pt>
                <c:pt idx="1877">
                  <c:v>85.0652</c:v>
                </c:pt>
                <c:pt idx="1878">
                  <c:v>85.06792</c:v>
                </c:pt>
                <c:pt idx="1879">
                  <c:v>85.08215</c:v>
                </c:pt>
                <c:pt idx="1880">
                  <c:v>85.10964</c:v>
                </c:pt>
                <c:pt idx="1881">
                  <c:v>85.15194</c:v>
                </c:pt>
                <c:pt idx="1882">
                  <c:v>85.20882</c:v>
                </c:pt>
                <c:pt idx="1883">
                  <c:v>85.27817</c:v>
                </c:pt>
                <c:pt idx="1884">
                  <c:v>85.35722</c:v>
                </c:pt>
                <c:pt idx="1885">
                  <c:v>85.44472</c:v>
                </c:pt>
                <c:pt idx="1886">
                  <c:v>85.54293</c:v>
                </c:pt>
                <c:pt idx="1887">
                  <c:v>85.65854</c:v>
                </c:pt>
                <c:pt idx="1888">
                  <c:v>85.80106</c:v>
                </c:pt>
                <c:pt idx="1889">
                  <c:v>85.97839</c:v>
                </c:pt>
                <c:pt idx="1890">
                  <c:v>86.19055</c:v>
                </c:pt>
                <c:pt idx="1891">
                  <c:v>86.42611</c:v>
                </c:pt>
                <c:pt idx="1892">
                  <c:v>86.66584</c:v>
                </c:pt>
                <c:pt idx="1893">
                  <c:v>86.89304</c:v>
                </c:pt>
                <c:pt idx="1894">
                  <c:v>87.10148</c:v>
                </c:pt>
                <c:pt idx="1895">
                  <c:v>87.29527</c:v>
                </c:pt>
                <c:pt idx="1896">
                  <c:v>87.48378</c:v>
                </c:pt>
                <c:pt idx="1897">
                  <c:v>87.67654</c:v>
                </c:pt>
                <c:pt idx="1898">
                  <c:v>87.88004</c:v>
                </c:pt>
                <c:pt idx="1899">
                  <c:v>88.09637</c:v>
                </c:pt>
                <c:pt idx="1900">
                  <c:v>88.32344</c:v>
                </c:pt>
                <c:pt idx="1901">
                  <c:v>88.55643</c:v>
                </c:pt>
                <c:pt idx="1902">
                  <c:v>88.79009</c:v>
                </c:pt>
                <c:pt idx="1903">
                  <c:v>89.02055</c:v>
                </c:pt>
                <c:pt idx="1904">
                  <c:v>89.24595</c:v>
                </c:pt>
                <c:pt idx="1905">
                  <c:v>89.46562</c:v>
                </c:pt>
                <c:pt idx="1906">
                  <c:v>89.6791</c:v>
                </c:pt>
                <c:pt idx="1907">
                  <c:v>89.8855</c:v>
                </c:pt>
                <c:pt idx="1908">
                  <c:v>90.08388</c:v>
                </c:pt>
                <c:pt idx="1909">
                  <c:v>90.27425</c:v>
                </c:pt>
                <c:pt idx="1910">
                  <c:v>90.45827</c:v>
                </c:pt>
                <c:pt idx="1911">
                  <c:v>90.63877</c:v>
                </c:pt>
                <c:pt idx="1912">
                  <c:v>90.81819</c:v>
                </c:pt>
                <c:pt idx="1913">
                  <c:v>90.99646</c:v>
                </c:pt>
                <c:pt idx="1914">
                  <c:v>91.16989</c:v>
                </c:pt>
                <c:pt idx="1915">
                  <c:v>91.33201</c:v>
                </c:pt>
                <c:pt idx="1916">
                  <c:v>91.47675</c:v>
                </c:pt>
                <c:pt idx="1917">
                  <c:v>91.60159</c:v>
                </c:pt>
                <c:pt idx="1918">
                  <c:v>91.70844</c:v>
                </c:pt>
                <c:pt idx="1919">
                  <c:v>91.80234</c:v>
                </c:pt>
                <c:pt idx="1920">
                  <c:v>91.88863</c:v>
                </c:pt>
                <c:pt idx="1921">
                  <c:v>91.9706</c:v>
                </c:pt>
                <c:pt idx="1922">
                  <c:v>92.04826</c:v>
                </c:pt>
                <c:pt idx="1923">
                  <c:v>92.11852</c:v>
                </c:pt>
                <c:pt idx="1924">
                  <c:v>92.17713</c:v>
                </c:pt>
                <c:pt idx="1925">
                  <c:v>92.22119</c:v>
                </c:pt>
                <c:pt idx="1926">
                  <c:v>92.25089</c:v>
                </c:pt>
                <c:pt idx="1927">
                  <c:v>92.27024</c:v>
                </c:pt>
                <c:pt idx="1928">
                  <c:v>92.28627</c:v>
                </c:pt>
                <c:pt idx="1929">
                  <c:v>92.30721</c:v>
                </c:pt>
                <c:pt idx="1930">
                  <c:v>92.33936</c:v>
                </c:pt>
                <c:pt idx="1931">
                  <c:v>92.38366</c:v>
                </c:pt>
                <c:pt idx="1932">
                  <c:v>92.43386</c:v>
                </c:pt>
                <c:pt idx="1933">
                  <c:v>92.4794</c:v>
                </c:pt>
                <c:pt idx="1934">
                  <c:v>92.51147</c:v>
                </c:pt>
                <c:pt idx="1935">
                  <c:v>92.5273</c:v>
                </c:pt>
                <c:pt idx="1936">
                  <c:v>92.52856</c:v>
                </c:pt>
                <c:pt idx="1937">
                  <c:v>92.51777</c:v>
                </c:pt>
                <c:pt idx="1938">
                  <c:v>92.49634</c:v>
                </c:pt>
                <c:pt idx="1939">
                  <c:v>92.46507</c:v>
                </c:pt>
                <c:pt idx="1940">
                  <c:v>92.42537</c:v>
                </c:pt>
                <c:pt idx="1941">
                  <c:v>92.37994</c:v>
                </c:pt>
                <c:pt idx="1942">
                  <c:v>92.33241</c:v>
                </c:pt>
                <c:pt idx="1943">
                  <c:v>92.28635</c:v>
                </c:pt>
                <c:pt idx="1944">
                  <c:v>92.24423</c:v>
                </c:pt>
                <c:pt idx="1945">
                  <c:v>92.2067</c:v>
                </c:pt>
                <c:pt idx="1946">
                  <c:v>92.17221</c:v>
                </c:pt>
                <c:pt idx="1947">
                  <c:v>92.13754</c:v>
                </c:pt>
                <c:pt idx="1948">
                  <c:v>92.0991</c:v>
                </c:pt>
                <c:pt idx="1949">
                  <c:v>92.05472</c:v>
                </c:pt>
                <c:pt idx="1950">
                  <c:v>92.00453</c:v>
                </c:pt>
                <c:pt idx="1951">
                  <c:v>91.95036</c:v>
                </c:pt>
                <c:pt idx="1952">
                  <c:v>91.89416</c:v>
                </c:pt>
                <c:pt idx="1953">
                  <c:v>91.83668</c:v>
                </c:pt>
                <c:pt idx="1954">
                  <c:v>91.77765</c:v>
                </c:pt>
                <c:pt idx="1955">
                  <c:v>91.7165</c:v>
                </c:pt>
                <c:pt idx="1956">
                  <c:v>91.65325</c:v>
                </c:pt>
                <c:pt idx="1957">
                  <c:v>91.58898</c:v>
                </c:pt>
                <c:pt idx="1958">
                  <c:v>91.52551</c:v>
                </c:pt>
                <c:pt idx="1959">
                  <c:v>91.46461</c:v>
                </c:pt>
                <c:pt idx="1960">
                  <c:v>91.40725</c:v>
                </c:pt>
                <c:pt idx="1961">
                  <c:v>91.35262</c:v>
                </c:pt>
                <c:pt idx="1962">
                  <c:v>91.29782</c:v>
                </c:pt>
                <c:pt idx="1963">
                  <c:v>91.23851</c:v>
                </c:pt>
                <c:pt idx="1964">
                  <c:v>91.17061</c:v>
                </c:pt>
                <c:pt idx="1965">
                  <c:v>91.09319</c:v>
                </c:pt>
                <c:pt idx="1966">
                  <c:v>91.00935</c:v>
                </c:pt>
                <c:pt idx="1967">
                  <c:v>90.92413</c:v>
                </c:pt>
                <c:pt idx="1968">
                  <c:v>90.84101</c:v>
                </c:pt>
                <c:pt idx="1969">
                  <c:v>90.76</c:v>
                </c:pt>
                <c:pt idx="1970">
                  <c:v>90.67821</c:v>
                </c:pt>
                <c:pt idx="1971">
                  <c:v>90.59207</c:v>
                </c:pt>
                <c:pt idx="1972">
                  <c:v>90.49927</c:v>
                </c:pt>
                <c:pt idx="1973">
                  <c:v>90.39992</c:v>
                </c:pt>
                <c:pt idx="1974">
                  <c:v>90.29639</c:v>
                </c:pt>
                <c:pt idx="1975">
                  <c:v>90.192</c:v>
                </c:pt>
                <c:pt idx="1976">
                  <c:v>90.08924</c:v>
                </c:pt>
                <c:pt idx="1977">
                  <c:v>89.98894</c:v>
                </c:pt>
                <c:pt idx="1978">
                  <c:v>89.89016</c:v>
                </c:pt>
                <c:pt idx="1979">
                  <c:v>89.79095</c:v>
                </c:pt>
                <c:pt idx="1980">
                  <c:v>89.68951</c:v>
                </c:pt>
                <c:pt idx="1981">
                  <c:v>89.58467</c:v>
                </c:pt>
                <c:pt idx="1982">
                  <c:v>89.4762</c:v>
                </c:pt>
                <c:pt idx="1983">
                  <c:v>89.36459</c:v>
                </c:pt>
                <c:pt idx="1984">
                  <c:v>89.25055</c:v>
                </c:pt>
                <c:pt idx="1985">
                  <c:v>89.13475</c:v>
                </c:pt>
                <c:pt idx="1986">
                  <c:v>89.01769</c:v>
                </c:pt>
                <c:pt idx="1987">
                  <c:v>88.89996</c:v>
                </c:pt>
                <c:pt idx="1988">
                  <c:v>88.78233</c:v>
                </c:pt>
                <c:pt idx="1989">
                  <c:v>88.66573</c:v>
                </c:pt>
                <c:pt idx="1990">
                  <c:v>88.55084</c:v>
                </c:pt>
                <c:pt idx="1991">
                  <c:v>88.43757</c:v>
                </c:pt>
                <c:pt idx="1992">
                  <c:v>88.32478</c:v>
                </c:pt>
                <c:pt idx="1993">
                  <c:v>88.21069</c:v>
                </c:pt>
                <c:pt idx="1994">
                  <c:v>88.0934</c:v>
                </c:pt>
                <c:pt idx="1995">
                  <c:v>87.97186</c:v>
                </c:pt>
                <c:pt idx="1996">
                  <c:v>87.84621</c:v>
                </c:pt>
                <c:pt idx="1997">
                  <c:v>87.71738</c:v>
                </c:pt>
                <c:pt idx="1998">
                  <c:v>87.58594</c:v>
                </c:pt>
                <c:pt idx="1999">
                  <c:v>87.45083</c:v>
                </c:pt>
                <c:pt idx="2000">
                  <c:v>87.30956</c:v>
                </c:pt>
                <c:pt idx="2001">
                  <c:v>87.15945</c:v>
                </c:pt>
                <c:pt idx="2002">
                  <c:v>87.00023</c:v>
                </c:pt>
                <c:pt idx="2003">
                  <c:v>86.83556</c:v>
                </c:pt>
                <c:pt idx="2004">
                  <c:v>86.67213</c:v>
                </c:pt>
                <c:pt idx="2005">
                  <c:v>86.51674</c:v>
                </c:pt>
                <c:pt idx="2006">
                  <c:v>86.3734</c:v>
                </c:pt>
                <c:pt idx="2007">
                  <c:v>86.24223</c:v>
                </c:pt>
                <c:pt idx="2008">
                  <c:v>86.12007</c:v>
                </c:pt>
                <c:pt idx="2009">
                  <c:v>86.00194</c:v>
                </c:pt>
                <c:pt idx="2010">
                  <c:v>85.88253</c:v>
                </c:pt>
                <c:pt idx="2011">
                  <c:v>85.75748</c:v>
                </c:pt>
                <c:pt idx="2012">
                  <c:v>85.62432</c:v>
                </c:pt>
                <c:pt idx="2013">
                  <c:v>85.48308</c:v>
                </c:pt>
                <c:pt idx="2014">
                  <c:v>85.33652</c:v>
                </c:pt>
                <c:pt idx="2015">
                  <c:v>85.18904</c:v>
                </c:pt>
                <c:pt idx="2016">
                  <c:v>85.04461</c:v>
                </c:pt>
                <c:pt idx="2017">
                  <c:v>84.90479</c:v>
                </c:pt>
                <c:pt idx="2018">
                  <c:v>84.76847</c:v>
                </c:pt>
                <c:pt idx="2019">
                  <c:v>84.63333</c:v>
                </c:pt>
                <c:pt idx="2020">
                  <c:v>84.4979</c:v>
                </c:pt>
                <c:pt idx="2021">
                  <c:v>84.3625</c:v>
                </c:pt>
                <c:pt idx="2022">
                  <c:v>84.229</c:v>
                </c:pt>
                <c:pt idx="2023">
                  <c:v>84.09977</c:v>
                </c:pt>
                <c:pt idx="2024">
                  <c:v>83.97646</c:v>
                </c:pt>
                <c:pt idx="2025">
                  <c:v>83.85947</c:v>
                </c:pt>
                <c:pt idx="2026">
                  <c:v>83.74802</c:v>
                </c:pt>
                <c:pt idx="2027">
                  <c:v>83.64098</c:v>
                </c:pt>
                <c:pt idx="2028">
                  <c:v>83.53765</c:v>
                </c:pt>
                <c:pt idx="2029">
                  <c:v>83.43829</c:v>
                </c:pt>
                <c:pt idx="2030">
                  <c:v>83.34421</c:v>
                </c:pt>
                <c:pt idx="2031">
                  <c:v>83.25656</c:v>
                </c:pt>
                <c:pt idx="2032">
                  <c:v>83.17396</c:v>
                </c:pt>
                <c:pt idx="2033">
                  <c:v>83.08939</c:v>
                </c:pt>
                <c:pt idx="2034">
                  <c:v>82.98882</c:v>
                </c:pt>
                <c:pt idx="2035">
                  <c:v>82.85773</c:v>
                </c:pt>
                <c:pt idx="2036">
                  <c:v>82.69507</c:v>
                </c:pt>
                <c:pt idx="2037">
                  <c:v>82.51993</c:v>
                </c:pt>
                <c:pt idx="2038">
                  <c:v>82.35781</c:v>
                </c:pt>
                <c:pt idx="2039">
                  <c:v>82.22208</c:v>
                </c:pt>
                <c:pt idx="2040">
                  <c:v>82.11078</c:v>
                </c:pt>
                <c:pt idx="2041">
                  <c:v>82.01467</c:v>
                </c:pt>
                <c:pt idx="2042">
                  <c:v>81.92396</c:v>
                </c:pt>
                <c:pt idx="2043">
                  <c:v>81.83167</c:v>
                </c:pt>
                <c:pt idx="2044">
                  <c:v>81.73434</c:v>
                </c:pt>
                <c:pt idx="2045">
                  <c:v>81.63181</c:v>
                </c:pt>
                <c:pt idx="2046">
                  <c:v>81.52623</c:v>
                </c:pt>
                <c:pt idx="2047">
                  <c:v>81.421</c:v>
                </c:pt>
                <c:pt idx="2048">
                  <c:v>81.31941</c:v>
                </c:pt>
                <c:pt idx="2049">
                  <c:v>81.22377</c:v>
                </c:pt>
                <c:pt idx="2050">
                  <c:v>81.13476</c:v>
                </c:pt>
                <c:pt idx="2051">
                  <c:v>81.05151</c:v>
                </c:pt>
                <c:pt idx="2052">
                  <c:v>80.97188</c:v>
                </c:pt>
                <c:pt idx="2053">
                  <c:v>80.89273</c:v>
                </c:pt>
                <c:pt idx="2054">
                  <c:v>80.8103</c:v>
                </c:pt>
                <c:pt idx="2055">
                  <c:v>80.7209</c:v>
                </c:pt>
                <c:pt idx="2056">
                  <c:v>80.62266</c:v>
                </c:pt>
                <c:pt idx="2057">
                  <c:v>80.51711</c:v>
                </c:pt>
                <c:pt idx="2058">
                  <c:v>80.4093</c:v>
                </c:pt>
                <c:pt idx="2059">
                  <c:v>80.3054</c:v>
                </c:pt>
                <c:pt idx="2060">
                  <c:v>80.21004</c:v>
                </c:pt>
                <c:pt idx="2061">
                  <c:v>80.1247</c:v>
                </c:pt>
                <c:pt idx="2062">
                  <c:v>80.04792</c:v>
                </c:pt>
                <c:pt idx="2063">
                  <c:v>79.97575</c:v>
                </c:pt>
                <c:pt idx="2064">
                  <c:v>79.90228</c:v>
                </c:pt>
                <c:pt idx="2065">
                  <c:v>79.82121</c:v>
                </c:pt>
                <c:pt idx="2066">
                  <c:v>79.72953</c:v>
                </c:pt>
                <c:pt idx="2067">
                  <c:v>79.63175</c:v>
                </c:pt>
                <c:pt idx="2068">
                  <c:v>79.53829</c:v>
                </c:pt>
                <c:pt idx="2069">
                  <c:v>79.45869</c:v>
                </c:pt>
                <c:pt idx="2070">
                  <c:v>79.39584</c:v>
                </c:pt>
                <c:pt idx="2071">
                  <c:v>79.34634</c:v>
                </c:pt>
                <c:pt idx="2072">
                  <c:v>79.30381</c:v>
                </c:pt>
                <c:pt idx="2073">
                  <c:v>79.26231</c:v>
                </c:pt>
                <c:pt idx="2074">
                  <c:v>79.21789</c:v>
                </c:pt>
                <c:pt idx="2075">
                  <c:v>79.1692</c:v>
                </c:pt>
                <c:pt idx="2076">
                  <c:v>79.11745</c:v>
                </c:pt>
                <c:pt idx="2077">
                  <c:v>79.06541</c:v>
                </c:pt>
                <c:pt idx="2078">
                  <c:v>79.01629</c:v>
                </c:pt>
                <c:pt idx="2079">
                  <c:v>78.97225</c:v>
                </c:pt>
                <c:pt idx="2080">
                  <c:v>78.93407</c:v>
                </c:pt>
                <c:pt idx="2081">
                  <c:v>78.90184</c:v>
                </c:pt>
                <c:pt idx="2082">
                  <c:v>78.87559</c:v>
                </c:pt>
                <c:pt idx="2083">
                  <c:v>78.85591</c:v>
                </c:pt>
                <c:pt idx="2084">
                  <c:v>78.84367</c:v>
                </c:pt>
                <c:pt idx="2085">
                  <c:v>78.8396</c:v>
                </c:pt>
                <c:pt idx="2086">
                  <c:v>78.84367</c:v>
                </c:pt>
                <c:pt idx="2087">
                  <c:v>78.85483</c:v>
                </c:pt>
                <c:pt idx="2088">
                  <c:v>78.87098</c:v>
                </c:pt>
                <c:pt idx="2089">
                  <c:v>78.889</c:v>
                </c:pt>
                <c:pt idx="2090">
                  <c:v>78.90537</c:v>
                </c:pt>
                <c:pt idx="2091">
                  <c:v>78.91767</c:v>
                </c:pt>
                <c:pt idx="2092">
                  <c:v>78.92622</c:v>
                </c:pt>
                <c:pt idx="2093">
                  <c:v>78.93406</c:v>
                </c:pt>
                <c:pt idx="2094">
                  <c:v>78.94492</c:v>
                </c:pt>
                <c:pt idx="2095">
                  <c:v>78.9611</c:v>
                </c:pt>
                <c:pt idx="2096">
                  <c:v>78.98295</c:v>
                </c:pt>
                <c:pt idx="2097">
                  <c:v>79.00989</c:v>
                </c:pt>
                <c:pt idx="2098">
                  <c:v>79.04166</c:v>
                </c:pt>
                <c:pt idx="2099">
                  <c:v>79.07944</c:v>
                </c:pt>
                <c:pt idx="2100">
                  <c:v>79.12528</c:v>
                </c:pt>
                <c:pt idx="2101">
                  <c:v>79.18092</c:v>
                </c:pt>
                <c:pt idx="2102">
                  <c:v>79.2455</c:v>
                </c:pt>
                <c:pt idx="2103">
                  <c:v>79.31465</c:v>
                </c:pt>
                <c:pt idx="2104">
                  <c:v>79.38228</c:v>
                </c:pt>
                <c:pt idx="2105">
                  <c:v>79.44462</c:v>
                </c:pt>
                <c:pt idx="2106">
                  <c:v>79.50219</c:v>
                </c:pt>
                <c:pt idx="2107">
                  <c:v>79.55777</c:v>
                </c:pt>
                <c:pt idx="2108">
                  <c:v>79.61349</c:v>
                </c:pt>
                <c:pt idx="2109">
                  <c:v>79.67007</c:v>
                </c:pt>
                <c:pt idx="2110">
                  <c:v>79.72782</c:v>
                </c:pt>
                <c:pt idx="2111">
                  <c:v>79.78706</c:v>
                </c:pt>
                <c:pt idx="2112">
                  <c:v>79.84795</c:v>
                </c:pt>
                <c:pt idx="2113">
                  <c:v>79.91037</c:v>
                </c:pt>
                <c:pt idx="2114">
                  <c:v>79.97322</c:v>
                </c:pt>
                <c:pt idx="2115">
                  <c:v>80.03471</c:v>
                </c:pt>
                <c:pt idx="2116">
                  <c:v>80.09271</c:v>
                </c:pt>
                <c:pt idx="2117">
                  <c:v>80.14627</c:v>
                </c:pt>
                <c:pt idx="2118">
                  <c:v>80.19626</c:v>
                </c:pt>
                <c:pt idx="2119">
                  <c:v>80.24533</c:v>
                </c:pt>
                <c:pt idx="2120">
                  <c:v>80.29707</c:v>
                </c:pt>
                <c:pt idx="2121">
                  <c:v>80.3549</c:v>
                </c:pt>
                <c:pt idx="2122">
                  <c:v>80.42096</c:v>
                </c:pt>
                <c:pt idx="2123">
                  <c:v>80.49538</c:v>
                </c:pt>
                <c:pt idx="2124">
                  <c:v>80.57565</c:v>
                </c:pt>
                <c:pt idx="2125">
                  <c:v>80.65716</c:v>
                </c:pt>
                <c:pt idx="2126">
                  <c:v>80.73488</c:v>
                </c:pt>
                <c:pt idx="2127">
                  <c:v>80.80581</c:v>
                </c:pt>
                <c:pt idx="2128">
                  <c:v>80.87016</c:v>
                </c:pt>
                <c:pt idx="2129">
                  <c:v>80.93102</c:v>
                </c:pt>
                <c:pt idx="2130">
                  <c:v>80.99277</c:v>
                </c:pt>
                <c:pt idx="2131">
                  <c:v>81.05936</c:v>
                </c:pt>
                <c:pt idx="2132">
                  <c:v>81.13296</c:v>
                </c:pt>
                <c:pt idx="2133">
                  <c:v>81.21325</c:v>
                </c:pt>
                <c:pt idx="2134">
                  <c:v>81.29763</c:v>
                </c:pt>
                <c:pt idx="2135">
                  <c:v>81.38264</c:v>
                </c:pt>
                <c:pt idx="2136">
                  <c:v>81.46552</c:v>
                </c:pt>
                <c:pt idx="2137">
                  <c:v>81.54539</c:v>
                </c:pt>
                <c:pt idx="2138">
                  <c:v>81.6235</c:v>
                </c:pt>
                <c:pt idx="2139">
                  <c:v>81.70305</c:v>
                </c:pt>
                <c:pt idx="2140">
                  <c:v>81.78883</c:v>
                </c:pt>
                <c:pt idx="2141">
                  <c:v>81.88606</c:v>
                </c:pt>
                <c:pt idx="2142">
                  <c:v>81.99836</c:v>
                </c:pt>
                <c:pt idx="2143">
                  <c:v>82.12578</c:v>
                </c:pt>
                <c:pt idx="2144">
                  <c:v>82.2636</c:v>
                </c:pt>
                <c:pt idx="2145">
                  <c:v>82.40067</c:v>
                </c:pt>
                <c:pt idx="2146">
                  <c:v>82.5209</c:v>
                </c:pt>
                <c:pt idx="2147">
                  <c:v>82.61607</c:v>
                </c:pt>
                <c:pt idx="2148">
                  <c:v>82.69205</c:v>
                </c:pt>
                <c:pt idx="2149">
                  <c:v>82.75977</c:v>
                </c:pt>
                <c:pt idx="2150">
                  <c:v>82.82673</c:v>
                </c:pt>
                <c:pt idx="2151">
                  <c:v>82.89679</c:v>
                </c:pt>
                <c:pt idx="2152">
                  <c:v>82.97256</c:v>
                </c:pt>
                <c:pt idx="2153">
                  <c:v>83.0564</c:v>
                </c:pt>
                <c:pt idx="2154">
                  <c:v>83.14981</c:v>
                </c:pt>
                <c:pt idx="2155">
                  <c:v>83.25186</c:v>
                </c:pt>
                <c:pt idx="2156">
                  <c:v>83.3585</c:v>
                </c:pt>
                <c:pt idx="2157">
                  <c:v>83.46365</c:v>
                </c:pt>
                <c:pt idx="2158">
                  <c:v>83.5621</c:v>
                </c:pt>
                <c:pt idx="2159">
                  <c:v>83.6521</c:v>
                </c:pt>
                <c:pt idx="2160">
                  <c:v>83.73612</c:v>
                </c:pt>
                <c:pt idx="2161">
                  <c:v>83.81939</c:v>
                </c:pt>
                <c:pt idx="2162">
                  <c:v>83.90744</c:v>
                </c:pt>
                <c:pt idx="2163">
                  <c:v>84.0039</c:v>
                </c:pt>
                <c:pt idx="2164">
                  <c:v>84.10877</c:v>
                </c:pt>
                <c:pt idx="2165">
                  <c:v>84.21804</c:v>
                </c:pt>
                <c:pt idx="2166">
                  <c:v>84.32501</c:v>
                </c:pt>
                <c:pt idx="2167">
                  <c:v>84.42364</c:v>
                </c:pt>
                <c:pt idx="2168">
                  <c:v>84.51095</c:v>
                </c:pt>
                <c:pt idx="2169">
                  <c:v>84.58781</c:v>
                </c:pt>
                <c:pt idx="2170">
                  <c:v>84.65662</c:v>
                </c:pt>
                <c:pt idx="2171">
                  <c:v>84.71896</c:v>
                </c:pt>
                <c:pt idx="2172">
                  <c:v>84.77457</c:v>
                </c:pt>
                <c:pt idx="2173">
                  <c:v>84.8224</c:v>
                </c:pt>
                <c:pt idx="2174">
                  <c:v>84.86256</c:v>
                </c:pt>
                <c:pt idx="2175">
                  <c:v>84.89787</c:v>
                </c:pt>
                <c:pt idx="2176">
                  <c:v>84.93417</c:v>
                </c:pt>
                <c:pt idx="2177">
                  <c:v>84.97878</c:v>
                </c:pt>
                <c:pt idx="2178">
                  <c:v>85.03716</c:v>
                </c:pt>
                <c:pt idx="2179">
                  <c:v>85.10881</c:v>
                </c:pt>
                <c:pt idx="2180">
                  <c:v>85.18588</c:v>
                </c:pt>
                <c:pt idx="2181">
                  <c:v>85.25664</c:v>
                </c:pt>
                <c:pt idx="2182">
                  <c:v>85.31243</c:v>
                </c:pt>
                <c:pt idx="2183">
                  <c:v>85.35212</c:v>
                </c:pt>
                <c:pt idx="2184">
                  <c:v>85.38002</c:v>
                </c:pt>
                <c:pt idx="2185">
                  <c:v>85.40157</c:v>
                </c:pt>
                <c:pt idx="2186">
                  <c:v>85.41985</c:v>
                </c:pt>
                <c:pt idx="2187">
                  <c:v>85.43523</c:v>
                </c:pt>
                <c:pt idx="2188">
                  <c:v>85.44618</c:v>
                </c:pt>
                <c:pt idx="2189">
                  <c:v>85.45055</c:v>
                </c:pt>
                <c:pt idx="2190">
                  <c:v>85.44717</c:v>
                </c:pt>
                <c:pt idx="2191">
                  <c:v>85.43661</c:v>
                </c:pt>
                <c:pt idx="2192">
                  <c:v>85.42106</c:v>
                </c:pt>
                <c:pt idx="2193">
                  <c:v>85.40296</c:v>
                </c:pt>
                <c:pt idx="2194">
                  <c:v>85.3834</c:v>
                </c:pt>
                <c:pt idx="2195">
                  <c:v>85.36103</c:v>
                </c:pt>
                <c:pt idx="2196">
                  <c:v>85.33267</c:v>
                </c:pt>
                <c:pt idx="2197">
                  <c:v>85.29504</c:v>
                </c:pt>
                <c:pt idx="2198">
                  <c:v>85.24654</c:v>
                </c:pt>
                <c:pt idx="2199">
                  <c:v>85.18851</c:v>
                </c:pt>
                <c:pt idx="2200">
                  <c:v>85.12425</c:v>
                </c:pt>
                <c:pt idx="2201">
                  <c:v>85.05738</c:v>
                </c:pt>
                <c:pt idx="2202">
                  <c:v>84.98936</c:v>
                </c:pt>
                <c:pt idx="2203">
                  <c:v>84.91865</c:v>
                </c:pt>
                <c:pt idx="2204">
                  <c:v>84.84153</c:v>
                </c:pt>
                <c:pt idx="2205">
                  <c:v>84.75423</c:v>
                </c:pt>
                <c:pt idx="2206">
                  <c:v>84.65518</c:v>
                </c:pt>
                <c:pt idx="2207">
                  <c:v>84.54627</c:v>
                </c:pt>
                <c:pt idx="2208">
                  <c:v>84.43191</c:v>
                </c:pt>
                <c:pt idx="2209">
                  <c:v>84.31678</c:v>
                </c:pt>
                <c:pt idx="2210">
                  <c:v>84.20332</c:v>
                </c:pt>
                <c:pt idx="2211">
                  <c:v>84.09048</c:v>
                </c:pt>
                <c:pt idx="2212">
                  <c:v>83.97456</c:v>
                </c:pt>
                <c:pt idx="2213">
                  <c:v>83.85147</c:v>
                </c:pt>
                <c:pt idx="2214">
                  <c:v>83.71902</c:v>
                </c:pt>
                <c:pt idx="2215">
                  <c:v>83.57821</c:v>
                </c:pt>
                <c:pt idx="2216">
                  <c:v>83.43235</c:v>
                </c:pt>
                <c:pt idx="2217">
                  <c:v>83.28507</c:v>
                </c:pt>
                <c:pt idx="2218">
                  <c:v>83.13786</c:v>
                </c:pt>
                <c:pt idx="2219">
                  <c:v>82.98917</c:v>
                </c:pt>
                <c:pt idx="2220">
                  <c:v>82.83556</c:v>
                </c:pt>
                <c:pt idx="2221">
                  <c:v>82.67387</c:v>
                </c:pt>
                <c:pt idx="2222">
                  <c:v>82.50355</c:v>
                </c:pt>
                <c:pt idx="2223">
                  <c:v>82.32732</c:v>
                </c:pt>
                <c:pt idx="2224">
                  <c:v>82.14948</c:v>
                </c:pt>
                <c:pt idx="2225">
                  <c:v>81.97351</c:v>
                </c:pt>
                <c:pt idx="2226">
                  <c:v>81.79976</c:v>
                </c:pt>
                <c:pt idx="2227">
                  <c:v>81.62514</c:v>
                </c:pt>
                <c:pt idx="2228">
                  <c:v>81.44466</c:v>
                </c:pt>
                <c:pt idx="2229">
                  <c:v>81.25391</c:v>
                </c:pt>
                <c:pt idx="2230">
                  <c:v>81.05139</c:v>
                </c:pt>
                <c:pt idx="2231">
                  <c:v>80.83913</c:v>
                </c:pt>
                <c:pt idx="2232">
                  <c:v>80.62117</c:v>
                </c:pt>
                <c:pt idx="2233">
                  <c:v>80.4008</c:v>
                </c:pt>
                <c:pt idx="2234">
                  <c:v>80.17841</c:v>
                </c:pt>
                <c:pt idx="2235">
                  <c:v>79.95101</c:v>
                </c:pt>
                <c:pt idx="2236">
                  <c:v>79.71408</c:v>
                </c:pt>
                <c:pt idx="2237">
                  <c:v>79.46464</c:v>
                </c:pt>
                <c:pt idx="2238">
                  <c:v>79.20338</c:v>
                </c:pt>
                <c:pt idx="2239">
                  <c:v>78.93478</c:v>
                </c:pt>
                <c:pt idx="2240">
                  <c:v>78.66463</c:v>
                </c:pt>
                <c:pt idx="2241">
                  <c:v>78.39678</c:v>
                </c:pt>
                <c:pt idx="2242">
                  <c:v>78.13063</c:v>
                </c:pt>
                <c:pt idx="2243">
                  <c:v>77.86114</c:v>
                </c:pt>
                <c:pt idx="2244">
                  <c:v>77.58128</c:v>
                </c:pt>
                <c:pt idx="2245">
                  <c:v>77.28559</c:v>
                </c:pt>
                <c:pt idx="2246">
                  <c:v>76.97334</c:v>
                </c:pt>
                <c:pt idx="2247">
                  <c:v>76.64907</c:v>
                </c:pt>
                <c:pt idx="2248">
                  <c:v>76.32008</c:v>
                </c:pt>
                <c:pt idx="2249">
                  <c:v>75.99249</c:v>
                </c:pt>
                <c:pt idx="2250">
                  <c:v>75.6684</c:v>
                </c:pt>
                <c:pt idx="2251">
                  <c:v>75.34581</c:v>
                </c:pt>
                <c:pt idx="2252">
                  <c:v>75.02158</c:v>
                </c:pt>
                <c:pt idx="2253">
                  <c:v>74.6953</c:v>
                </c:pt>
                <c:pt idx="2254">
                  <c:v>74.37125</c:v>
                </c:pt>
                <c:pt idx="2255">
                  <c:v>74.0574</c:v>
                </c:pt>
                <c:pt idx="2256">
                  <c:v>73.76164</c:v>
                </c:pt>
                <c:pt idx="2257">
                  <c:v>73.48748</c:v>
                </c:pt>
                <c:pt idx="2258">
                  <c:v>73.23135</c:v>
                </c:pt>
                <c:pt idx="2259">
                  <c:v>72.98223</c:v>
                </c:pt>
                <c:pt idx="2260">
                  <c:v>72.7235</c:v>
                </c:pt>
                <c:pt idx="2261">
                  <c:v>72.4367</c:v>
                </c:pt>
                <c:pt idx="2262">
                  <c:v>72.10821</c:v>
                </c:pt>
                <c:pt idx="2263">
                  <c:v>71.73888</c:v>
                </c:pt>
                <c:pt idx="2264">
                  <c:v>71.35038</c:v>
                </c:pt>
                <c:pt idx="2265">
                  <c:v>70.97919</c:v>
                </c:pt>
                <c:pt idx="2266">
                  <c:v>70.6581</c:v>
                </c:pt>
                <c:pt idx="2267">
                  <c:v>70.40022</c:v>
                </c:pt>
                <c:pt idx="2268">
                  <c:v>70.19906</c:v>
                </c:pt>
                <c:pt idx="2269">
                  <c:v>70.03899</c:v>
                </c:pt>
                <c:pt idx="2270">
                  <c:v>69.90498</c:v>
                </c:pt>
                <c:pt idx="2271">
                  <c:v>69.78674</c:v>
                </c:pt>
                <c:pt idx="2272">
                  <c:v>69.67815</c:v>
                </c:pt>
                <c:pt idx="2273">
                  <c:v>69.57511</c:v>
                </c:pt>
                <c:pt idx="2274">
                  <c:v>69.47326</c:v>
                </c:pt>
                <c:pt idx="2275">
                  <c:v>69.36732</c:v>
                </c:pt>
                <c:pt idx="2276">
                  <c:v>69.25328</c:v>
                </c:pt>
                <c:pt idx="2277">
                  <c:v>69.13193</c:v>
                </c:pt>
                <c:pt idx="2278">
                  <c:v>69.01143</c:v>
                </c:pt>
                <c:pt idx="2279">
                  <c:v>68.90517</c:v>
                </c:pt>
                <c:pt idx="2280">
                  <c:v>68.82526</c:v>
                </c:pt>
                <c:pt idx="2281">
                  <c:v>68.77679</c:v>
                </c:pt>
                <c:pt idx="2282">
                  <c:v>68.75666</c:v>
                </c:pt>
                <c:pt idx="2283">
                  <c:v>68.75594</c:v>
                </c:pt>
                <c:pt idx="2284">
                  <c:v>68.76399</c:v>
                </c:pt>
                <c:pt idx="2285">
                  <c:v>68.77184</c:v>
                </c:pt>
                <c:pt idx="2286">
                  <c:v>68.77467</c:v>
                </c:pt>
                <c:pt idx="2287">
                  <c:v>68.77272</c:v>
                </c:pt>
                <c:pt idx="2288">
                  <c:v>68.77013</c:v>
                </c:pt>
                <c:pt idx="2289">
                  <c:v>68.77198</c:v>
                </c:pt>
                <c:pt idx="2290">
                  <c:v>68.7811</c:v>
                </c:pt>
                <c:pt idx="2291">
                  <c:v>68.79675</c:v>
                </c:pt>
                <c:pt idx="2292">
                  <c:v>68.81571</c:v>
                </c:pt>
                <c:pt idx="2293">
                  <c:v>68.83443</c:v>
                </c:pt>
                <c:pt idx="2294">
                  <c:v>68.85091</c:v>
                </c:pt>
                <c:pt idx="2295">
                  <c:v>68.86505</c:v>
                </c:pt>
                <c:pt idx="2296">
                  <c:v>68.87782</c:v>
                </c:pt>
                <c:pt idx="2297">
                  <c:v>68.88955</c:v>
                </c:pt>
                <c:pt idx="2298">
                  <c:v>68.89787</c:v>
                </c:pt>
                <c:pt idx="2299">
                  <c:v>68.89593</c:v>
                </c:pt>
                <c:pt idx="2300">
                  <c:v>68.87132</c:v>
                </c:pt>
                <c:pt idx="2301">
                  <c:v>68.80758</c:v>
                </c:pt>
                <c:pt idx="2302">
                  <c:v>68.69066</c:v>
                </c:pt>
                <c:pt idx="2303">
                  <c:v>68.52044</c:v>
                </c:pt>
                <c:pt idx="2304">
                  <c:v>68.31911</c:v>
                </c:pt>
                <c:pt idx="2305">
                  <c:v>68.12189</c:v>
                </c:pt>
                <c:pt idx="2306">
                  <c:v>67.9546</c:v>
                </c:pt>
                <c:pt idx="2307">
                  <c:v>67.82105</c:v>
                </c:pt>
                <c:pt idx="2308">
                  <c:v>67.70871</c:v>
                </c:pt>
                <c:pt idx="2309">
                  <c:v>67.60086</c:v>
                </c:pt>
                <c:pt idx="2310">
                  <c:v>67.48495</c:v>
                </c:pt>
                <c:pt idx="2311">
                  <c:v>67.35528</c:v>
                </c:pt>
                <c:pt idx="2312">
                  <c:v>67.21246</c:v>
                </c:pt>
                <c:pt idx="2313">
                  <c:v>67.061</c:v>
                </c:pt>
                <c:pt idx="2314">
                  <c:v>66.90617</c:v>
                </c:pt>
                <c:pt idx="2315">
                  <c:v>66.75169</c:v>
                </c:pt>
                <c:pt idx="2316">
                  <c:v>66.59888</c:v>
                </c:pt>
                <c:pt idx="2317">
                  <c:v>66.44762</c:v>
                </c:pt>
                <c:pt idx="2318">
                  <c:v>66.29834</c:v>
                </c:pt>
                <c:pt idx="2319">
                  <c:v>66.15312</c:v>
                </c:pt>
                <c:pt idx="2320">
                  <c:v>66.01517</c:v>
                </c:pt>
                <c:pt idx="2321">
                  <c:v>65.88666</c:v>
                </c:pt>
                <c:pt idx="2322">
                  <c:v>65.76505</c:v>
                </c:pt>
                <c:pt idx="2323">
                  <c:v>65.64028</c:v>
                </c:pt>
                <c:pt idx="2324">
                  <c:v>65.49516</c:v>
                </c:pt>
                <c:pt idx="2325">
                  <c:v>65.31213</c:v>
                </c:pt>
                <c:pt idx="2326">
                  <c:v>65.08677</c:v>
                </c:pt>
                <c:pt idx="2327">
                  <c:v>64.83878</c:v>
                </c:pt>
                <c:pt idx="2328">
                  <c:v>64.60675</c:v>
                </c:pt>
                <c:pt idx="2329">
                  <c:v>64.42597</c:v>
                </c:pt>
                <c:pt idx="2330">
                  <c:v>64.30928</c:v>
                </c:pt>
                <c:pt idx="2331">
                  <c:v>64.24679</c:v>
                </c:pt>
                <c:pt idx="2332">
                  <c:v>64.21769</c:v>
                </c:pt>
                <c:pt idx="2333">
                  <c:v>64.20148</c:v>
                </c:pt>
                <c:pt idx="2334">
                  <c:v>64.18371</c:v>
                </c:pt>
                <c:pt idx="2335">
                  <c:v>64.15631</c:v>
                </c:pt>
                <c:pt idx="2336">
                  <c:v>64.114</c:v>
                </c:pt>
                <c:pt idx="2337">
                  <c:v>64.0478</c:v>
                </c:pt>
                <c:pt idx="2338">
                  <c:v>63.9403</c:v>
                </c:pt>
                <c:pt idx="2339">
                  <c:v>63.7757</c:v>
                </c:pt>
                <c:pt idx="2340">
                  <c:v>63.56794</c:v>
                </c:pt>
                <c:pt idx="2341">
                  <c:v>63.36924</c:v>
                </c:pt>
                <c:pt idx="2342">
                  <c:v>63.22985</c:v>
                </c:pt>
                <c:pt idx="2343">
                  <c:v>63.16472</c:v>
                </c:pt>
                <c:pt idx="2344">
                  <c:v>63.16197</c:v>
                </c:pt>
                <c:pt idx="2345">
                  <c:v>63.20176</c:v>
                </c:pt>
                <c:pt idx="2346">
                  <c:v>63.26522</c:v>
                </c:pt>
                <c:pt idx="2347">
                  <c:v>63.33671</c:v>
                </c:pt>
                <c:pt idx="2348">
                  <c:v>63.40436</c:v>
                </c:pt>
                <c:pt idx="2349">
                  <c:v>63.46126</c:v>
                </c:pt>
                <c:pt idx="2350">
                  <c:v>63.50671</c:v>
                </c:pt>
                <c:pt idx="2351">
                  <c:v>63.54653</c:v>
                </c:pt>
                <c:pt idx="2352">
                  <c:v>63.59097</c:v>
                </c:pt>
                <c:pt idx="2353">
                  <c:v>63.65047</c:v>
                </c:pt>
                <c:pt idx="2354">
                  <c:v>63.73105</c:v>
                </c:pt>
                <c:pt idx="2355">
                  <c:v>63.8316</c:v>
                </c:pt>
                <c:pt idx="2356">
                  <c:v>63.94439</c:v>
                </c:pt>
                <c:pt idx="2357">
                  <c:v>64.05876</c:v>
                </c:pt>
                <c:pt idx="2358">
                  <c:v>64.16706</c:v>
                </c:pt>
                <c:pt idx="2359">
                  <c:v>64.26998</c:v>
                </c:pt>
                <c:pt idx="2360">
                  <c:v>64.3774</c:v>
                </c:pt>
                <c:pt idx="2361">
                  <c:v>64.50253</c:v>
                </c:pt>
                <c:pt idx="2362">
                  <c:v>64.65318</c:v>
                </c:pt>
                <c:pt idx="2363">
                  <c:v>64.827</c:v>
                </c:pt>
                <c:pt idx="2364">
                  <c:v>65.01423</c:v>
                </c:pt>
                <c:pt idx="2365">
                  <c:v>65.20409</c:v>
                </c:pt>
                <c:pt idx="2366">
                  <c:v>65.39029</c:v>
                </c:pt>
                <c:pt idx="2367">
                  <c:v>65.5737</c:v>
                </c:pt>
                <c:pt idx="2368">
                  <c:v>65.76193</c:v>
                </c:pt>
                <c:pt idx="2369">
                  <c:v>65.9667</c:v>
                </c:pt>
                <c:pt idx="2370">
                  <c:v>66.19901</c:v>
                </c:pt>
                <c:pt idx="2371">
                  <c:v>66.46375</c:v>
                </c:pt>
                <c:pt idx="2372">
                  <c:v>66.75586</c:v>
                </c:pt>
                <c:pt idx="2373">
                  <c:v>67.06133</c:v>
                </c:pt>
                <c:pt idx="2374">
                  <c:v>67.36404</c:v>
                </c:pt>
                <c:pt idx="2375">
                  <c:v>67.65447</c:v>
                </c:pt>
                <c:pt idx="2376">
                  <c:v>67.9334</c:v>
                </c:pt>
                <c:pt idx="2377">
                  <c:v>68.2079</c:v>
                </c:pt>
                <c:pt idx="2378">
                  <c:v>68.48441</c:v>
                </c:pt>
                <c:pt idx="2379">
                  <c:v>68.76481</c:v>
                </c:pt>
                <c:pt idx="2380">
                  <c:v>69.04744</c:v>
                </c:pt>
                <c:pt idx="2381">
                  <c:v>69.33104</c:v>
                </c:pt>
                <c:pt idx="2382">
                  <c:v>69.61823</c:v>
                </c:pt>
                <c:pt idx="2383">
                  <c:v>69.91734</c:v>
                </c:pt>
                <c:pt idx="2384">
                  <c:v>70.23998</c:v>
                </c:pt>
                <c:pt idx="2385">
                  <c:v>70.59422</c:v>
                </c:pt>
                <c:pt idx="2386">
                  <c:v>70.9761</c:v>
                </c:pt>
                <c:pt idx="2387">
                  <c:v>71.36758</c:v>
                </c:pt>
                <c:pt idx="2388">
                  <c:v>71.74561</c:v>
                </c:pt>
                <c:pt idx="2389">
                  <c:v>72.09504</c:v>
                </c:pt>
                <c:pt idx="2390">
                  <c:v>72.41469</c:v>
                </c:pt>
                <c:pt idx="2391">
                  <c:v>72.7151</c:v>
                </c:pt>
                <c:pt idx="2392">
                  <c:v>73.0125</c:v>
                </c:pt>
                <c:pt idx="2393">
                  <c:v>73.32207</c:v>
                </c:pt>
                <c:pt idx="2394">
                  <c:v>73.65154</c:v>
                </c:pt>
                <c:pt idx="2395">
                  <c:v>73.99734</c:v>
                </c:pt>
                <c:pt idx="2396">
                  <c:v>74.34544</c:v>
                </c:pt>
                <c:pt idx="2397">
                  <c:v>74.67813</c:v>
                </c:pt>
                <c:pt idx="2398">
                  <c:v>74.98331</c:v>
                </c:pt>
                <c:pt idx="2399">
                  <c:v>75.26145</c:v>
                </c:pt>
                <c:pt idx="2400">
                  <c:v>75.52808</c:v>
                </c:pt>
                <c:pt idx="2401">
                  <c:v>75.81177</c:v>
                </c:pt>
                <c:pt idx="2402">
                  <c:v>76.14587</c:v>
                </c:pt>
                <c:pt idx="2403">
                  <c:v>76.55136</c:v>
                </c:pt>
                <c:pt idx="2404">
                  <c:v>77.01363</c:v>
                </c:pt>
                <c:pt idx="2405">
                  <c:v>77.47846</c:v>
                </c:pt>
                <c:pt idx="2406">
                  <c:v>77.88789</c:v>
                </c:pt>
                <c:pt idx="2407">
                  <c:v>78.22221</c:v>
                </c:pt>
                <c:pt idx="2408">
                  <c:v>78.50007</c:v>
                </c:pt>
                <c:pt idx="2409">
                  <c:v>78.75209</c:v>
                </c:pt>
                <c:pt idx="2410">
                  <c:v>79.00146</c:v>
                </c:pt>
                <c:pt idx="2411">
                  <c:v>79.25953</c:v>
                </c:pt>
                <c:pt idx="2412">
                  <c:v>79.52792</c:v>
                </c:pt>
                <c:pt idx="2413">
                  <c:v>79.80273</c:v>
                </c:pt>
                <c:pt idx="2414">
                  <c:v>80.07849</c:v>
                </c:pt>
                <c:pt idx="2415">
                  <c:v>80.3516</c:v>
                </c:pt>
                <c:pt idx="2416">
                  <c:v>80.62146</c:v>
                </c:pt>
                <c:pt idx="2417">
                  <c:v>80.88899</c:v>
                </c:pt>
                <c:pt idx="2418">
                  <c:v>81.1536</c:v>
                </c:pt>
                <c:pt idx="2419">
                  <c:v>81.41107</c:v>
                </c:pt>
                <c:pt idx="2420">
                  <c:v>81.65452</c:v>
                </c:pt>
                <c:pt idx="2421">
                  <c:v>81.87778</c:v>
                </c:pt>
                <c:pt idx="2422">
                  <c:v>82.07947</c:v>
                </c:pt>
                <c:pt idx="2423">
                  <c:v>82.2662</c:v>
                </c:pt>
                <c:pt idx="2424">
                  <c:v>82.45303</c:v>
                </c:pt>
                <c:pt idx="2425">
                  <c:v>82.66113</c:v>
                </c:pt>
                <c:pt idx="2426">
                  <c:v>82.91007</c:v>
                </c:pt>
                <c:pt idx="2427">
                  <c:v>83.20617</c:v>
                </c:pt>
                <c:pt idx="2428">
                  <c:v>83.53226</c:v>
                </c:pt>
                <c:pt idx="2429">
                  <c:v>83.85175</c:v>
                </c:pt>
                <c:pt idx="2430">
                  <c:v>84.12996</c:v>
                </c:pt>
                <c:pt idx="2431">
                  <c:v>84.35439</c:v>
                </c:pt>
                <c:pt idx="2432">
                  <c:v>84.53785</c:v>
                </c:pt>
                <c:pt idx="2433">
                  <c:v>84.70877</c:v>
                </c:pt>
                <c:pt idx="2434">
                  <c:v>84.90155</c:v>
                </c:pt>
                <c:pt idx="2435">
                  <c:v>85.14829</c:v>
                </c:pt>
                <c:pt idx="2436">
                  <c:v>85.46719</c:v>
                </c:pt>
                <c:pt idx="2437">
                  <c:v>85.84635</c:v>
                </c:pt>
                <c:pt idx="2438">
                  <c:v>86.23951</c:v>
                </c:pt>
                <c:pt idx="2439">
                  <c:v>86.59245</c:v>
                </c:pt>
                <c:pt idx="2440">
                  <c:v>86.88104</c:v>
                </c:pt>
                <c:pt idx="2441">
                  <c:v>87.1178</c:v>
                </c:pt>
                <c:pt idx="2442">
                  <c:v>87.32953</c:v>
                </c:pt>
                <c:pt idx="2443">
                  <c:v>87.53879</c:v>
                </c:pt>
                <c:pt idx="2444">
                  <c:v>87.75972</c:v>
                </c:pt>
                <c:pt idx="2445">
                  <c:v>88.00034</c:v>
                </c:pt>
                <c:pt idx="2446">
                  <c:v>88.26451</c:v>
                </c:pt>
                <c:pt idx="2447">
                  <c:v>88.55234</c:v>
                </c:pt>
                <c:pt idx="2448">
                  <c:v>88.85969</c:v>
                </c:pt>
                <c:pt idx="2449">
                  <c:v>89.17854</c:v>
                </c:pt>
                <c:pt idx="2450">
                  <c:v>89.49868</c:v>
                </c:pt>
                <c:pt idx="2451">
                  <c:v>89.81041</c:v>
                </c:pt>
                <c:pt idx="2452">
                  <c:v>90.10706</c:v>
                </c:pt>
                <c:pt idx="2453">
                  <c:v>90.38618</c:v>
                </c:pt>
                <c:pt idx="2454">
                  <c:v>90.6496</c:v>
                </c:pt>
                <c:pt idx="2455">
                  <c:v>90.90273</c:v>
                </c:pt>
                <c:pt idx="2456">
                  <c:v>91.15259</c:v>
                </c:pt>
                <c:pt idx="2457">
                  <c:v>91.40559</c:v>
                </c:pt>
                <c:pt idx="2458">
                  <c:v>91.66485</c:v>
                </c:pt>
                <c:pt idx="2459">
                  <c:v>91.9288</c:v>
                </c:pt>
                <c:pt idx="2460">
                  <c:v>92.19185</c:v>
                </c:pt>
                <c:pt idx="2461">
                  <c:v>92.44702</c:v>
                </c:pt>
                <c:pt idx="2462">
                  <c:v>92.68904</c:v>
                </c:pt>
                <c:pt idx="2463">
                  <c:v>92.91679</c:v>
                </c:pt>
                <c:pt idx="2464">
                  <c:v>93.13354</c:v>
                </c:pt>
                <c:pt idx="2465">
                  <c:v>93.34554</c:v>
                </c:pt>
                <c:pt idx="2466">
                  <c:v>93.55875</c:v>
                </c:pt>
                <c:pt idx="2467">
                  <c:v>93.77589</c:v>
                </c:pt>
                <c:pt idx="2468">
                  <c:v>93.99494</c:v>
                </c:pt>
                <c:pt idx="2469">
                  <c:v>94.21104</c:v>
                </c:pt>
                <c:pt idx="2470">
                  <c:v>94.41989</c:v>
                </c:pt>
                <c:pt idx="2471">
                  <c:v>94.62178</c:v>
                </c:pt>
                <c:pt idx="2472">
                  <c:v>94.8224</c:v>
                </c:pt>
                <c:pt idx="2473">
                  <c:v>95.02906</c:v>
                </c:pt>
                <c:pt idx="2474">
                  <c:v>95.24299</c:v>
                </c:pt>
                <c:pt idx="2475">
                  <c:v>95.45437</c:v>
                </c:pt>
                <c:pt idx="2476">
                  <c:v>95.64589</c:v>
                </c:pt>
                <c:pt idx="2477">
                  <c:v>95.80282</c:v>
                </c:pt>
                <c:pt idx="2478">
                  <c:v>95.92058</c:v>
                </c:pt>
                <c:pt idx="2479">
                  <c:v>96.00535</c:v>
                </c:pt>
                <c:pt idx="2480">
                  <c:v>96.07012</c:v>
                </c:pt>
                <c:pt idx="2481">
                  <c:v>96.12984</c:v>
                </c:pt>
                <c:pt idx="2482">
                  <c:v>96.19719</c:v>
                </c:pt>
                <c:pt idx="2483">
                  <c:v>96.27895</c:v>
                </c:pt>
                <c:pt idx="2484">
                  <c:v>96.37423</c:v>
                </c:pt>
                <c:pt idx="2485">
                  <c:v>96.47537</c:v>
                </c:pt>
                <c:pt idx="2486">
                  <c:v>96.57175</c:v>
                </c:pt>
                <c:pt idx="2487">
                  <c:v>96.6552</c:v>
                </c:pt>
                <c:pt idx="2488">
                  <c:v>96.7238</c:v>
                </c:pt>
                <c:pt idx="2489">
                  <c:v>96.78206</c:v>
                </c:pt>
                <c:pt idx="2490">
                  <c:v>96.83729</c:v>
                </c:pt>
                <c:pt idx="2491">
                  <c:v>96.89534</c:v>
                </c:pt>
                <c:pt idx="2492">
                  <c:v>96.95795</c:v>
                </c:pt>
                <c:pt idx="2493">
                  <c:v>97.02278</c:v>
                </c:pt>
                <c:pt idx="2494">
                  <c:v>97.08565</c:v>
                </c:pt>
                <c:pt idx="2495">
                  <c:v>97.14355</c:v>
                </c:pt>
                <c:pt idx="2496">
                  <c:v>97.19637</c:v>
                </c:pt>
                <c:pt idx="2497">
                  <c:v>97.24658</c:v>
                </c:pt>
                <c:pt idx="2498">
                  <c:v>97.29713</c:v>
                </c:pt>
                <c:pt idx="2499">
                  <c:v>97.34833</c:v>
                </c:pt>
                <c:pt idx="2500">
                  <c:v>97.39662</c:v>
                </c:pt>
                <c:pt idx="2501">
                  <c:v>97.43656</c:v>
                </c:pt>
                <c:pt idx="2502">
                  <c:v>97.46433</c:v>
                </c:pt>
                <c:pt idx="2503">
                  <c:v>97.48194</c:v>
                </c:pt>
                <c:pt idx="2504">
                  <c:v>97.49905</c:v>
                </c:pt>
                <c:pt idx="2505">
                  <c:v>97.53121</c:v>
                </c:pt>
                <c:pt idx="2506">
                  <c:v>97.59377</c:v>
                </c:pt>
                <c:pt idx="2507">
                  <c:v>97.6916</c:v>
                </c:pt>
                <c:pt idx="2508">
                  <c:v>97.81077</c:v>
                </c:pt>
                <c:pt idx="2509">
                  <c:v>97.92311</c:v>
                </c:pt>
                <c:pt idx="2510">
                  <c:v>98.00427</c:v>
                </c:pt>
                <c:pt idx="2511">
                  <c:v>98.04795</c:v>
                </c:pt>
                <c:pt idx="2512">
                  <c:v>98.06375</c:v>
                </c:pt>
                <c:pt idx="2513">
                  <c:v>98.06718</c:v>
                </c:pt>
                <c:pt idx="2514">
                  <c:v>98.07278</c:v>
                </c:pt>
                <c:pt idx="2515">
                  <c:v>98.09117</c:v>
                </c:pt>
                <c:pt idx="2516">
                  <c:v>98.12794</c:v>
                </c:pt>
                <c:pt idx="2517">
                  <c:v>98.18206</c:v>
                </c:pt>
                <c:pt idx="2518">
                  <c:v>98.24604</c:v>
                </c:pt>
                <c:pt idx="2519">
                  <c:v>98.30934</c:v>
                </c:pt>
                <c:pt idx="2520">
                  <c:v>98.3641</c:v>
                </c:pt>
                <c:pt idx="2521">
                  <c:v>98.40941</c:v>
                </c:pt>
                <c:pt idx="2522">
                  <c:v>98.45024</c:v>
                </c:pt>
                <c:pt idx="2523">
                  <c:v>98.4929</c:v>
                </c:pt>
                <c:pt idx="2524">
                  <c:v>98.54054</c:v>
                </c:pt>
                <c:pt idx="2525">
                  <c:v>98.59187</c:v>
                </c:pt>
                <c:pt idx="2526">
                  <c:v>98.64239</c:v>
                </c:pt>
                <c:pt idx="2527">
                  <c:v>98.68756</c:v>
                </c:pt>
                <c:pt idx="2528">
                  <c:v>98.7257</c:v>
                </c:pt>
                <c:pt idx="2529">
                  <c:v>98.75916</c:v>
                </c:pt>
                <c:pt idx="2530">
                  <c:v>98.79291</c:v>
                </c:pt>
                <c:pt idx="2531">
                  <c:v>98.83186</c:v>
                </c:pt>
                <c:pt idx="2532">
                  <c:v>98.87798</c:v>
                </c:pt>
                <c:pt idx="2533">
                  <c:v>98.92931</c:v>
                </c:pt>
                <c:pt idx="2534">
                  <c:v>98.9811</c:v>
                </c:pt>
                <c:pt idx="2535">
                  <c:v>99.02833</c:v>
                </c:pt>
                <c:pt idx="2536">
                  <c:v>99.06849</c:v>
                </c:pt>
                <c:pt idx="2537">
                  <c:v>99.10326</c:v>
                </c:pt>
                <c:pt idx="2538">
                  <c:v>99.13753</c:v>
                </c:pt>
                <c:pt idx="2539">
                  <c:v>99.17654</c:v>
                </c:pt>
                <c:pt idx="2540">
                  <c:v>99.22267</c:v>
                </c:pt>
                <c:pt idx="2541">
                  <c:v>99.27376</c:v>
                </c:pt>
                <c:pt idx="2542">
                  <c:v>99.32384</c:v>
                </c:pt>
                <c:pt idx="2543">
                  <c:v>99.36661</c:v>
                </c:pt>
                <c:pt idx="2544">
                  <c:v>99.39877</c:v>
                </c:pt>
                <c:pt idx="2545">
                  <c:v>99.42174</c:v>
                </c:pt>
                <c:pt idx="2546">
                  <c:v>99.43969</c:v>
                </c:pt>
                <c:pt idx="2547">
                  <c:v>99.4567</c:v>
                </c:pt>
                <c:pt idx="2548">
                  <c:v>99.47482</c:v>
                </c:pt>
                <c:pt idx="2549">
                  <c:v>99.49419</c:v>
                </c:pt>
                <c:pt idx="2550">
                  <c:v>99.51443</c:v>
                </c:pt>
                <c:pt idx="2551">
                  <c:v>99.53613</c:v>
                </c:pt>
                <c:pt idx="2552">
                  <c:v>99.56119</c:v>
                </c:pt>
                <c:pt idx="2553">
                  <c:v>99.59195</c:v>
                </c:pt>
                <c:pt idx="2554">
                  <c:v>99.62937</c:v>
                </c:pt>
                <c:pt idx="2555">
                  <c:v>99.67139</c:v>
                </c:pt>
                <c:pt idx="2556">
                  <c:v>99.71255</c:v>
                </c:pt>
                <c:pt idx="2557">
                  <c:v>99.74619</c:v>
                </c:pt>
                <c:pt idx="2558">
                  <c:v>99.76756</c:v>
                </c:pt>
                <c:pt idx="2559">
                  <c:v>99.77633</c:v>
                </c:pt>
                <c:pt idx="2560">
                  <c:v>99.77673</c:v>
                </c:pt>
                <c:pt idx="2561">
                  <c:v>99.77642</c:v>
                </c:pt>
                <c:pt idx="2562">
                  <c:v>99.78352</c:v>
                </c:pt>
                <c:pt idx="2563">
                  <c:v>99.80342</c:v>
                </c:pt>
                <c:pt idx="2564">
                  <c:v>99.83596</c:v>
                </c:pt>
                <c:pt idx="2565">
                  <c:v>99.87461</c:v>
                </c:pt>
                <c:pt idx="2566">
                  <c:v>99.90929</c:v>
                </c:pt>
                <c:pt idx="2567">
                  <c:v>99.93154</c:v>
                </c:pt>
                <c:pt idx="2568">
                  <c:v>99.93861</c:v>
                </c:pt>
                <c:pt idx="2569">
                  <c:v>99.93375</c:v>
                </c:pt>
                <c:pt idx="2570">
                  <c:v>99.92331</c:v>
                </c:pt>
                <c:pt idx="2571">
                  <c:v>99.91312</c:v>
                </c:pt>
                <c:pt idx="2572">
                  <c:v>99.90663</c:v>
                </c:pt>
                <c:pt idx="2573">
                  <c:v>99.90428</c:v>
                </c:pt>
                <c:pt idx="2574">
                  <c:v>99.9048</c:v>
                </c:pt>
                <c:pt idx="2575">
                  <c:v>99.90642</c:v>
                </c:pt>
                <c:pt idx="2576">
                  <c:v>99.90813</c:v>
                </c:pt>
                <c:pt idx="2577">
                  <c:v>99.91038</c:v>
                </c:pt>
                <c:pt idx="2578">
                  <c:v>99.91435</c:v>
                </c:pt>
                <c:pt idx="2579">
                  <c:v>99.92091</c:v>
                </c:pt>
                <c:pt idx="2580">
                  <c:v>99.92925</c:v>
                </c:pt>
                <c:pt idx="2581">
                  <c:v>99.93719</c:v>
                </c:pt>
                <c:pt idx="2582">
                  <c:v>99.94247</c:v>
                </c:pt>
                <c:pt idx="2583">
                  <c:v>99.94428</c:v>
                </c:pt>
                <c:pt idx="2584">
                  <c:v>99.94427</c:v>
                </c:pt>
                <c:pt idx="2585">
                  <c:v>99.94621</c:v>
                </c:pt>
                <c:pt idx="2586">
                  <c:v>99.95393</c:v>
                </c:pt>
                <c:pt idx="2587">
                  <c:v>99.96817</c:v>
                </c:pt>
                <c:pt idx="2588">
                  <c:v>99.98497</c:v>
                </c:pt>
                <c:pt idx="2589">
                  <c:v>99.99746</c:v>
                </c:pt>
                <c:pt idx="2590">
                  <c:v>100</c:v>
                </c:pt>
                <c:pt idx="2591">
                  <c:v>99.99098</c:v>
                </c:pt>
                <c:pt idx="2592">
                  <c:v>99.97279</c:v>
                </c:pt>
                <c:pt idx="2593">
                  <c:v>99.9502</c:v>
                </c:pt>
                <c:pt idx="2594">
                  <c:v>99.92796</c:v>
                </c:pt>
                <c:pt idx="2595">
                  <c:v>99.90923</c:v>
                </c:pt>
                <c:pt idx="2596">
                  <c:v>99.89433</c:v>
                </c:pt>
                <c:pt idx="2597">
                  <c:v>99.88147</c:v>
                </c:pt>
                <c:pt idx="2598">
                  <c:v>99.86781</c:v>
                </c:pt>
                <c:pt idx="2599">
                  <c:v>99.85172</c:v>
                </c:pt>
                <c:pt idx="2600">
                  <c:v>99.83386</c:v>
                </c:pt>
                <c:pt idx="2601">
                  <c:v>99.81715</c:v>
                </c:pt>
                <c:pt idx="2602">
                  <c:v>99.80505</c:v>
                </c:pt>
                <c:pt idx="2603">
                  <c:v>99.79937</c:v>
                </c:pt>
                <c:pt idx="2604">
                  <c:v>99.79852</c:v>
                </c:pt>
                <c:pt idx="2605">
                  <c:v>99.79785</c:v>
                </c:pt>
                <c:pt idx="2606">
                  <c:v>99.79182</c:v>
                </c:pt>
                <c:pt idx="2607">
                  <c:v>99.77724</c:v>
                </c:pt>
                <c:pt idx="2608">
                  <c:v>99.75494</c:v>
                </c:pt>
                <c:pt idx="2609">
                  <c:v>99.72939</c:v>
                </c:pt>
                <c:pt idx="2610">
                  <c:v>99.70652</c:v>
                </c:pt>
                <c:pt idx="2611">
                  <c:v>99.6911</c:v>
                </c:pt>
                <c:pt idx="2612">
                  <c:v>99.68423</c:v>
                </c:pt>
                <c:pt idx="2613">
                  <c:v>99.68323</c:v>
                </c:pt>
                <c:pt idx="2614">
                  <c:v>99.6828</c:v>
                </c:pt>
                <c:pt idx="2615">
                  <c:v>99.67822</c:v>
                </c:pt>
                <c:pt idx="2616">
                  <c:v>99.66766</c:v>
                </c:pt>
                <c:pt idx="2617">
                  <c:v>99.65285</c:v>
                </c:pt>
                <c:pt idx="2618">
                  <c:v>99.63758</c:v>
                </c:pt>
                <c:pt idx="2619">
                  <c:v>99.62532</c:v>
                </c:pt>
                <c:pt idx="2620">
                  <c:v>99.61758</c:v>
                </c:pt>
                <c:pt idx="2621">
                  <c:v>99.61353</c:v>
                </c:pt>
                <c:pt idx="2622">
                  <c:v>99.61085</c:v>
                </c:pt>
                <c:pt idx="2623">
                  <c:v>99.60758</c:v>
                </c:pt>
                <c:pt idx="2624">
                  <c:v>99.60369</c:v>
                </c:pt>
                <c:pt idx="2625">
                  <c:v>99.60146</c:v>
                </c:pt>
                <c:pt idx="2626">
                  <c:v>99.60445</c:v>
                </c:pt>
                <c:pt idx="2627">
                  <c:v>99.61486</c:v>
                </c:pt>
                <c:pt idx="2628">
                  <c:v>99.631</c:v>
                </c:pt>
                <c:pt idx="2629">
                  <c:v>99.64694</c:v>
                </c:pt>
                <c:pt idx="2630">
                  <c:v>99.65528</c:v>
                </c:pt>
                <c:pt idx="2631">
                  <c:v>99.65141</c:v>
                </c:pt>
                <c:pt idx="2632">
                  <c:v>99.63585</c:v>
                </c:pt>
                <c:pt idx="2633">
                  <c:v>99.61327</c:v>
                </c:pt>
                <c:pt idx="2634">
                  <c:v>99.58971</c:v>
                </c:pt>
                <c:pt idx="2635">
                  <c:v>99.5698</c:v>
                </c:pt>
                <c:pt idx="2636">
                  <c:v>99.55545</c:v>
                </c:pt>
                <c:pt idx="2637">
                  <c:v>99.5456</c:v>
                </c:pt>
                <c:pt idx="2638">
                  <c:v>99.53745</c:v>
                </c:pt>
                <c:pt idx="2639">
                  <c:v>99.52824</c:v>
                </c:pt>
                <c:pt idx="2640">
                  <c:v>99.51712</c:v>
                </c:pt>
                <c:pt idx="2641">
                  <c:v>99.50582</c:v>
                </c:pt>
                <c:pt idx="2642">
                  <c:v>99.4977</c:v>
                </c:pt>
                <c:pt idx="2643">
                  <c:v>99.49586</c:v>
                </c:pt>
                <c:pt idx="2644">
                  <c:v>99.501</c:v>
                </c:pt>
                <c:pt idx="2645">
                  <c:v>99.51067</c:v>
                </c:pt>
                <c:pt idx="2646">
                  <c:v>99.52003</c:v>
                </c:pt>
                <c:pt idx="2647">
                  <c:v>99.52458</c:v>
                </c:pt>
                <c:pt idx="2648">
                  <c:v>99.52238</c:v>
                </c:pt>
                <c:pt idx="2649">
                  <c:v>99.51505</c:v>
                </c:pt>
                <c:pt idx="2650">
                  <c:v>99.50636</c:v>
                </c:pt>
                <c:pt idx="2651">
                  <c:v>99.50012</c:v>
                </c:pt>
                <c:pt idx="2652">
                  <c:v>99.49802</c:v>
                </c:pt>
                <c:pt idx="2653">
                  <c:v>99.49931</c:v>
                </c:pt>
                <c:pt idx="2654">
                  <c:v>99.50156</c:v>
                </c:pt>
                <c:pt idx="2655">
                  <c:v>99.50239</c:v>
                </c:pt>
                <c:pt idx="2656">
                  <c:v>99.50097</c:v>
                </c:pt>
                <c:pt idx="2657">
                  <c:v>99.49863</c:v>
                </c:pt>
                <c:pt idx="2658">
                  <c:v>99.49803</c:v>
                </c:pt>
                <c:pt idx="2659">
                  <c:v>99.5017</c:v>
                </c:pt>
                <c:pt idx="2660">
                  <c:v>99.51044</c:v>
                </c:pt>
                <c:pt idx="2661">
                  <c:v>99.52304</c:v>
                </c:pt>
                <c:pt idx="2662">
                  <c:v>99.53684</c:v>
                </c:pt>
                <c:pt idx="2663">
                  <c:v>99.54941</c:v>
                </c:pt>
                <c:pt idx="2664">
                  <c:v>99.5599</c:v>
                </c:pt>
                <c:pt idx="2665">
                  <c:v>99.56969</c:v>
                </c:pt>
                <c:pt idx="2666">
                  <c:v>99.58117</c:v>
                </c:pt>
                <c:pt idx="2667">
                  <c:v>99.59598</c:v>
                </c:pt>
                <c:pt idx="2668">
                  <c:v>99.61342</c:v>
                </c:pt>
                <c:pt idx="2669">
                  <c:v>99.63032</c:v>
                </c:pt>
                <c:pt idx="2670">
                  <c:v>99.64255</c:v>
                </c:pt>
                <c:pt idx="2671">
                  <c:v>99.64751</c:v>
                </c:pt>
                <c:pt idx="2672">
                  <c:v>99.64559</c:v>
                </c:pt>
                <c:pt idx="2673">
                  <c:v>99.64031</c:v>
                </c:pt>
                <c:pt idx="2674">
                  <c:v>99.63656</c:v>
                </c:pt>
                <c:pt idx="2675">
                  <c:v>99.63833</c:v>
                </c:pt>
                <c:pt idx="2676">
                  <c:v>99.64688</c:v>
                </c:pt>
                <c:pt idx="2677">
                  <c:v>99.66016</c:v>
                </c:pt>
                <c:pt idx="2678">
                  <c:v>99.67388</c:v>
                </c:pt>
                <c:pt idx="2679">
                  <c:v>99.68352</c:v>
                </c:pt>
                <c:pt idx="2680">
                  <c:v>99.68681</c:v>
                </c:pt>
                <c:pt idx="2681">
                  <c:v>99.68485</c:v>
                </c:pt>
                <c:pt idx="2682">
                  <c:v>99.68108</c:v>
                </c:pt>
                <c:pt idx="2683">
                  <c:v>99.67926</c:v>
                </c:pt>
                <c:pt idx="2684">
                  <c:v>99.68124</c:v>
                </c:pt>
                <c:pt idx="2685">
                  <c:v>99.68604</c:v>
                </c:pt>
                <c:pt idx="2686">
                  <c:v>99.69056</c:v>
                </c:pt>
                <c:pt idx="2687">
                  <c:v>99.69176</c:v>
                </c:pt>
                <c:pt idx="2688">
                  <c:v>99.68854</c:v>
                </c:pt>
                <c:pt idx="2689">
                  <c:v>99.68279</c:v>
                </c:pt>
                <c:pt idx="2690">
                  <c:v>99.67857</c:v>
                </c:pt>
                <c:pt idx="2691">
                  <c:v>99.68023</c:v>
                </c:pt>
                <c:pt idx="2692">
                  <c:v>99.69029</c:v>
                </c:pt>
                <c:pt idx="2693">
                  <c:v>99.70807</c:v>
                </c:pt>
                <c:pt idx="2694">
                  <c:v>99.72955</c:v>
                </c:pt>
                <c:pt idx="2695">
                  <c:v>99.74885</c:v>
                </c:pt>
                <c:pt idx="2696">
                  <c:v>99.76083</c:v>
                </c:pt>
                <c:pt idx="2697">
                  <c:v>99.76346</c:v>
                </c:pt>
                <c:pt idx="2698">
                  <c:v>99.75822</c:v>
                </c:pt>
                <c:pt idx="2699">
                  <c:v>99.74891</c:v>
                </c:pt>
                <c:pt idx="2700">
                  <c:v>99.73928</c:v>
                </c:pt>
                <c:pt idx="2701">
                  <c:v>99.73188</c:v>
                </c:pt>
                <c:pt idx="2702">
                  <c:v>99.72765</c:v>
                </c:pt>
                <c:pt idx="2703">
                  <c:v>99.72684</c:v>
                </c:pt>
                <c:pt idx="2704">
                  <c:v>99.72956</c:v>
                </c:pt>
                <c:pt idx="2705">
                  <c:v>99.73609</c:v>
                </c:pt>
                <c:pt idx="2706">
                  <c:v>99.74627</c:v>
                </c:pt>
                <c:pt idx="2707">
                  <c:v>99.7584</c:v>
                </c:pt>
                <c:pt idx="2708">
                  <c:v>99.76887</c:v>
                </c:pt>
                <c:pt idx="2709">
                  <c:v>99.77324</c:v>
                </c:pt>
                <c:pt idx="2710">
                  <c:v>99.76842</c:v>
                </c:pt>
                <c:pt idx="2711">
                  <c:v>99.75414</c:v>
                </c:pt>
                <c:pt idx="2712">
                  <c:v>99.73322</c:v>
                </c:pt>
                <c:pt idx="2713">
                  <c:v>99.71051</c:v>
                </c:pt>
                <c:pt idx="2714">
                  <c:v>99.69107</c:v>
                </c:pt>
                <c:pt idx="2715">
                  <c:v>99.67836</c:v>
                </c:pt>
                <c:pt idx="2716">
                  <c:v>99.67301</c:v>
                </c:pt>
                <c:pt idx="2717">
                  <c:v>99.67252</c:v>
                </c:pt>
                <c:pt idx="2718">
                  <c:v>99.67271</c:v>
                </c:pt>
                <c:pt idx="2719">
                  <c:v>99.66962</c:v>
                </c:pt>
                <c:pt idx="2720">
                  <c:v>99.66174</c:v>
                </c:pt>
                <c:pt idx="2721">
                  <c:v>99.65047</c:v>
                </c:pt>
                <c:pt idx="2722">
                  <c:v>99.63899</c:v>
                </c:pt>
                <c:pt idx="2723">
                  <c:v>99.63023</c:v>
                </c:pt>
                <c:pt idx="2724">
                  <c:v>99.62494</c:v>
                </c:pt>
                <c:pt idx="2725">
                  <c:v>99.62111</c:v>
                </c:pt>
                <c:pt idx="2726">
                  <c:v>99.61507</c:v>
                </c:pt>
                <c:pt idx="2727">
                  <c:v>99.60373</c:v>
                </c:pt>
                <c:pt idx="2728">
                  <c:v>99.58629</c:v>
                </c:pt>
                <c:pt idx="2729">
                  <c:v>99.56509</c:v>
                </c:pt>
                <c:pt idx="2730">
                  <c:v>99.54475</c:v>
                </c:pt>
                <c:pt idx="2731">
                  <c:v>99.53055</c:v>
                </c:pt>
                <c:pt idx="2732">
                  <c:v>99.52637</c:v>
                </c:pt>
                <c:pt idx="2733">
                  <c:v>99.53309</c:v>
                </c:pt>
                <c:pt idx="2734">
                  <c:v>99.5478</c:v>
                </c:pt>
                <c:pt idx="2735">
                  <c:v>99.56483</c:v>
                </c:pt>
                <c:pt idx="2736">
                  <c:v>99.57843</c:v>
                </c:pt>
                <c:pt idx="2737">
                  <c:v>99.58556</c:v>
                </c:pt>
                <c:pt idx="2738">
                  <c:v>99.58639</c:v>
                </c:pt>
                <c:pt idx="2739">
                  <c:v>99.58304</c:v>
                </c:pt>
                <c:pt idx="2740">
                  <c:v>99.5771</c:v>
                </c:pt>
                <c:pt idx="2741">
                  <c:v>99.56876</c:v>
                </c:pt>
                <c:pt idx="2742">
                  <c:v>99.55708</c:v>
                </c:pt>
                <c:pt idx="2743">
                  <c:v>99.54151</c:v>
                </c:pt>
                <c:pt idx="2744">
                  <c:v>99.52266</c:v>
                </c:pt>
                <c:pt idx="2745">
                  <c:v>99.50275</c:v>
                </c:pt>
                <c:pt idx="2746">
                  <c:v>99.48452</c:v>
                </c:pt>
                <c:pt idx="2747">
                  <c:v>99.47009</c:v>
                </c:pt>
                <c:pt idx="2748">
                  <c:v>99.45959</c:v>
                </c:pt>
                <c:pt idx="2749">
                  <c:v>99.45126</c:v>
                </c:pt>
                <c:pt idx="2750">
                  <c:v>99.44236</c:v>
                </c:pt>
                <c:pt idx="2751">
                  <c:v>99.43081</c:v>
                </c:pt>
                <c:pt idx="2752">
                  <c:v>99.41635</c:v>
                </c:pt>
                <c:pt idx="2753">
                  <c:v>99.40087</c:v>
                </c:pt>
                <c:pt idx="2754">
                  <c:v>99.38718</c:v>
                </c:pt>
                <c:pt idx="2755">
                  <c:v>99.37751</c:v>
                </c:pt>
                <c:pt idx="2756">
                  <c:v>99.37231</c:v>
                </c:pt>
                <c:pt idx="2757">
                  <c:v>99.36991</c:v>
                </c:pt>
                <c:pt idx="2758">
                  <c:v>99.36752</c:v>
                </c:pt>
                <c:pt idx="2759">
                  <c:v>99.36304</c:v>
                </c:pt>
                <c:pt idx="2760">
                  <c:v>99.35609</c:v>
                </c:pt>
                <c:pt idx="2761">
                  <c:v>99.34845</c:v>
                </c:pt>
                <c:pt idx="2762">
                  <c:v>99.34274</c:v>
                </c:pt>
                <c:pt idx="2763">
                  <c:v>99.34086</c:v>
                </c:pt>
                <c:pt idx="2764">
                  <c:v>99.34256</c:v>
                </c:pt>
                <c:pt idx="2765">
                  <c:v>99.34531</c:v>
                </c:pt>
                <c:pt idx="2766">
                  <c:v>99.34554</c:v>
                </c:pt>
                <c:pt idx="2767">
                  <c:v>99.34044</c:v>
                </c:pt>
                <c:pt idx="2768">
                  <c:v>99.32954</c:v>
                </c:pt>
                <c:pt idx="2769">
                  <c:v>99.31488</c:v>
                </c:pt>
                <c:pt idx="2770">
                  <c:v>99.29996</c:v>
                </c:pt>
                <c:pt idx="2771">
                  <c:v>99.28781</c:v>
                </c:pt>
                <c:pt idx="2772">
                  <c:v>99.27924</c:v>
                </c:pt>
                <c:pt idx="2773">
                  <c:v>99.27275</c:v>
                </c:pt>
                <c:pt idx="2774">
                  <c:v>99.26537</c:v>
                </c:pt>
                <c:pt idx="2775">
                  <c:v>99.25471</c:v>
                </c:pt>
                <c:pt idx="2776">
                  <c:v>99.24026</c:v>
                </c:pt>
                <c:pt idx="2777">
                  <c:v>99.22402</c:v>
                </c:pt>
                <c:pt idx="2778">
                  <c:v>99.20944</c:v>
                </c:pt>
                <c:pt idx="2779">
                  <c:v>99.19955</c:v>
                </c:pt>
                <c:pt idx="2780">
                  <c:v>99.1956</c:v>
                </c:pt>
                <c:pt idx="2781">
                  <c:v>99.19654</c:v>
                </c:pt>
                <c:pt idx="2782">
                  <c:v>99.19975</c:v>
                </c:pt>
                <c:pt idx="2783">
                  <c:v>99.20266</c:v>
                </c:pt>
                <c:pt idx="2784">
                  <c:v>99.20414</c:v>
                </c:pt>
                <c:pt idx="2785">
                  <c:v>99.20509</c:v>
                </c:pt>
                <c:pt idx="2786">
                  <c:v>99.20746</c:v>
                </c:pt>
                <c:pt idx="2787">
                  <c:v>99.21221</c:v>
                </c:pt>
                <c:pt idx="2788">
                  <c:v>99.2177</c:v>
                </c:pt>
                <c:pt idx="2789">
                  <c:v>99.21986</c:v>
                </c:pt>
                <c:pt idx="2790">
                  <c:v>99.21434</c:v>
                </c:pt>
                <c:pt idx="2791">
                  <c:v>99.19896</c:v>
                </c:pt>
                <c:pt idx="2792">
                  <c:v>99.17516</c:v>
                </c:pt>
                <c:pt idx="2793">
                  <c:v>99.14726</c:v>
                </c:pt>
                <c:pt idx="2794">
                  <c:v>99.12056</c:v>
                </c:pt>
                <c:pt idx="2795">
                  <c:v>99.09918</c:v>
                </c:pt>
                <c:pt idx="2796">
                  <c:v>99.08458</c:v>
                </c:pt>
                <c:pt idx="2797">
                  <c:v>99.07514</c:v>
                </c:pt>
                <c:pt idx="2798">
                  <c:v>99.06743</c:v>
                </c:pt>
                <c:pt idx="2799">
                  <c:v>99.05814</c:v>
                </c:pt>
                <c:pt idx="2800">
                  <c:v>99.04591</c:v>
                </c:pt>
                <c:pt idx="2801">
                  <c:v>99.03199</c:v>
                </c:pt>
                <c:pt idx="2802">
                  <c:v>99.01931</c:v>
                </c:pt>
                <c:pt idx="2803">
                  <c:v>99.01056</c:v>
                </c:pt>
                <c:pt idx="2804">
                  <c:v>99.00641</c:v>
                </c:pt>
                <c:pt idx="2805">
                  <c:v>99.00487</c:v>
                </c:pt>
                <c:pt idx="2806">
                  <c:v>99.0023</c:v>
                </c:pt>
                <c:pt idx="2807">
                  <c:v>98.99544</c:v>
                </c:pt>
                <c:pt idx="2808">
                  <c:v>98.98299</c:v>
                </c:pt>
                <c:pt idx="2809">
                  <c:v>98.96663</c:v>
                </c:pt>
                <c:pt idx="2810">
                  <c:v>98.94979</c:v>
                </c:pt>
                <c:pt idx="2811">
                  <c:v>98.93592</c:v>
                </c:pt>
                <c:pt idx="2812">
                  <c:v>98.92652</c:v>
                </c:pt>
                <c:pt idx="2813">
                  <c:v>98.9206</c:v>
                </c:pt>
                <c:pt idx="2814">
                  <c:v>98.91535</c:v>
                </c:pt>
                <c:pt idx="2815">
                  <c:v>98.90794</c:v>
                </c:pt>
                <c:pt idx="2816">
                  <c:v>98.89729</c:v>
                </c:pt>
                <c:pt idx="2817">
                  <c:v>98.88455</c:v>
                </c:pt>
                <c:pt idx="2818">
                  <c:v>98.87243</c:v>
                </c:pt>
                <c:pt idx="2819">
                  <c:v>98.8634</c:v>
                </c:pt>
                <c:pt idx="2820">
                  <c:v>98.85809</c:v>
                </c:pt>
                <c:pt idx="2821">
                  <c:v>98.85474</c:v>
                </c:pt>
                <c:pt idx="2822">
                  <c:v>98.8504</c:v>
                </c:pt>
                <c:pt idx="2823">
                  <c:v>98.84258</c:v>
                </c:pt>
                <c:pt idx="2824">
                  <c:v>98.83109</c:v>
                </c:pt>
                <c:pt idx="2825">
                  <c:v>98.8183</c:v>
                </c:pt>
                <c:pt idx="2826">
                  <c:v>98.808</c:v>
                </c:pt>
                <c:pt idx="2827">
                  <c:v>98.80341</c:v>
                </c:pt>
                <c:pt idx="2828">
                  <c:v>98.80504</c:v>
                </c:pt>
                <c:pt idx="2829">
                  <c:v>98.80991</c:v>
                </c:pt>
                <c:pt idx="2830">
                  <c:v>98.81252</c:v>
                </c:pt>
                <c:pt idx="2831">
                  <c:v>98.80759</c:v>
                </c:pt>
                <c:pt idx="2832">
                  <c:v>98.79275</c:v>
                </c:pt>
                <c:pt idx="2833">
                  <c:v>98.7698</c:v>
                </c:pt>
                <c:pt idx="2834">
                  <c:v>98.74355</c:v>
                </c:pt>
                <c:pt idx="2835">
                  <c:v>98.71912</c:v>
                </c:pt>
                <c:pt idx="2836">
                  <c:v>98.69987</c:v>
                </c:pt>
                <c:pt idx="2837">
                  <c:v>98.68614</c:v>
                </c:pt>
                <c:pt idx="2838">
                  <c:v>98.67593</c:v>
                </c:pt>
                <c:pt idx="2839">
                  <c:v>98.66628</c:v>
                </c:pt>
                <c:pt idx="2840">
                  <c:v>98.6553</c:v>
                </c:pt>
                <c:pt idx="2841">
                  <c:v>98.64306</c:v>
                </c:pt>
                <c:pt idx="2842">
                  <c:v>98.6313</c:v>
                </c:pt>
                <c:pt idx="2843">
                  <c:v>98.62221</c:v>
                </c:pt>
                <c:pt idx="2844">
                  <c:v>98.61654</c:v>
                </c:pt>
                <c:pt idx="2845">
                  <c:v>98.61311</c:v>
                </c:pt>
                <c:pt idx="2846">
                  <c:v>98.60928</c:v>
                </c:pt>
                <c:pt idx="2847">
                  <c:v>98.6025</c:v>
                </c:pt>
                <c:pt idx="2848">
                  <c:v>98.5919</c:v>
                </c:pt>
                <c:pt idx="2849">
                  <c:v>98.57874</c:v>
                </c:pt>
                <c:pt idx="2850">
                  <c:v>98.5657</c:v>
                </c:pt>
                <c:pt idx="2851">
                  <c:v>98.55529</c:v>
                </c:pt>
                <c:pt idx="2852">
                  <c:v>98.54835</c:v>
                </c:pt>
                <c:pt idx="2853">
                  <c:v>98.54349</c:v>
                </c:pt>
                <c:pt idx="2854">
                  <c:v>98.5379</c:v>
                </c:pt>
                <c:pt idx="2855">
                  <c:v>98.52902</c:v>
                </c:pt>
                <c:pt idx="2856">
                  <c:v>98.51612</c:v>
                </c:pt>
                <c:pt idx="2857">
                  <c:v>98.50092</c:v>
                </c:pt>
                <c:pt idx="2858">
                  <c:v>98.48656</c:v>
                </c:pt>
                <c:pt idx="2859">
                  <c:v>98.4761</c:v>
                </c:pt>
                <c:pt idx="2860">
                  <c:v>98.47054</c:v>
                </c:pt>
                <c:pt idx="2861">
                  <c:v>98.4684</c:v>
                </c:pt>
                <c:pt idx="2862">
                  <c:v>98.46658</c:v>
                </c:pt>
                <c:pt idx="2863">
                  <c:v>98.46207</c:v>
                </c:pt>
                <c:pt idx="2864">
                  <c:v>98.45365</c:v>
                </c:pt>
                <c:pt idx="2865">
                  <c:v>98.44263</c:v>
                </c:pt>
                <c:pt idx="2866">
                  <c:v>98.43199</c:v>
                </c:pt>
                <c:pt idx="2867">
                  <c:v>98.42458</c:v>
                </c:pt>
                <c:pt idx="2868">
                  <c:v>98.42132</c:v>
                </c:pt>
                <c:pt idx="2869">
                  <c:v>98.42049</c:v>
                </c:pt>
                <c:pt idx="2870">
                  <c:v>98.41839</c:v>
                </c:pt>
                <c:pt idx="2871">
                  <c:v>98.41156</c:v>
                </c:pt>
                <c:pt idx="2872">
                  <c:v>98.39851</c:v>
                </c:pt>
                <c:pt idx="2873">
                  <c:v>98.38076</c:v>
                </c:pt>
                <c:pt idx="2874">
                  <c:v>98.3619</c:v>
                </c:pt>
                <c:pt idx="2875">
                  <c:v>98.34565</c:v>
                </c:pt>
                <c:pt idx="2876">
                  <c:v>98.33371</c:v>
                </c:pt>
                <c:pt idx="2877">
                  <c:v>98.32512</c:v>
                </c:pt>
                <c:pt idx="2878">
                  <c:v>98.31695</c:v>
                </c:pt>
                <c:pt idx="2879">
                  <c:v>98.30613</c:v>
                </c:pt>
                <c:pt idx="2880">
                  <c:v>98.29132</c:v>
                </c:pt>
                <c:pt idx="2881">
                  <c:v>98.27374</c:v>
                </c:pt>
                <c:pt idx="2882">
                  <c:v>98.25677</c:v>
                </c:pt>
                <c:pt idx="2883">
                  <c:v>98.24395</c:v>
                </c:pt>
                <c:pt idx="2884">
                  <c:v>98.23751</c:v>
                </c:pt>
                <c:pt idx="2885">
                  <c:v>98.23704</c:v>
                </c:pt>
                <c:pt idx="2886">
                  <c:v>98.23975</c:v>
                </c:pt>
                <c:pt idx="2887">
                  <c:v>98.24182</c:v>
                </c:pt>
                <c:pt idx="2888">
                  <c:v>98.24004</c:v>
                </c:pt>
                <c:pt idx="2889">
                  <c:v>98.23359</c:v>
                </c:pt>
                <c:pt idx="2890">
                  <c:v>98.22377</c:v>
                </c:pt>
                <c:pt idx="2891">
                  <c:v>98.21301</c:v>
                </c:pt>
                <c:pt idx="2892">
                  <c:v>98.20302</c:v>
                </c:pt>
                <c:pt idx="2893">
                  <c:v>98.19415</c:v>
                </c:pt>
                <c:pt idx="2894">
                  <c:v>98.18555</c:v>
                </c:pt>
                <c:pt idx="2895">
                  <c:v>98.17644</c:v>
                </c:pt>
                <c:pt idx="2896">
                  <c:v>98.16712</c:v>
                </c:pt>
                <c:pt idx="2897">
                  <c:v>98.15903</c:v>
                </c:pt>
                <c:pt idx="2898">
                  <c:v>98.15387</c:v>
                </c:pt>
                <c:pt idx="2899">
                  <c:v>98.15234</c:v>
                </c:pt>
                <c:pt idx="2900">
                  <c:v>98.15289</c:v>
                </c:pt>
                <c:pt idx="2901">
                  <c:v>98.15187</c:v>
                </c:pt>
                <c:pt idx="2902">
                  <c:v>98.14517</c:v>
                </c:pt>
                <c:pt idx="2903">
                  <c:v>98.13035</c:v>
                </c:pt>
                <c:pt idx="2904">
                  <c:v>98.10804</c:v>
                </c:pt>
                <c:pt idx="2905">
                  <c:v>98.08201</c:v>
                </c:pt>
                <c:pt idx="2906">
                  <c:v>98.05736</c:v>
                </c:pt>
                <c:pt idx="2907">
                  <c:v>98.03846</c:v>
                </c:pt>
                <c:pt idx="2908">
                  <c:v>98.02689</c:v>
                </c:pt>
                <c:pt idx="2909">
                  <c:v>98.02109</c:v>
                </c:pt>
                <c:pt idx="2910">
                  <c:v>98.0172</c:v>
                </c:pt>
                <c:pt idx="2911">
                  <c:v>98.01144</c:v>
                </c:pt>
                <c:pt idx="2912">
                  <c:v>98.00198</c:v>
                </c:pt>
                <c:pt idx="2913">
                  <c:v>97.98992</c:v>
                </c:pt>
                <c:pt idx="2914">
                  <c:v>97.9782</c:v>
                </c:pt>
                <c:pt idx="2915">
                  <c:v>97.96975</c:v>
                </c:pt>
                <c:pt idx="2916">
                  <c:v>97.96545</c:v>
                </c:pt>
                <c:pt idx="2917">
                  <c:v>97.96354</c:v>
                </c:pt>
                <c:pt idx="2918">
                  <c:v>97.96047</c:v>
                </c:pt>
                <c:pt idx="2919">
                  <c:v>97.95309</c:v>
                </c:pt>
                <c:pt idx="2920">
                  <c:v>97.94038</c:v>
                </c:pt>
                <c:pt idx="2921">
                  <c:v>97.92429</c:v>
                </c:pt>
                <c:pt idx="2922">
                  <c:v>97.90855</c:v>
                </c:pt>
                <c:pt idx="2923">
                  <c:v>97.89662</c:v>
                </c:pt>
                <c:pt idx="2924">
                  <c:v>97.8896</c:v>
                </c:pt>
                <c:pt idx="2925">
                  <c:v>97.88554</c:v>
                </c:pt>
                <c:pt idx="2926">
                  <c:v>97.88054</c:v>
                </c:pt>
                <c:pt idx="2927">
                  <c:v>97.87099</c:v>
                </c:pt>
                <c:pt idx="2928">
                  <c:v>97.85564</c:v>
                </c:pt>
                <c:pt idx="2929">
                  <c:v>97.83653</c:v>
                </c:pt>
                <c:pt idx="2930">
                  <c:v>97.81783</c:v>
                </c:pt>
                <c:pt idx="2931">
                  <c:v>97.80374</c:v>
                </c:pt>
                <c:pt idx="2932">
                  <c:v>97.79623</c:v>
                </c:pt>
                <c:pt idx="2933">
                  <c:v>97.79408</c:v>
                </c:pt>
                <c:pt idx="2934">
                  <c:v>97.79377</c:v>
                </c:pt>
                <c:pt idx="2935">
                  <c:v>97.7916</c:v>
                </c:pt>
                <c:pt idx="2936">
                  <c:v>97.78558</c:v>
                </c:pt>
                <c:pt idx="2937">
                  <c:v>97.77663</c:v>
                </c:pt>
                <c:pt idx="2938">
                  <c:v>97.76761</c:v>
                </c:pt>
                <c:pt idx="2939">
                  <c:v>97.76163</c:v>
                </c:pt>
                <c:pt idx="2940">
                  <c:v>97.75951</c:v>
                </c:pt>
                <c:pt idx="2941">
                  <c:v>97.75903</c:v>
                </c:pt>
                <c:pt idx="2942">
                  <c:v>97.75604</c:v>
                </c:pt>
                <c:pt idx="2943">
                  <c:v>97.74698</c:v>
                </c:pt>
                <c:pt idx="2944">
                  <c:v>97.73109</c:v>
                </c:pt>
                <c:pt idx="2945">
                  <c:v>97.71112</c:v>
                </c:pt>
                <c:pt idx="2946">
                  <c:v>97.69176</c:v>
                </c:pt>
                <c:pt idx="2947">
                  <c:v>97.6773</c:v>
                </c:pt>
                <c:pt idx="2948">
                  <c:v>97.66929</c:v>
                </c:pt>
                <c:pt idx="2949">
                  <c:v>97.66596</c:v>
                </c:pt>
                <c:pt idx="2950">
                  <c:v>97.66334</c:v>
                </c:pt>
                <c:pt idx="2951">
                  <c:v>97.65755</c:v>
                </c:pt>
                <c:pt idx="2952">
                  <c:v>97.64738</c:v>
                </c:pt>
                <c:pt idx="2953">
                  <c:v>97.635</c:v>
                </c:pt>
                <c:pt idx="2954">
                  <c:v>97.62456</c:v>
                </c:pt>
                <c:pt idx="2955">
                  <c:v>97.61985</c:v>
                </c:pt>
                <c:pt idx="2956">
                  <c:v>97.62183</c:v>
                </c:pt>
                <c:pt idx="2957">
                  <c:v>97.62757</c:v>
                </c:pt>
                <c:pt idx="2958">
                  <c:v>97.63189</c:v>
                </c:pt>
                <c:pt idx="2959">
                  <c:v>97.62981</c:v>
                </c:pt>
                <c:pt idx="2960">
                  <c:v>97.61937</c:v>
                </c:pt>
                <c:pt idx="2961">
                  <c:v>97.60288</c:v>
                </c:pt>
                <c:pt idx="2962">
                  <c:v>97.58545</c:v>
                </c:pt>
                <c:pt idx="2963">
                  <c:v>97.57245</c:v>
                </c:pt>
                <c:pt idx="2964">
                  <c:v>97.56667</c:v>
                </c:pt>
                <c:pt idx="2965">
                  <c:v>97.56694</c:v>
                </c:pt>
                <c:pt idx="2966">
                  <c:v>97.56899</c:v>
                </c:pt>
                <c:pt idx="2967">
                  <c:v>97.56808</c:v>
                </c:pt>
                <c:pt idx="2968">
                  <c:v>97.56168</c:v>
                </c:pt>
                <c:pt idx="2969">
                  <c:v>97.55098</c:v>
                </c:pt>
                <c:pt idx="2970">
                  <c:v>97.53986</c:v>
                </c:pt>
                <c:pt idx="2971">
                  <c:v>97.5327</c:v>
                </c:pt>
                <c:pt idx="2972">
                  <c:v>97.53149</c:v>
                </c:pt>
                <c:pt idx="2973">
                  <c:v>97.53453</c:v>
                </c:pt>
                <c:pt idx="2974">
                  <c:v>97.53739</c:v>
                </c:pt>
                <c:pt idx="2975">
                  <c:v>97.53548</c:v>
                </c:pt>
                <c:pt idx="2976">
                  <c:v>97.52684</c:v>
                </c:pt>
                <c:pt idx="2977">
                  <c:v>97.51345</c:v>
                </c:pt>
                <c:pt idx="2978">
                  <c:v>97.5001</c:v>
                </c:pt>
                <c:pt idx="2979">
                  <c:v>97.49142</c:v>
                </c:pt>
                <c:pt idx="2980">
                  <c:v>97.48894</c:v>
                </c:pt>
                <c:pt idx="2981">
                  <c:v>97.49005</c:v>
                </c:pt>
                <c:pt idx="2982">
                  <c:v>97.48929</c:v>
                </c:pt>
                <c:pt idx="2983">
                  <c:v>97.48126</c:v>
                </c:pt>
                <c:pt idx="2984">
                  <c:v>97.46387</c:v>
                </c:pt>
                <c:pt idx="2985">
                  <c:v>97.43977</c:v>
                </c:pt>
                <c:pt idx="2986">
                  <c:v>97.41479</c:v>
                </c:pt>
                <c:pt idx="2987">
                  <c:v>97.39545</c:v>
                </c:pt>
                <c:pt idx="2988">
                  <c:v>97.38516</c:v>
                </c:pt>
                <c:pt idx="2989">
                  <c:v>97.38294</c:v>
                </c:pt>
                <c:pt idx="2990">
                  <c:v>97.3837</c:v>
                </c:pt>
                <c:pt idx="2991">
                  <c:v>97.38152</c:v>
                </c:pt>
                <c:pt idx="2992">
                  <c:v>97.37276</c:v>
                </c:pt>
                <c:pt idx="2993">
                  <c:v>97.35824</c:v>
                </c:pt>
                <c:pt idx="2994">
                  <c:v>97.34229</c:v>
                </c:pt>
                <c:pt idx="2995">
                  <c:v>97.33006</c:v>
                </c:pt>
                <c:pt idx="2996">
                  <c:v>97.32428</c:v>
                </c:pt>
                <c:pt idx="2997">
                  <c:v>97.324</c:v>
                </c:pt>
                <c:pt idx="2998">
                  <c:v>97.32517</c:v>
                </c:pt>
                <c:pt idx="2999">
                  <c:v>97.32358</c:v>
                </c:pt>
                <c:pt idx="3000">
                  <c:v>97.31716</c:v>
                </c:pt>
                <c:pt idx="3001">
                  <c:v>97.30791</c:v>
                </c:pt>
                <c:pt idx="3002">
                  <c:v>97.3002</c:v>
                </c:pt>
                <c:pt idx="3003">
                  <c:v>97.29847</c:v>
                </c:pt>
                <c:pt idx="3004">
                  <c:v>97.30394</c:v>
                </c:pt>
                <c:pt idx="3005">
                  <c:v>97.31374</c:v>
                </c:pt>
                <c:pt idx="3006">
                  <c:v>97.32177</c:v>
                </c:pt>
                <c:pt idx="3007">
                  <c:v>97.32172</c:v>
                </c:pt>
                <c:pt idx="3008">
                  <c:v>97.31037</c:v>
                </c:pt>
                <c:pt idx="3009">
                  <c:v>97.28874</c:v>
                </c:pt>
                <c:pt idx="3010">
                  <c:v>97.26117</c:v>
                </c:pt>
                <c:pt idx="3011">
                  <c:v>97.23257</c:v>
                </c:pt>
                <c:pt idx="3012">
                  <c:v>97.20528</c:v>
                </c:pt>
                <c:pt idx="3013">
                  <c:v>97.17846</c:v>
                </c:pt>
                <c:pt idx="3014">
                  <c:v>97.14935</c:v>
                </c:pt>
                <c:pt idx="3015">
                  <c:v>97.11626</c:v>
                </c:pt>
                <c:pt idx="3016">
                  <c:v>97.08118</c:v>
                </c:pt>
                <c:pt idx="3017">
                  <c:v>97.04994</c:v>
                </c:pt>
                <c:pt idx="3018">
                  <c:v>97.02991</c:v>
                </c:pt>
                <c:pt idx="3019">
                  <c:v>97.02663</c:v>
                </c:pt>
                <c:pt idx="3020">
                  <c:v>97.04091</c:v>
                </c:pt>
                <c:pt idx="3021">
                  <c:v>97.06824</c:v>
                </c:pt>
                <c:pt idx="3022">
                  <c:v>97.10059</c:v>
                </c:pt>
                <c:pt idx="3023">
                  <c:v>97.12989</c:v>
                </c:pt>
                <c:pt idx="3024">
                  <c:v>97.15136</c:v>
                </c:pt>
                <c:pt idx="3025">
                  <c:v>97.16502</c:v>
                </c:pt>
                <c:pt idx="3026">
                  <c:v>97.1743</c:v>
                </c:pt>
                <c:pt idx="3027">
                  <c:v>97.1836</c:v>
                </c:pt>
                <c:pt idx="3028">
                  <c:v>97.19509</c:v>
                </c:pt>
                <c:pt idx="3029">
                  <c:v>97.2074</c:v>
                </c:pt>
                <c:pt idx="3030">
                  <c:v>97.21648</c:v>
                </c:pt>
                <c:pt idx="3031">
                  <c:v>97.21817</c:v>
                </c:pt>
                <c:pt idx="3032">
                  <c:v>97.21082</c:v>
                </c:pt>
                <c:pt idx="3033">
                  <c:v>97.1965</c:v>
                </c:pt>
                <c:pt idx="3034">
                  <c:v>97.18002</c:v>
                </c:pt>
                <c:pt idx="3035">
                  <c:v>97.16637</c:v>
                </c:pt>
                <c:pt idx="3036">
                  <c:v>97.15831</c:v>
                </c:pt>
                <c:pt idx="3037">
                  <c:v>97.15523</c:v>
                </c:pt>
                <c:pt idx="3038">
                  <c:v>97.15382</c:v>
                </c:pt>
                <c:pt idx="3039">
                  <c:v>97.15082</c:v>
                </c:pt>
                <c:pt idx="3040">
                  <c:v>97.14507</c:v>
                </c:pt>
                <c:pt idx="3041">
                  <c:v>97.13857</c:v>
                </c:pt>
                <c:pt idx="3042">
                  <c:v>97.1352</c:v>
                </c:pt>
                <c:pt idx="3043">
                  <c:v>97.13841</c:v>
                </c:pt>
                <c:pt idx="3044">
                  <c:v>97.14845</c:v>
                </c:pt>
                <c:pt idx="3045">
                  <c:v>97.16173</c:v>
                </c:pt>
                <c:pt idx="3046">
                  <c:v>97.17247</c:v>
                </c:pt>
                <c:pt idx="3047">
                  <c:v>97.17548</c:v>
                </c:pt>
                <c:pt idx="3048">
                  <c:v>97.16908</c:v>
                </c:pt>
                <c:pt idx="3049">
                  <c:v>97.15591</c:v>
                </c:pt>
                <c:pt idx="3050">
                  <c:v>97.14144</c:v>
                </c:pt>
                <c:pt idx="3051">
                  <c:v>97.13129</c:v>
                </c:pt>
                <c:pt idx="3052">
                  <c:v>97.12839</c:v>
                </c:pt>
                <c:pt idx="3053">
                  <c:v>97.13198</c:v>
                </c:pt>
                <c:pt idx="3054">
                  <c:v>97.13818</c:v>
                </c:pt>
                <c:pt idx="3055">
                  <c:v>97.14272</c:v>
                </c:pt>
                <c:pt idx="3056">
                  <c:v>97.14319</c:v>
                </c:pt>
                <c:pt idx="3057">
                  <c:v>97.14062</c:v>
                </c:pt>
                <c:pt idx="3058">
                  <c:v>97.13834</c:v>
                </c:pt>
                <c:pt idx="3059">
                  <c:v>97.13976</c:v>
                </c:pt>
                <c:pt idx="3060">
                  <c:v>97.14606</c:v>
                </c:pt>
                <c:pt idx="3061">
                  <c:v>97.15485</c:v>
                </c:pt>
                <c:pt idx="3062">
                  <c:v>97.16137</c:v>
                </c:pt>
                <c:pt idx="3063">
                  <c:v>97.16119</c:v>
                </c:pt>
                <c:pt idx="3064">
                  <c:v>97.15255</c:v>
                </c:pt>
                <c:pt idx="3065">
                  <c:v>97.1378</c:v>
                </c:pt>
                <c:pt idx="3066">
                  <c:v>97.12196</c:v>
                </c:pt>
                <c:pt idx="3067">
                  <c:v>97.11049</c:v>
                </c:pt>
                <c:pt idx="3068">
                  <c:v>97.1061</c:v>
                </c:pt>
                <c:pt idx="3069">
                  <c:v>97.10747</c:v>
                </c:pt>
                <c:pt idx="3070">
                  <c:v>97.1101</c:v>
                </c:pt>
                <c:pt idx="3071">
                  <c:v>97.10873</c:v>
                </c:pt>
                <c:pt idx="3072">
                  <c:v>97.1004</c:v>
                </c:pt>
                <c:pt idx="3073">
                  <c:v>97.08597</c:v>
                </c:pt>
                <c:pt idx="3074">
                  <c:v>97.06937</c:v>
                </c:pt>
                <c:pt idx="3075">
                  <c:v>97.05501</c:v>
                </c:pt>
                <c:pt idx="3076">
                  <c:v>97.04514</c:v>
                </c:pt>
                <c:pt idx="3077">
                  <c:v>97.0384</c:v>
                </c:pt>
                <c:pt idx="3078">
                  <c:v>97.03098</c:v>
                </c:pt>
                <c:pt idx="3079">
                  <c:v>97.01917</c:v>
                </c:pt>
                <c:pt idx="3080">
                  <c:v>97.00198</c:v>
                </c:pt>
                <c:pt idx="3081">
                  <c:v>96.98228</c:v>
                </c:pt>
                <c:pt idx="3082">
                  <c:v>96.96532</c:v>
                </c:pt>
                <c:pt idx="3083">
                  <c:v>96.95594</c:v>
                </c:pt>
                <c:pt idx="3084">
                  <c:v>96.95583</c:v>
                </c:pt>
                <c:pt idx="3085">
                  <c:v>96.96246</c:v>
                </c:pt>
                <c:pt idx="3086">
                  <c:v>96.97033</c:v>
                </c:pt>
                <c:pt idx="3087">
                  <c:v>96.9742</c:v>
                </c:pt>
                <c:pt idx="3088">
                  <c:v>96.97183</c:v>
                </c:pt>
                <c:pt idx="3089">
                  <c:v>96.96554</c:v>
                </c:pt>
                <c:pt idx="3090">
                  <c:v>96.96076</c:v>
                </c:pt>
                <c:pt idx="3091">
                  <c:v>96.96305</c:v>
                </c:pt>
                <c:pt idx="3092">
                  <c:v>96.97474</c:v>
                </c:pt>
                <c:pt idx="3093">
                  <c:v>96.99342</c:v>
                </c:pt>
                <c:pt idx="3094">
                  <c:v>97.01281</c:v>
                </c:pt>
                <c:pt idx="3095">
                  <c:v>97.02599</c:v>
                </c:pt>
                <c:pt idx="3096">
                  <c:v>97.0288</c:v>
                </c:pt>
                <c:pt idx="3097">
                  <c:v>97.02202</c:v>
                </c:pt>
                <c:pt idx="3098">
                  <c:v>97.01026</c:v>
                </c:pt>
                <c:pt idx="3099">
                  <c:v>96.99931</c:v>
                </c:pt>
                <c:pt idx="3100">
                  <c:v>96.9927</c:v>
                </c:pt>
                <c:pt idx="3101">
                  <c:v>96.99007</c:v>
                </c:pt>
                <c:pt idx="3102">
                  <c:v>96.98782</c:v>
                </c:pt>
                <c:pt idx="3103">
                  <c:v>96.98163</c:v>
                </c:pt>
                <c:pt idx="3104">
                  <c:v>96.96926</c:v>
                </c:pt>
                <c:pt idx="3105">
                  <c:v>96.95235</c:v>
                </c:pt>
                <c:pt idx="3106">
                  <c:v>96.93546</c:v>
                </c:pt>
                <c:pt idx="3107">
                  <c:v>96.92366</c:v>
                </c:pt>
                <c:pt idx="3108">
                  <c:v>96.91964</c:v>
                </c:pt>
                <c:pt idx="3109">
                  <c:v>96.92224</c:v>
                </c:pt>
                <c:pt idx="3110">
                  <c:v>96.92718</c:v>
                </c:pt>
                <c:pt idx="3111">
                  <c:v>96.92959</c:v>
                </c:pt>
                <c:pt idx="3112">
                  <c:v>96.92663</c:v>
                </c:pt>
                <c:pt idx="3113">
                  <c:v>96.91943</c:v>
                </c:pt>
                <c:pt idx="3114">
                  <c:v>96.91196</c:v>
                </c:pt>
                <c:pt idx="3115">
                  <c:v>96.90885</c:v>
                </c:pt>
                <c:pt idx="3116">
                  <c:v>96.91258</c:v>
                </c:pt>
                <c:pt idx="3117">
                  <c:v>96.92207</c:v>
                </c:pt>
                <c:pt idx="3118">
                  <c:v>96.93316</c:v>
                </c:pt>
                <c:pt idx="3119">
                  <c:v>96.94131</c:v>
                </c:pt>
                <c:pt idx="3120">
                  <c:v>96.94377</c:v>
                </c:pt>
                <c:pt idx="3121">
                  <c:v>96.94138</c:v>
                </c:pt>
                <c:pt idx="3122">
                  <c:v>96.93726</c:v>
                </c:pt>
                <c:pt idx="3123">
                  <c:v>96.93499</c:v>
                </c:pt>
                <c:pt idx="3124">
                  <c:v>96.93575</c:v>
                </c:pt>
                <c:pt idx="3125">
                  <c:v>96.9378</c:v>
                </c:pt>
                <c:pt idx="3126">
                  <c:v>96.93715</c:v>
                </c:pt>
                <c:pt idx="3127">
                  <c:v>96.9304</c:v>
                </c:pt>
                <c:pt idx="3128">
                  <c:v>96.91683</c:v>
                </c:pt>
                <c:pt idx="3129">
                  <c:v>96.89964</c:v>
                </c:pt>
                <c:pt idx="3130">
                  <c:v>96.88408</c:v>
                </c:pt>
                <c:pt idx="3131">
                  <c:v>96.87502</c:v>
                </c:pt>
                <c:pt idx="3132">
                  <c:v>96.87392</c:v>
                </c:pt>
                <c:pt idx="3133">
                  <c:v>96.87817</c:v>
                </c:pt>
                <c:pt idx="3134">
                  <c:v>96.88229</c:v>
                </c:pt>
                <c:pt idx="3135">
                  <c:v>96.88109</c:v>
                </c:pt>
                <c:pt idx="3136">
                  <c:v>96.87244</c:v>
                </c:pt>
                <c:pt idx="3137">
                  <c:v>96.85861</c:v>
                </c:pt>
                <c:pt idx="3138">
                  <c:v>96.84489</c:v>
                </c:pt>
                <c:pt idx="3139">
                  <c:v>96.837</c:v>
                </c:pt>
                <c:pt idx="3140">
                  <c:v>96.83803</c:v>
                </c:pt>
                <c:pt idx="3141">
                  <c:v>96.84724</c:v>
                </c:pt>
                <c:pt idx="3142">
                  <c:v>96.8606</c:v>
                </c:pt>
                <c:pt idx="3143">
                  <c:v>96.87311</c:v>
                </c:pt>
                <c:pt idx="3144">
                  <c:v>96.88153</c:v>
                </c:pt>
                <c:pt idx="3145">
                  <c:v>96.88577</c:v>
                </c:pt>
                <c:pt idx="3146">
                  <c:v>96.88822</c:v>
                </c:pt>
                <c:pt idx="3147">
                  <c:v>96.89186</c:v>
                </c:pt>
                <c:pt idx="3148">
                  <c:v>96.89796</c:v>
                </c:pt>
                <c:pt idx="3149">
                  <c:v>96.90505</c:v>
                </c:pt>
                <c:pt idx="3150">
                  <c:v>96.90975</c:v>
                </c:pt>
                <c:pt idx="3151">
                  <c:v>96.9089</c:v>
                </c:pt>
                <c:pt idx="3152">
                  <c:v>96.90152</c:v>
                </c:pt>
                <c:pt idx="3153">
                  <c:v>96.8901</c:v>
                </c:pt>
                <c:pt idx="3154">
                  <c:v>96.87905</c:v>
                </c:pt>
                <c:pt idx="3155">
                  <c:v>96.8728</c:v>
                </c:pt>
                <c:pt idx="3156">
                  <c:v>96.87321</c:v>
                </c:pt>
                <c:pt idx="3157">
                  <c:v>96.87863</c:v>
                </c:pt>
                <c:pt idx="3158">
                  <c:v>96.88466</c:v>
                </c:pt>
                <c:pt idx="3159">
                  <c:v>96.88674</c:v>
                </c:pt>
                <c:pt idx="3160">
                  <c:v>96.8825</c:v>
                </c:pt>
                <c:pt idx="3161">
                  <c:v>96.87341</c:v>
                </c:pt>
                <c:pt idx="3162">
                  <c:v>96.86386</c:v>
                </c:pt>
                <c:pt idx="3163">
                  <c:v>96.85928</c:v>
                </c:pt>
                <c:pt idx="3164">
                  <c:v>96.8632</c:v>
                </c:pt>
                <c:pt idx="3165">
                  <c:v>96.87605</c:v>
                </c:pt>
                <c:pt idx="3166">
                  <c:v>96.89508</c:v>
                </c:pt>
                <c:pt idx="3167">
                  <c:v>96.91598</c:v>
                </c:pt>
                <c:pt idx="3168">
                  <c:v>96.93473</c:v>
                </c:pt>
                <c:pt idx="3169">
                  <c:v>96.94915</c:v>
                </c:pt>
                <c:pt idx="3170">
                  <c:v>96.9588</c:v>
                </c:pt>
                <c:pt idx="3171">
                  <c:v>96.9648</c:v>
                </c:pt>
                <c:pt idx="3172">
                  <c:v>96.96822</c:v>
                </c:pt>
                <c:pt idx="3173">
                  <c:v>96.96976</c:v>
                </c:pt>
                <c:pt idx="3174">
                  <c:v>96.96958</c:v>
                </c:pt>
                <c:pt idx="3175">
                  <c:v>96.96803</c:v>
                </c:pt>
                <c:pt idx="3176">
                  <c:v>96.96618</c:v>
                </c:pt>
                <c:pt idx="3177">
                  <c:v>96.96614</c:v>
                </c:pt>
                <c:pt idx="3178">
                  <c:v>96.96981</c:v>
                </c:pt>
                <c:pt idx="3179">
                  <c:v>96.97819</c:v>
                </c:pt>
                <c:pt idx="3180">
                  <c:v>96.99019</c:v>
                </c:pt>
                <c:pt idx="3181">
                  <c:v>97.00281</c:v>
                </c:pt>
                <c:pt idx="3182">
                  <c:v>97.01217</c:v>
                </c:pt>
                <c:pt idx="3183">
                  <c:v>97.01526</c:v>
                </c:pt>
                <c:pt idx="3184">
                  <c:v>97.01136</c:v>
                </c:pt>
                <c:pt idx="3185">
                  <c:v>97.00243</c:v>
                </c:pt>
                <c:pt idx="3186">
                  <c:v>96.99195</c:v>
                </c:pt>
                <c:pt idx="3187">
                  <c:v>96.98337</c:v>
                </c:pt>
                <c:pt idx="3188">
                  <c:v>96.97852</c:v>
                </c:pt>
                <c:pt idx="3189">
                  <c:v>96.97688</c:v>
                </c:pt>
                <c:pt idx="3190">
                  <c:v>96.97636</c:v>
                </c:pt>
                <c:pt idx="3191">
                  <c:v>96.97476</c:v>
                </c:pt>
                <c:pt idx="3192">
                  <c:v>96.97092</c:v>
                </c:pt>
                <c:pt idx="3193">
                  <c:v>96.9657</c:v>
                </c:pt>
                <c:pt idx="3194">
                  <c:v>96.96082</c:v>
                </c:pt>
                <c:pt idx="3195">
                  <c:v>96.95821</c:v>
                </c:pt>
                <c:pt idx="3196">
                  <c:v>96.95811</c:v>
                </c:pt>
                <c:pt idx="3197">
                  <c:v>96.95924</c:v>
                </c:pt>
                <c:pt idx="3198">
                  <c:v>96.95924</c:v>
                </c:pt>
                <c:pt idx="3199">
                  <c:v>96.95635</c:v>
                </c:pt>
                <c:pt idx="3200">
                  <c:v>96.9505</c:v>
                </c:pt>
                <c:pt idx="3201">
                  <c:v>96.94368</c:v>
                </c:pt>
                <c:pt idx="3202">
                  <c:v>96.93887</c:v>
                </c:pt>
                <c:pt idx="3203">
                  <c:v>96.93862</c:v>
                </c:pt>
                <c:pt idx="3204">
                  <c:v>96.94335</c:v>
                </c:pt>
                <c:pt idx="3205">
                  <c:v>96.95136</c:v>
                </c:pt>
                <c:pt idx="3206">
                  <c:v>96.95929</c:v>
                </c:pt>
                <c:pt idx="3207">
                  <c:v>96.96384</c:v>
                </c:pt>
                <c:pt idx="3208">
                  <c:v>96.96352</c:v>
                </c:pt>
                <c:pt idx="3209">
                  <c:v>96.95913</c:v>
                </c:pt>
                <c:pt idx="3210">
                  <c:v>96.95306</c:v>
                </c:pt>
                <c:pt idx="3211">
                  <c:v>96.94794</c:v>
                </c:pt>
                <c:pt idx="3212">
                  <c:v>96.94518</c:v>
                </c:pt>
                <c:pt idx="3213">
                  <c:v>96.94434</c:v>
                </c:pt>
                <c:pt idx="3214">
                  <c:v>96.94368</c:v>
                </c:pt>
                <c:pt idx="3215">
                  <c:v>96.94141</c:v>
                </c:pt>
                <c:pt idx="3216">
                  <c:v>96.93707</c:v>
                </c:pt>
                <c:pt idx="3217">
                  <c:v>96.93188</c:v>
                </c:pt>
                <c:pt idx="3218">
                  <c:v>96.92817</c:v>
                </c:pt>
                <c:pt idx="3219">
                  <c:v>96.92794</c:v>
                </c:pt>
                <c:pt idx="3220">
                  <c:v>96.93176</c:v>
                </c:pt>
                <c:pt idx="3221">
                  <c:v>96.93822</c:v>
                </c:pt>
                <c:pt idx="3222">
                  <c:v>96.9446</c:v>
                </c:pt>
                <c:pt idx="3223">
                  <c:v>96.94836</c:v>
                </c:pt>
                <c:pt idx="3224">
                  <c:v>96.94836</c:v>
                </c:pt>
                <c:pt idx="3225">
                  <c:v>96.94546</c:v>
                </c:pt>
                <c:pt idx="3226">
                  <c:v>96.9418</c:v>
                </c:pt>
                <c:pt idx="3227">
                  <c:v>96.93958</c:v>
                </c:pt>
                <c:pt idx="3228">
                  <c:v>96.93967</c:v>
                </c:pt>
                <c:pt idx="3229">
                  <c:v>96.94126</c:v>
                </c:pt>
                <c:pt idx="3230">
                  <c:v>96.9423</c:v>
                </c:pt>
                <c:pt idx="3231">
                  <c:v>96.94082</c:v>
                </c:pt>
                <c:pt idx="3232">
                  <c:v>96.93623</c:v>
                </c:pt>
                <c:pt idx="3233">
                  <c:v>96.92973</c:v>
                </c:pt>
                <c:pt idx="3234">
                  <c:v>96.92377</c:v>
                </c:pt>
                <c:pt idx="3235">
                  <c:v>96.92081</c:v>
                </c:pt>
                <c:pt idx="3236">
                  <c:v>96.922</c:v>
                </c:pt>
                <c:pt idx="3237">
                  <c:v>96.92667</c:v>
                </c:pt>
                <c:pt idx="3238">
                  <c:v>96.93288</c:v>
                </c:pt>
                <c:pt idx="3239">
                  <c:v>96.93842</c:v>
                </c:pt>
                <c:pt idx="3240">
                  <c:v>96.94221</c:v>
                </c:pt>
                <c:pt idx="3241">
                  <c:v>96.94473</c:v>
                </c:pt>
                <c:pt idx="3242">
                  <c:v>96.94742</c:v>
                </c:pt>
                <c:pt idx="3243">
                  <c:v>96.95182</c:v>
                </c:pt>
                <c:pt idx="3244">
                  <c:v>96.95827</c:v>
                </c:pt>
                <c:pt idx="3245">
                  <c:v>96.96558</c:v>
                </c:pt>
                <c:pt idx="3246">
                  <c:v>96.97154</c:v>
                </c:pt>
                <c:pt idx="3247">
                  <c:v>96.97415</c:v>
                </c:pt>
                <c:pt idx="3248">
                  <c:v>96.97274</c:v>
                </c:pt>
                <c:pt idx="3249">
                  <c:v>96.96841</c:v>
                </c:pt>
                <c:pt idx="3250">
                  <c:v>96.96343</c:v>
                </c:pt>
                <c:pt idx="3251">
                  <c:v>96.95996</c:v>
                </c:pt>
                <c:pt idx="3252">
                  <c:v>96.95882</c:v>
                </c:pt>
                <c:pt idx="3253">
                  <c:v>96.95899</c:v>
                </c:pt>
                <c:pt idx="3254">
                  <c:v>96.95827</c:v>
                </c:pt>
                <c:pt idx="3255">
                  <c:v>96.95435</c:v>
                </c:pt>
                <c:pt idx="3256">
                  <c:v>96.94637</c:v>
                </c:pt>
                <c:pt idx="3257">
                  <c:v>96.93537</c:v>
                </c:pt>
                <c:pt idx="3258">
                  <c:v>96.92376</c:v>
                </c:pt>
                <c:pt idx="3259">
                  <c:v>96.91433</c:v>
                </c:pt>
                <c:pt idx="3260">
                  <c:v>96.90855</c:v>
                </c:pt>
                <c:pt idx="3261">
                  <c:v>96.90619</c:v>
                </c:pt>
                <c:pt idx="3262">
                  <c:v>96.90561</c:v>
                </c:pt>
                <c:pt idx="3263">
                  <c:v>96.90479</c:v>
                </c:pt>
                <c:pt idx="3264">
                  <c:v>96.90268</c:v>
                </c:pt>
                <c:pt idx="3265">
                  <c:v>96.89954</c:v>
                </c:pt>
                <c:pt idx="3266">
                  <c:v>96.89668</c:v>
                </c:pt>
                <c:pt idx="3267">
                  <c:v>96.89552</c:v>
                </c:pt>
                <c:pt idx="3268">
                  <c:v>96.89636</c:v>
                </c:pt>
                <c:pt idx="3269">
                  <c:v>96.89811</c:v>
                </c:pt>
                <c:pt idx="3270">
                  <c:v>96.89872</c:v>
                </c:pt>
                <c:pt idx="3271">
                  <c:v>96.89638</c:v>
                </c:pt>
                <c:pt idx="3272">
                  <c:v>96.89066</c:v>
                </c:pt>
                <c:pt idx="3273">
                  <c:v>96.88285</c:v>
                </c:pt>
                <c:pt idx="3274">
                  <c:v>96.87542</c:v>
                </c:pt>
                <c:pt idx="3275">
                  <c:v>96.87076</c:v>
                </c:pt>
                <c:pt idx="3276">
                  <c:v>96.86996</c:v>
                </c:pt>
                <c:pt idx="3277">
                  <c:v>96.87229</c:v>
                </c:pt>
                <c:pt idx="3278">
                  <c:v>96.87566</c:v>
                </c:pt>
                <c:pt idx="3279">
                  <c:v>96.87791</c:v>
                </c:pt>
                <c:pt idx="3280">
                  <c:v>96.87789</c:v>
                </c:pt>
                <c:pt idx="3281">
                  <c:v>96.8763</c:v>
                </c:pt>
                <c:pt idx="3282">
                  <c:v>96.87487</c:v>
                </c:pt>
                <c:pt idx="3283">
                  <c:v>96.87544</c:v>
                </c:pt>
                <c:pt idx="3284">
                  <c:v>96.87872</c:v>
                </c:pt>
                <c:pt idx="3285">
                  <c:v>96.88365</c:v>
                </c:pt>
                <c:pt idx="3286">
                  <c:v>96.88787</c:v>
                </c:pt>
                <c:pt idx="3287">
                  <c:v>96.88899</c:v>
                </c:pt>
                <c:pt idx="3288">
                  <c:v>96.8857</c:v>
                </c:pt>
                <c:pt idx="3289">
                  <c:v>96.87856</c:v>
                </c:pt>
                <c:pt idx="3290">
                  <c:v>96.8695</c:v>
                </c:pt>
                <c:pt idx="3291">
                  <c:v>96.86089</c:v>
                </c:pt>
                <c:pt idx="3292">
                  <c:v>96.85431</c:v>
                </c:pt>
                <c:pt idx="3293">
                  <c:v>96.84982</c:v>
                </c:pt>
                <c:pt idx="3294">
                  <c:v>96.8465</c:v>
                </c:pt>
                <c:pt idx="3295">
                  <c:v>96.84319</c:v>
                </c:pt>
                <c:pt idx="3296">
                  <c:v>96.83954</c:v>
                </c:pt>
                <c:pt idx="3297">
                  <c:v>96.83648</c:v>
                </c:pt>
                <c:pt idx="3298">
                  <c:v>96.83582</c:v>
                </c:pt>
                <c:pt idx="3299">
                  <c:v>96.83907</c:v>
                </c:pt>
                <c:pt idx="3300">
                  <c:v>96.84653</c:v>
                </c:pt>
                <c:pt idx="3301">
                  <c:v>96.85684</c:v>
                </c:pt>
                <c:pt idx="3302">
                  <c:v>96.86739</c:v>
                </c:pt>
                <c:pt idx="3303">
                  <c:v>96.87569</c:v>
                </c:pt>
                <c:pt idx="3304">
                  <c:v>96.88038</c:v>
                </c:pt>
                <c:pt idx="3305">
                  <c:v>96.88198</c:v>
                </c:pt>
                <c:pt idx="3306">
                  <c:v>96.88232</c:v>
                </c:pt>
                <c:pt idx="3307">
                  <c:v>96.88351</c:v>
                </c:pt>
                <c:pt idx="3308">
                  <c:v>96.88665</c:v>
                </c:pt>
                <c:pt idx="3309">
                  <c:v>96.8912</c:v>
                </c:pt>
                <c:pt idx="3310">
                  <c:v>96.89531</c:v>
                </c:pt>
                <c:pt idx="3311">
                  <c:v>96.89681</c:v>
                </c:pt>
                <c:pt idx="3312">
                  <c:v>96.89464</c:v>
                </c:pt>
                <c:pt idx="3313">
                  <c:v>96.88943</c:v>
                </c:pt>
                <c:pt idx="3314">
                  <c:v>96.88319</c:v>
                </c:pt>
                <c:pt idx="3315">
                  <c:v>96.87845</c:v>
                </c:pt>
                <c:pt idx="3316">
                  <c:v>96.87695</c:v>
                </c:pt>
                <c:pt idx="3317">
                  <c:v>96.87882</c:v>
                </c:pt>
                <c:pt idx="3318">
                  <c:v>96.88273</c:v>
                </c:pt>
                <c:pt idx="3319">
                  <c:v>96.88692</c:v>
                </c:pt>
                <c:pt idx="3320">
                  <c:v>96.89012</c:v>
                </c:pt>
                <c:pt idx="3321">
                  <c:v>96.89242</c:v>
                </c:pt>
                <c:pt idx="3322">
                  <c:v>96.89501</c:v>
                </c:pt>
                <c:pt idx="3323">
                  <c:v>96.89939</c:v>
                </c:pt>
                <c:pt idx="3324">
                  <c:v>96.90632</c:v>
                </c:pt>
                <c:pt idx="3325">
                  <c:v>96.91518</c:v>
                </c:pt>
                <c:pt idx="3326">
                  <c:v>96.92435</c:v>
                </c:pt>
                <c:pt idx="3327">
                  <c:v>96.93198</c:v>
                </c:pt>
                <c:pt idx="3328">
                  <c:v>96.937</c:v>
                </c:pt>
                <c:pt idx="3329">
                  <c:v>96.93989</c:v>
                </c:pt>
                <c:pt idx="3330">
                  <c:v>96.94196</c:v>
                </c:pt>
                <c:pt idx="3331">
                  <c:v>96.94473</c:v>
                </c:pt>
                <c:pt idx="3332">
                  <c:v>96.94846</c:v>
                </c:pt>
                <c:pt idx="3333">
                  <c:v>96.95187</c:v>
                </c:pt>
                <c:pt idx="3334">
                  <c:v>96.95237</c:v>
                </c:pt>
                <c:pt idx="3335">
                  <c:v>96.94745</c:v>
                </c:pt>
                <c:pt idx="3336">
                  <c:v>96.93587</c:v>
                </c:pt>
                <c:pt idx="3337">
                  <c:v>96.91861</c:v>
                </c:pt>
                <c:pt idx="3338">
                  <c:v>96.89826</c:v>
                </c:pt>
                <c:pt idx="3339">
                  <c:v>96.87801</c:v>
                </c:pt>
                <c:pt idx="3340">
                  <c:v>96.86001</c:v>
                </c:pt>
                <c:pt idx="3341">
                  <c:v>96.84469</c:v>
                </c:pt>
                <c:pt idx="3342">
                  <c:v>96.83086</c:v>
                </c:pt>
                <c:pt idx="3343">
                  <c:v>96.81688</c:v>
                </c:pt>
                <c:pt idx="3344">
                  <c:v>96.80206</c:v>
                </c:pt>
                <c:pt idx="3345">
                  <c:v>96.7873</c:v>
                </c:pt>
                <c:pt idx="3346">
                  <c:v>96.77483</c:v>
                </c:pt>
                <c:pt idx="3347">
                  <c:v>96.76689</c:v>
                </c:pt>
                <c:pt idx="3348">
                  <c:v>96.76444</c:v>
                </c:pt>
                <c:pt idx="3349">
                  <c:v>96.76637</c:v>
                </c:pt>
                <c:pt idx="3350">
                  <c:v>96.76997</c:v>
                </c:pt>
                <c:pt idx="3351">
                  <c:v>96.77229</c:v>
                </c:pt>
                <c:pt idx="3352">
                  <c:v>96.77151</c:v>
                </c:pt>
                <c:pt idx="3353">
                  <c:v>96.76806</c:v>
                </c:pt>
                <c:pt idx="3354">
                  <c:v>96.76395</c:v>
                </c:pt>
                <c:pt idx="3355">
                  <c:v>96.76163</c:v>
                </c:pt>
                <c:pt idx="3356">
                  <c:v>96.7625</c:v>
                </c:pt>
                <c:pt idx="3357">
                  <c:v>96.76602</c:v>
                </c:pt>
                <c:pt idx="3358">
                  <c:v>96.76994</c:v>
                </c:pt>
                <c:pt idx="3359">
                  <c:v>96.77171</c:v>
                </c:pt>
                <c:pt idx="3360">
                  <c:v>96.76986</c:v>
                </c:pt>
                <c:pt idx="3361">
                  <c:v>96.76488</c:v>
                </c:pt>
                <c:pt idx="3362">
                  <c:v>96.7588</c:v>
                </c:pt>
                <c:pt idx="3363">
                  <c:v>96.754</c:v>
                </c:pt>
                <c:pt idx="3364">
                  <c:v>96.75144</c:v>
                </c:pt>
                <c:pt idx="3365">
                  <c:v>96.75028</c:v>
                </c:pt>
                <c:pt idx="3366">
                  <c:v>96.74805</c:v>
                </c:pt>
                <c:pt idx="3367">
                  <c:v>96.74242</c:v>
                </c:pt>
                <c:pt idx="3368">
                  <c:v>96.73251</c:v>
                </c:pt>
                <c:pt idx="3369">
                  <c:v>96.71997</c:v>
                </c:pt>
                <c:pt idx="3370">
                  <c:v>96.70815</c:v>
                </c:pt>
                <c:pt idx="3371">
                  <c:v>96.70042</c:v>
                </c:pt>
                <c:pt idx="3372">
                  <c:v>96.69855</c:v>
                </c:pt>
                <c:pt idx="3373">
                  <c:v>96.70165</c:v>
                </c:pt>
                <c:pt idx="3374">
                  <c:v>96.70662</c:v>
                </c:pt>
                <c:pt idx="3375">
                  <c:v>96.7101</c:v>
                </c:pt>
                <c:pt idx="3376">
                  <c:v>96.71019</c:v>
                </c:pt>
                <c:pt idx="3377">
                  <c:v>96.70777</c:v>
                </c:pt>
                <c:pt idx="3378">
                  <c:v>96.70613</c:v>
                </c:pt>
                <c:pt idx="3379">
                  <c:v>96.70914</c:v>
                </c:pt>
                <c:pt idx="3380">
                  <c:v>96.7189</c:v>
                </c:pt>
                <c:pt idx="3381">
                  <c:v>96.7345</c:v>
                </c:pt>
                <c:pt idx="3382">
                  <c:v>96.75152</c:v>
                </c:pt>
                <c:pt idx="3383">
                  <c:v>96.76377</c:v>
                </c:pt>
                <c:pt idx="3384">
                  <c:v>96.76526</c:v>
                </c:pt>
                <c:pt idx="3385">
                  <c:v>96.75236</c:v>
                </c:pt>
                <c:pt idx="3386">
                  <c:v>96.72423</c:v>
                </c:pt>
                <c:pt idx="3387">
                  <c:v>96.68264</c:v>
                </c:pt>
                <c:pt idx="3388">
                  <c:v>96.63041</c:v>
                </c:pt>
                <c:pt idx="3389">
                  <c:v>96.57071</c:v>
                </c:pt>
                <c:pt idx="3390">
                  <c:v>96.50657</c:v>
                </c:pt>
                <c:pt idx="3391">
                  <c:v>96.44171</c:v>
                </c:pt>
                <c:pt idx="3392">
                  <c:v>96.38071</c:v>
                </c:pt>
                <c:pt idx="3393">
                  <c:v>96.3289</c:v>
                </c:pt>
                <c:pt idx="3394">
                  <c:v>96.29092</c:v>
                </c:pt>
                <c:pt idx="3395">
                  <c:v>96.26938</c:v>
                </c:pt>
                <c:pt idx="3396">
                  <c:v>96.26336</c:v>
                </c:pt>
                <c:pt idx="3397">
                  <c:v>96.2689</c:v>
                </c:pt>
                <c:pt idx="3398">
                  <c:v>96.28003</c:v>
                </c:pt>
                <c:pt idx="3399">
                  <c:v>96.29118</c:v>
                </c:pt>
                <c:pt idx="3400">
                  <c:v>96.2989</c:v>
                </c:pt>
                <c:pt idx="3401">
                  <c:v>96.30296</c:v>
                </c:pt>
                <c:pt idx="3402">
                  <c:v>96.30518</c:v>
                </c:pt>
                <c:pt idx="3403">
                  <c:v>96.30817</c:v>
                </c:pt>
                <c:pt idx="3404">
                  <c:v>96.31323</c:v>
                </c:pt>
                <c:pt idx="3405">
                  <c:v>96.32003</c:v>
                </c:pt>
                <c:pt idx="3406">
                  <c:v>96.32667</c:v>
                </c:pt>
                <c:pt idx="3407">
                  <c:v>96.33142</c:v>
                </c:pt>
                <c:pt idx="3408">
                  <c:v>96.33388</c:v>
                </c:pt>
                <c:pt idx="3409">
                  <c:v>96.33551</c:v>
                </c:pt>
                <c:pt idx="3410">
                  <c:v>96.33884</c:v>
                </c:pt>
                <c:pt idx="3411">
                  <c:v>96.34599</c:v>
                </c:pt>
                <c:pt idx="3412">
                  <c:v>96.35746</c:v>
                </c:pt>
                <c:pt idx="3413">
                  <c:v>96.37156</c:v>
                </c:pt>
                <c:pt idx="3414">
                  <c:v>96.38525</c:v>
                </c:pt>
                <c:pt idx="3415">
                  <c:v>96.39574</c:v>
                </c:pt>
                <c:pt idx="3416">
                  <c:v>96.40163</c:v>
                </c:pt>
                <c:pt idx="3417">
                  <c:v>96.40372</c:v>
                </c:pt>
                <c:pt idx="3418">
                  <c:v>96.40401</c:v>
                </c:pt>
                <c:pt idx="3419">
                  <c:v>96.40432</c:v>
                </c:pt>
                <c:pt idx="3420">
                  <c:v>96.40494</c:v>
                </c:pt>
                <c:pt idx="3421">
                  <c:v>96.40417</c:v>
                </c:pt>
                <c:pt idx="3422">
                  <c:v>96.39931</c:v>
                </c:pt>
                <c:pt idx="3423">
                  <c:v>96.38821</c:v>
                </c:pt>
                <c:pt idx="3424">
                  <c:v>96.37097</c:v>
                </c:pt>
                <c:pt idx="3425">
                  <c:v>96.35035</c:v>
                </c:pt>
                <c:pt idx="3426">
                  <c:v>96.3307</c:v>
                </c:pt>
                <c:pt idx="3427">
                  <c:v>96.31623</c:v>
                </c:pt>
                <c:pt idx="3428">
                  <c:v>96.30905</c:v>
                </c:pt>
                <c:pt idx="3429">
                  <c:v>96.30848</c:v>
                </c:pt>
                <c:pt idx="3430">
                  <c:v>96.31161</c:v>
                </c:pt>
                <c:pt idx="3431">
                  <c:v>96.31493</c:v>
                </c:pt>
                <c:pt idx="3432">
                  <c:v>96.31586</c:v>
                </c:pt>
                <c:pt idx="3433">
                  <c:v>96.31389</c:v>
                </c:pt>
                <c:pt idx="3434">
                  <c:v>96.3098</c:v>
                </c:pt>
                <c:pt idx="3435">
                  <c:v>96.30496</c:v>
                </c:pt>
                <c:pt idx="3436">
                  <c:v>96.29967</c:v>
                </c:pt>
                <c:pt idx="3437">
                  <c:v>96.29285</c:v>
                </c:pt>
                <c:pt idx="3438">
                  <c:v>96.28272</c:v>
                </c:pt>
                <c:pt idx="3439">
                  <c:v>96.26816</c:v>
                </c:pt>
                <c:pt idx="3440">
                  <c:v>96.24992</c:v>
                </c:pt>
                <c:pt idx="3441">
                  <c:v>96.23082</c:v>
                </c:pt>
                <c:pt idx="3442">
                  <c:v>96.21468</c:v>
                </c:pt>
                <c:pt idx="3443">
                  <c:v>96.20461</c:v>
                </c:pt>
                <c:pt idx="3444">
                  <c:v>96.20144</c:v>
                </c:pt>
                <c:pt idx="3445">
                  <c:v>96.20327</c:v>
                </c:pt>
                <c:pt idx="3446">
                  <c:v>96.20639</c:v>
                </c:pt>
                <c:pt idx="3447">
                  <c:v>96.20715</c:v>
                </c:pt>
                <c:pt idx="3448">
                  <c:v>96.20362</c:v>
                </c:pt>
                <c:pt idx="3449">
                  <c:v>96.19646</c:v>
                </c:pt>
                <c:pt idx="3450">
                  <c:v>96.18823</c:v>
                </c:pt>
                <c:pt idx="3451">
                  <c:v>96.18195</c:v>
                </c:pt>
                <c:pt idx="3452">
                  <c:v>96.17921</c:v>
                </c:pt>
                <c:pt idx="3453">
                  <c:v>96.17957</c:v>
                </c:pt>
                <c:pt idx="3454">
                  <c:v>96.18092</c:v>
                </c:pt>
                <c:pt idx="3455">
                  <c:v>96.18076</c:v>
                </c:pt>
                <c:pt idx="3456">
                  <c:v>96.1778</c:v>
                </c:pt>
                <c:pt idx="3457">
                  <c:v>96.17265</c:v>
                </c:pt>
                <c:pt idx="3458">
                  <c:v>96.16743</c:v>
                </c:pt>
                <c:pt idx="3459">
                  <c:v>96.16442</c:v>
                </c:pt>
                <c:pt idx="3460">
                  <c:v>96.16483</c:v>
                </c:pt>
                <c:pt idx="3461">
                  <c:v>96.16798</c:v>
                </c:pt>
                <c:pt idx="3462">
                  <c:v>96.17189</c:v>
                </c:pt>
                <c:pt idx="3463">
                  <c:v>96.17436</c:v>
                </c:pt>
                <c:pt idx="3464">
                  <c:v>96.17423</c:v>
                </c:pt>
                <c:pt idx="3465">
                  <c:v>96.17215</c:v>
                </c:pt>
                <c:pt idx="3466">
                  <c:v>96.16988</c:v>
                </c:pt>
                <c:pt idx="3467">
                  <c:v>96.16924</c:v>
                </c:pt>
                <c:pt idx="3468">
                  <c:v>96.17077</c:v>
                </c:pt>
                <c:pt idx="3469">
                  <c:v>96.17313</c:v>
                </c:pt>
                <c:pt idx="3470">
                  <c:v>96.17382</c:v>
                </c:pt>
                <c:pt idx="3471">
                  <c:v>96.17036</c:v>
                </c:pt>
                <c:pt idx="3472">
                  <c:v>96.16165</c:v>
                </c:pt>
                <c:pt idx="3473">
                  <c:v>96.1489</c:v>
                </c:pt>
                <c:pt idx="3474">
                  <c:v>96.13477</c:v>
                </c:pt>
                <c:pt idx="3475">
                  <c:v>96.12254</c:v>
                </c:pt>
                <c:pt idx="3476">
                  <c:v>96.11426</c:v>
                </c:pt>
                <c:pt idx="3477">
                  <c:v>96.11042</c:v>
                </c:pt>
                <c:pt idx="3478">
                  <c:v>96.1097</c:v>
                </c:pt>
                <c:pt idx="3479">
                  <c:v>96.11023</c:v>
                </c:pt>
                <c:pt idx="3480">
                  <c:v>96.11058</c:v>
                </c:pt>
                <c:pt idx="3481">
                  <c:v>96.11057</c:v>
                </c:pt>
                <c:pt idx="3482">
                  <c:v>96.11076</c:v>
                </c:pt>
                <c:pt idx="3483">
                  <c:v>96.11191</c:v>
                </c:pt>
                <c:pt idx="3484">
                  <c:v>96.11401</c:v>
                </c:pt>
                <c:pt idx="3485">
                  <c:v>96.11586</c:v>
                </c:pt>
                <c:pt idx="3486">
                  <c:v>96.11559</c:v>
                </c:pt>
                <c:pt idx="3487">
                  <c:v>96.11171</c:v>
                </c:pt>
                <c:pt idx="3488">
                  <c:v>96.10395</c:v>
                </c:pt>
                <c:pt idx="3489">
                  <c:v>96.09369</c:v>
                </c:pt>
                <c:pt idx="3490">
                  <c:v>96.08322</c:v>
                </c:pt>
                <c:pt idx="3491">
                  <c:v>96.07471</c:v>
                </c:pt>
                <c:pt idx="3492">
                  <c:v>96.06908</c:v>
                </c:pt>
                <c:pt idx="3493">
                  <c:v>96.06576</c:v>
                </c:pt>
                <c:pt idx="3494">
                  <c:v>96.063</c:v>
                </c:pt>
                <c:pt idx="3495">
                  <c:v>96.05932</c:v>
                </c:pt>
                <c:pt idx="3496">
                  <c:v>96.05412</c:v>
                </c:pt>
                <c:pt idx="3497">
                  <c:v>96.04839</c:v>
                </c:pt>
                <c:pt idx="3498">
                  <c:v>96.04373</c:v>
                </c:pt>
                <c:pt idx="3499">
                  <c:v>96.04159</c:v>
                </c:pt>
                <c:pt idx="3500">
                  <c:v>96.04194</c:v>
                </c:pt>
                <c:pt idx="3501">
                  <c:v>96.04326</c:v>
                </c:pt>
                <c:pt idx="3502">
                  <c:v>96.04317</c:v>
                </c:pt>
                <c:pt idx="3503">
                  <c:v>96.0398</c:v>
                </c:pt>
                <c:pt idx="3504">
                  <c:v>96.03278</c:v>
                </c:pt>
                <c:pt idx="3505">
                  <c:v>96.02386</c:v>
                </c:pt>
                <c:pt idx="3506">
                  <c:v>96.01578</c:v>
                </c:pt>
                <c:pt idx="3507">
                  <c:v>96.01112</c:v>
                </c:pt>
                <c:pt idx="3508">
                  <c:v>96.01077</c:v>
                </c:pt>
                <c:pt idx="3509">
                  <c:v>96.01342</c:v>
                </c:pt>
                <c:pt idx="3510">
                  <c:v>96.0162</c:v>
                </c:pt>
                <c:pt idx="3511">
                  <c:v>96.01601</c:v>
                </c:pt>
                <c:pt idx="3512">
                  <c:v>96.01096</c:v>
                </c:pt>
                <c:pt idx="3513">
                  <c:v>96.0013</c:v>
                </c:pt>
                <c:pt idx="3514">
                  <c:v>95.98888</c:v>
                </c:pt>
                <c:pt idx="3515">
                  <c:v>95.97617</c:v>
                </c:pt>
                <c:pt idx="3516">
                  <c:v>95.96484</c:v>
                </c:pt>
                <c:pt idx="3517">
                  <c:v>95.95524</c:v>
                </c:pt>
                <c:pt idx="3518">
                  <c:v>95.9464</c:v>
                </c:pt>
                <c:pt idx="3519">
                  <c:v>95.93695</c:v>
                </c:pt>
                <c:pt idx="3520">
                  <c:v>95.92644</c:v>
                </c:pt>
                <c:pt idx="3521">
                  <c:v>95.91566</c:v>
                </c:pt>
                <c:pt idx="3522">
                  <c:v>95.90637</c:v>
                </c:pt>
                <c:pt idx="3523">
                  <c:v>95.90042</c:v>
                </c:pt>
                <c:pt idx="3524">
                  <c:v>95.89845</c:v>
                </c:pt>
                <c:pt idx="3525">
                  <c:v>95.89967</c:v>
                </c:pt>
                <c:pt idx="3526">
                  <c:v>95.90189</c:v>
                </c:pt>
                <c:pt idx="3527">
                  <c:v>95.90285</c:v>
                </c:pt>
                <c:pt idx="3528">
                  <c:v>95.90112</c:v>
                </c:pt>
                <c:pt idx="3529">
                  <c:v>95.89689</c:v>
                </c:pt>
                <c:pt idx="3530">
                  <c:v>95.89149</c:v>
                </c:pt>
                <c:pt idx="3531">
                  <c:v>95.88663</c:v>
                </c:pt>
                <c:pt idx="3532">
                  <c:v>95.88316</c:v>
                </c:pt>
                <c:pt idx="3533">
                  <c:v>95.88067</c:v>
                </c:pt>
                <c:pt idx="3534">
                  <c:v>95.87772</c:v>
                </c:pt>
                <c:pt idx="3535">
                  <c:v>95.87273</c:v>
                </c:pt>
                <c:pt idx="3536">
                  <c:v>95.8651</c:v>
                </c:pt>
                <c:pt idx="3537">
                  <c:v>95.8558</c:v>
                </c:pt>
                <c:pt idx="3538">
                  <c:v>95.84625</c:v>
                </c:pt>
                <c:pt idx="3539">
                  <c:v>95.83848</c:v>
                </c:pt>
                <c:pt idx="3540">
                  <c:v>95.83344</c:v>
                </c:pt>
                <c:pt idx="3541">
                  <c:v>95.8305</c:v>
                </c:pt>
                <c:pt idx="3542">
                  <c:v>95.82783</c:v>
                </c:pt>
                <c:pt idx="3543">
                  <c:v>95.82333</c:v>
                </c:pt>
                <c:pt idx="3544">
                  <c:v>95.81586</c:v>
                </c:pt>
                <c:pt idx="3545">
                  <c:v>95.80583</c:v>
                </c:pt>
                <c:pt idx="3546">
                  <c:v>95.79507</c:v>
                </c:pt>
                <c:pt idx="3547">
                  <c:v>95.78581</c:v>
                </c:pt>
                <c:pt idx="3548">
                  <c:v>95.77951</c:v>
                </c:pt>
                <c:pt idx="3549">
                  <c:v>95.77617</c:v>
                </c:pt>
                <c:pt idx="3550">
                  <c:v>95.77431</c:v>
                </c:pt>
                <c:pt idx="3551">
                  <c:v>95.77202</c:v>
                </c:pt>
                <c:pt idx="3552">
                  <c:v>95.76787</c:v>
                </c:pt>
                <c:pt idx="3553">
                  <c:v>95.7617</c:v>
                </c:pt>
                <c:pt idx="3554">
                  <c:v>95.75456</c:v>
                </c:pt>
                <c:pt idx="3555">
                  <c:v>95.74804</c:v>
                </c:pt>
                <c:pt idx="3556">
                  <c:v>95.74321</c:v>
                </c:pt>
                <c:pt idx="3557">
                  <c:v>95.74004</c:v>
                </c:pt>
                <c:pt idx="3558">
                  <c:v>95.73734</c:v>
                </c:pt>
                <c:pt idx="3559">
                  <c:v>95.73357</c:v>
                </c:pt>
                <c:pt idx="3560">
                  <c:v>95.72755</c:v>
                </c:pt>
                <c:pt idx="3561">
                  <c:v>95.71909</c:v>
                </c:pt>
                <c:pt idx="3562">
                  <c:v>95.70908</c:v>
                </c:pt>
                <c:pt idx="3563">
                  <c:v>95.69881</c:v>
                </c:pt>
                <c:pt idx="3564">
                  <c:v>95.68927</c:v>
                </c:pt>
                <c:pt idx="3565">
                  <c:v>95.68077</c:v>
                </c:pt>
                <c:pt idx="3566">
                  <c:v>95.67283</c:v>
                </c:pt>
                <c:pt idx="3567">
                  <c:v>95.66476</c:v>
                </c:pt>
                <c:pt idx="3568">
                  <c:v>95.65627</c:v>
                </c:pt>
                <c:pt idx="3569">
                  <c:v>95.64778</c:v>
                </c:pt>
                <c:pt idx="3570">
                  <c:v>95.64001</c:v>
                </c:pt>
                <c:pt idx="3571">
                  <c:v>95.63364</c:v>
                </c:pt>
                <c:pt idx="3572">
                  <c:v>95.62859</c:v>
                </c:pt>
                <c:pt idx="3573">
                  <c:v>95.6238</c:v>
                </c:pt>
                <c:pt idx="3574">
                  <c:v>95.61771</c:v>
                </c:pt>
                <c:pt idx="3575">
                  <c:v>95.60898</c:v>
                </c:pt>
                <c:pt idx="3576">
                  <c:v>95.59729</c:v>
                </c:pt>
                <c:pt idx="3577">
                  <c:v>95.5836</c:v>
                </c:pt>
                <c:pt idx="3578">
                  <c:v>95.5698</c:v>
                </c:pt>
                <c:pt idx="3579">
                  <c:v>95.55772</c:v>
                </c:pt>
                <c:pt idx="3580">
                  <c:v>95.54845</c:v>
                </c:pt>
                <c:pt idx="3581">
                  <c:v>95.54165</c:v>
                </c:pt>
                <c:pt idx="3582">
                  <c:v>95.53601</c:v>
                </c:pt>
                <c:pt idx="3583">
                  <c:v>95.52986</c:v>
                </c:pt>
                <c:pt idx="3584">
                  <c:v>95.52206</c:v>
                </c:pt>
                <c:pt idx="3585">
                  <c:v>95.51261</c:v>
                </c:pt>
                <c:pt idx="3586">
                  <c:v>95.50228</c:v>
                </c:pt>
                <c:pt idx="3587">
                  <c:v>95.49212</c:v>
                </c:pt>
                <c:pt idx="3588">
                  <c:v>95.48273</c:v>
                </c:pt>
                <c:pt idx="3589">
                  <c:v>95.47378</c:v>
                </c:pt>
                <c:pt idx="3590">
                  <c:v>95.46437</c:v>
                </c:pt>
                <c:pt idx="3591">
                  <c:v>95.45358</c:v>
                </c:pt>
                <c:pt idx="3592">
                  <c:v>95.44115</c:v>
                </c:pt>
                <c:pt idx="3593">
                  <c:v>95.42793</c:v>
                </c:pt>
                <c:pt idx="3594">
                  <c:v>95.41534</c:v>
                </c:pt>
                <c:pt idx="3595">
                  <c:v>95.40478</c:v>
                </c:pt>
                <c:pt idx="3596">
                  <c:v>95.3969</c:v>
                </c:pt>
                <c:pt idx="3597">
                  <c:v>95.39131</c:v>
                </c:pt>
                <c:pt idx="3598">
                  <c:v>95.38668</c:v>
                </c:pt>
                <c:pt idx="3599">
                  <c:v>95.38163</c:v>
                </c:pt>
                <c:pt idx="3600">
                  <c:v>95.37543</c:v>
                </c:pt>
                <c:pt idx="3601">
                  <c:v>95.36837</c:v>
                </c:pt>
                <c:pt idx="3602">
                  <c:v>95.36143</c:v>
                </c:pt>
                <c:pt idx="3603">
                  <c:v>95.35577</c:v>
                </c:pt>
                <c:pt idx="3604">
                  <c:v>95.35178</c:v>
                </c:pt>
                <c:pt idx="3605">
                  <c:v>95.34889</c:v>
                </c:pt>
                <c:pt idx="3606">
                  <c:v>95.34583</c:v>
                </c:pt>
                <c:pt idx="3607">
                  <c:v>95.34123</c:v>
                </c:pt>
                <c:pt idx="3608">
                  <c:v>95.33449</c:v>
                </c:pt>
                <c:pt idx="3609">
                  <c:v>95.32606</c:v>
                </c:pt>
                <c:pt idx="3610">
                  <c:v>95.31708</c:v>
                </c:pt>
                <c:pt idx="3611">
                  <c:v>95.30888</c:v>
                </c:pt>
                <c:pt idx="3612">
                  <c:v>95.30205</c:v>
                </c:pt>
                <c:pt idx="3613">
                  <c:v>95.29616</c:v>
                </c:pt>
                <c:pt idx="3614">
                  <c:v>95.29001</c:v>
                </c:pt>
                <c:pt idx="3615">
                  <c:v>95.28246</c:v>
                </c:pt>
                <c:pt idx="3616">
                  <c:v>95.27312</c:v>
                </c:pt>
                <c:pt idx="3617">
                  <c:v>95.26266</c:v>
                </c:pt>
                <c:pt idx="3618">
                  <c:v>95.25266</c:v>
                </c:pt>
                <c:pt idx="3619">
                  <c:v>95.24476</c:v>
                </c:pt>
                <c:pt idx="3620">
                  <c:v>95.23978</c:v>
                </c:pt>
                <c:pt idx="3621">
                  <c:v>95.23734</c:v>
                </c:pt>
                <c:pt idx="3622">
                  <c:v>95.23603</c:v>
                </c:pt>
                <c:pt idx="3623">
                  <c:v>95.2341</c:v>
                </c:pt>
                <c:pt idx="3624">
                  <c:v>95.23026</c:v>
                </c:pt>
                <c:pt idx="3625">
                  <c:v>95.22421</c:v>
                </c:pt>
                <c:pt idx="3626">
                  <c:v>95.21655</c:v>
                </c:pt>
                <c:pt idx="3627">
                  <c:v>95.20821</c:v>
                </c:pt>
                <c:pt idx="3628">
                  <c:v>95.19985</c:v>
                </c:pt>
                <c:pt idx="3629">
                  <c:v>95.19137</c:v>
                </c:pt>
                <c:pt idx="3630">
                  <c:v>95.18205</c:v>
                </c:pt>
                <c:pt idx="3631">
                  <c:v>95.17123</c:v>
                </c:pt>
                <c:pt idx="3632">
                  <c:v>95.15862</c:v>
                </c:pt>
                <c:pt idx="3633">
                  <c:v>95.14497</c:v>
                </c:pt>
                <c:pt idx="3634">
                  <c:v>95.13172</c:v>
                </c:pt>
                <c:pt idx="3635">
                  <c:v>95.12035</c:v>
                </c:pt>
                <c:pt idx="3636">
                  <c:v>95.1117</c:v>
                </c:pt>
                <c:pt idx="3637">
                  <c:v>95.10567</c:v>
                </c:pt>
                <c:pt idx="3638">
                  <c:v>95.10115</c:v>
                </c:pt>
                <c:pt idx="3639">
                  <c:v>95.09679</c:v>
                </c:pt>
                <c:pt idx="3640">
                  <c:v>95.09147</c:v>
                </c:pt>
                <c:pt idx="3641">
                  <c:v>95.08485</c:v>
                </c:pt>
                <c:pt idx="3642">
                  <c:v>95.07733</c:v>
                </c:pt>
                <c:pt idx="3643">
                  <c:v>95.06957</c:v>
                </c:pt>
                <c:pt idx="3644">
                  <c:v>95.06203</c:v>
                </c:pt>
                <c:pt idx="3645">
                  <c:v>95.05466</c:v>
                </c:pt>
                <c:pt idx="3646">
                  <c:v>95.04682</c:v>
                </c:pt>
                <c:pt idx="3647">
                  <c:v>95.03791</c:v>
                </c:pt>
                <c:pt idx="3648">
                  <c:v>95.02755</c:v>
                </c:pt>
                <c:pt idx="3649">
                  <c:v>95.01609</c:v>
                </c:pt>
                <c:pt idx="3650">
                  <c:v>95.00436</c:v>
                </c:pt>
                <c:pt idx="3651">
                  <c:v>94.99333</c:v>
                </c:pt>
                <c:pt idx="3652">
                  <c:v>94.9836</c:v>
                </c:pt>
                <c:pt idx="3653">
                  <c:v>94.97515</c:v>
                </c:pt>
                <c:pt idx="3654">
                  <c:v>94.96758</c:v>
                </c:pt>
                <c:pt idx="3655">
                  <c:v>94.96016</c:v>
                </c:pt>
                <c:pt idx="3656">
                  <c:v>94.95268</c:v>
                </c:pt>
                <c:pt idx="3657">
                  <c:v>94.94528</c:v>
                </c:pt>
                <c:pt idx="3658">
                  <c:v>94.93845</c:v>
                </c:pt>
                <c:pt idx="3659">
                  <c:v>94.93275</c:v>
                </c:pt>
                <c:pt idx="3660">
                  <c:v>94.92815</c:v>
                </c:pt>
                <c:pt idx="3661">
                  <c:v>94.92416</c:v>
                </c:pt>
                <c:pt idx="3662">
                  <c:v>94.91983</c:v>
                </c:pt>
                <c:pt idx="3663">
                  <c:v>94.91434</c:v>
                </c:pt>
                <c:pt idx="3664">
                  <c:v>94.90744</c:v>
                </c:pt>
                <c:pt idx="3665">
                  <c:v>94.89964</c:v>
                </c:pt>
                <c:pt idx="3666">
                  <c:v>94.89188</c:v>
                </c:pt>
                <c:pt idx="3667">
                  <c:v>94.88512</c:v>
                </c:pt>
                <c:pt idx="3668">
                  <c:v>94.87976</c:v>
                </c:pt>
                <c:pt idx="3669">
                  <c:v>94.87537</c:v>
                </c:pt>
                <c:pt idx="3670">
                  <c:v>94.8709</c:v>
                </c:pt>
                <c:pt idx="3671">
                  <c:v>94.86524</c:v>
                </c:pt>
                <c:pt idx="3672">
                  <c:v>94.85772</c:v>
                </c:pt>
                <c:pt idx="3673">
                  <c:v>94.84856</c:v>
                </c:pt>
                <c:pt idx="3674">
                  <c:v>94.83868</c:v>
                </c:pt>
                <c:pt idx="3675">
                  <c:v>94.82919</c:v>
                </c:pt>
                <c:pt idx="3676">
                  <c:v>94.82091</c:v>
                </c:pt>
                <c:pt idx="3677">
                  <c:v>94.81396</c:v>
                </c:pt>
                <c:pt idx="3678">
                  <c:v>94.80772</c:v>
                </c:pt>
                <c:pt idx="3679">
                  <c:v>94.80135</c:v>
                </c:pt>
                <c:pt idx="3680">
                  <c:v>94.79422</c:v>
                </c:pt>
                <c:pt idx="3681">
                  <c:v>94.78622</c:v>
                </c:pt>
                <c:pt idx="3682">
                  <c:v>94.77775</c:v>
                </c:pt>
                <c:pt idx="3683">
                  <c:v>94.76946</c:v>
                </c:pt>
                <c:pt idx="3684">
                  <c:v>94.76178</c:v>
                </c:pt>
                <c:pt idx="3685">
                  <c:v>94.75465</c:v>
                </c:pt>
                <c:pt idx="3686">
                  <c:v>94.74756</c:v>
                </c:pt>
                <c:pt idx="3687">
                  <c:v>94.74012</c:v>
                </c:pt>
                <c:pt idx="3688">
                  <c:v>94.73215</c:v>
                </c:pt>
                <c:pt idx="3689">
                  <c:v>94.72427</c:v>
                </c:pt>
                <c:pt idx="3690">
                  <c:v>94.71738</c:v>
                </c:pt>
                <c:pt idx="3691">
                  <c:v>94.71239</c:v>
                </c:pt>
                <c:pt idx="3692">
                  <c:v>94.70953</c:v>
                </c:pt>
                <c:pt idx="3693">
                  <c:v>94.70821</c:v>
                </c:pt>
                <c:pt idx="3694">
                  <c:v>94.70715</c:v>
                </c:pt>
                <c:pt idx="3695">
                  <c:v>94.70483</c:v>
                </c:pt>
                <c:pt idx="3696">
                  <c:v>94.70025</c:v>
                </c:pt>
                <c:pt idx="3697">
                  <c:v>94.69336</c:v>
                </c:pt>
                <c:pt idx="3698">
                  <c:v>94.68476</c:v>
                </c:pt>
                <c:pt idx="3699">
                  <c:v>94.67561</c:v>
                </c:pt>
                <c:pt idx="3700">
                  <c:v>94.66669</c:v>
                </c:pt>
                <c:pt idx="3701">
                  <c:v>94.658</c:v>
                </c:pt>
                <c:pt idx="3702">
                  <c:v>94.6488</c:v>
                </c:pt>
                <c:pt idx="3703">
                  <c:v>94.63792</c:v>
                </c:pt>
                <c:pt idx="3704">
                  <c:v>94.6245</c:v>
                </c:pt>
                <c:pt idx="3705">
                  <c:v>94.60867</c:v>
                </c:pt>
                <c:pt idx="3706">
                  <c:v>94.59126</c:v>
                </c:pt>
                <c:pt idx="3707">
                  <c:v>94.57397</c:v>
                </c:pt>
                <c:pt idx="3708">
                  <c:v>94.55834</c:v>
                </c:pt>
                <c:pt idx="3709">
                  <c:v>94.54521</c:v>
                </c:pt>
                <c:pt idx="3710">
                  <c:v>94.53468</c:v>
                </c:pt>
                <c:pt idx="3711">
                  <c:v>94.52628</c:v>
                </c:pt>
                <c:pt idx="3712">
                  <c:v>94.51933</c:v>
                </c:pt>
                <c:pt idx="3713">
                  <c:v>94.51348</c:v>
                </c:pt>
                <c:pt idx="3714">
                  <c:v>94.50852</c:v>
                </c:pt>
                <c:pt idx="3715">
                  <c:v>94.50426</c:v>
                </c:pt>
                <c:pt idx="3716">
                  <c:v>94.4999</c:v>
                </c:pt>
                <c:pt idx="3717">
                  <c:v>94.49422</c:v>
                </c:pt>
                <c:pt idx="3718">
                  <c:v>94.48557</c:v>
                </c:pt>
                <c:pt idx="3719">
                  <c:v>94.47272</c:v>
                </c:pt>
                <c:pt idx="3720">
                  <c:v>94.45544</c:v>
                </c:pt>
                <c:pt idx="3721">
                  <c:v>94.43491</c:v>
                </c:pt>
                <c:pt idx="3722">
                  <c:v>94.41337</c:v>
                </c:pt>
                <c:pt idx="3723">
                  <c:v>94.39337</c:v>
                </c:pt>
                <c:pt idx="3724">
                  <c:v>94.37655</c:v>
                </c:pt>
                <c:pt idx="3725">
                  <c:v>94.36295</c:v>
                </c:pt>
                <c:pt idx="3726">
                  <c:v>94.35102</c:v>
                </c:pt>
                <c:pt idx="3727">
                  <c:v>94.33847</c:v>
                </c:pt>
                <c:pt idx="3728">
                  <c:v>94.32359</c:v>
                </c:pt>
                <c:pt idx="3729">
                  <c:v>94.3063</c:v>
                </c:pt>
                <c:pt idx="3730">
                  <c:v>94.28818</c:v>
                </c:pt>
                <c:pt idx="3731">
                  <c:v>94.27171</c:v>
                </c:pt>
                <c:pt idx="3732">
                  <c:v>94.25922</c:v>
                </c:pt>
                <c:pt idx="3733">
                  <c:v>94.25188</c:v>
                </c:pt>
                <c:pt idx="3734">
                  <c:v>94.24922</c:v>
                </c:pt>
                <c:pt idx="3735">
                  <c:v>94.24982</c:v>
                </c:pt>
                <c:pt idx="3736">
                  <c:v>94.25217</c:v>
                </c:pt>
                <c:pt idx="3737">
                  <c:v>94.25546</c:v>
                </c:pt>
                <c:pt idx="3738">
                  <c:v>94.25983</c:v>
                </c:pt>
                <c:pt idx="3739">
                  <c:v>94.26601</c:v>
                </c:pt>
                <c:pt idx="3740">
                  <c:v>94.27452</c:v>
                </c:pt>
                <c:pt idx="3741">
                  <c:v>94.28465</c:v>
                </c:pt>
                <c:pt idx="3742">
                  <c:v>94.29433</c:v>
                </c:pt>
                <c:pt idx="3743">
                  <c:v>94.30059</c:v>
                </c:pt>
                <c:pt idx="3744">
                  <c:v>94.30069</c:v>
                </c:pt>
                <c:pt idx="3745">
                  <c:v>94.2933</c:v>
                </c:pt>
                <c:pt idx="3746">
                  <c:v>94.27918</c:v>
                </c:pt>
                <c:pt idx="3747">
                  <c:v>94.26059</c:v>
                </c:pt>
                <c:pt idx="3748">
                  <c:v>94.24016</c:v>
                </c:pt>
                <c:pt idx="3749">
                  <c:v>94.21988</c:v>
                </c:pt>
                <c:pt idx="3750">
                  <c:v>94.20044</c:v>
                </c:pt>
                <c:pt idx="3751">
                  <c:v>94.18169</c:v>
                </c:pt>
                <c:pt idx="3752">
                  <c:v>94.16289</c:v>
                </c:pt>
                <c:pt idx="3753">
                  <c:v>94.14372</c:v>
                </c:pt>
                <c:pt idx="3754">
                  <c:v>94.12436</c:v>
                </c:pt>
                <c:pt idx="3755">
                  <c:v>94.10549</c:v>
                </c:pt>
                <c:pt idx="3756">
                  <c:v>94.08794</c:v>
                </c:pt>
                <c:pt idx="3757">
                  <c:v>94.07209</c:v>
                </c:pt>
                <c:pt idx="3758">
                  <c:v>94.05775</c:v>
                </c:pt>
                <c:pt idx="3759">
                  <c:v>94.04433</c:v>
                </c:pt>
                <c:pt idx="3760">
                  <c:v>94.03124</c:v>
                </c:pt>
                <c:pt idx="3761">
                  <c:v>94.01836</c:v>
                </c:pt>
                <c:pt idx="3762">
                  <c:v>94.00594</c:v>
                </c:pt>
                <c:pt idx="3763">
                  <c:v>93.99439</c:v>
                </c:pt>
                <c:pt idx="3764">
                  <c:v>93.98335</c:v>
                </c:pt>
                <c:pt idx="3765">
                  <c:v>93.97176</c:v>
                </c:pt>
                <c:pt idx="3766">
                  <c:v>93.95827</c:v>
                </c:pt>
                <c:pt idx="3767">
                  <c:v>93.94234</c:v>
                </c:pt>
                <c:pt idx="3768">
                  <c:v>93.92418</c:v>
                </c:pt>
                <c:pt idx="3769">
                  <c:v>93.90456</c:v>
                </c:pt>
                <c:pt idx="3770">
                  <c:v>93.884</c:v>
                </c:pt>
                <c:pt idx="3771">
                  <c:v>93.86339</c:v>
                </c:pt>
                <c:pt idx="3772">
                  <c:v>93.84391</c:v>
                </c:pt>
                <c:pt idx="3773">
                  <c:v>93.8267</c:v>
                </c:pt>
                <c:pt idx="3774">
                  <c:v>93.81224</c:v>
                </c:pt>
                <c:pt idx="3775">
                  <c:v>93.80058</c:v>
                </c:pt>
                <c:pt idx="3776">
                  <c:v>93.79135</c:v>
                </c:pt>
                <c:pt idx="3777">
                  <c:v>93.78342</c:v>
                </c:pt>
                <c:pt idx="3778">
                  <c:v>93.77499</c:v>
                </c:pt>
                <c:pt idx="3779">
                  <c:v>93.76413</c:v>
                </c:pt>
                <c:pt idx="3780">
                  <c:v>93.74976</c:v>
                </c:pt>
                <c:pt idx="3781">
                  <c:v>93.73197</c:v>
                </c:pt>
                <c:pt idx="3782">
                  <c:v>93.71211</c:v>
                </c:pt>
                <c:pt idx="3783">
                  <c:v>93.69219</c:v>
                </c:pt>
                <c:pt idx="3784">
                  <c:v>93.67425</c:v>
                </c:pt>
                <c:pt idx="3785">
                  <c:v>93.65988</c:v>
                </c:pt>
                <c:pt idx="3786">
                  <c:v>93.64954</c:v>
                </c:pt>
                <c:pt idx="3787">
                  <c:v>93.64265</c:v>
                </c:pt>
                <c:pt idx="3788">
                  <c:v>93.63731</c:v>
                </c:pt>
                <c:pt idx="3789">
                  <c:v>93.63083</c:v>
                </c:pt>
                <c:pt idx="3790">
                  <c:v>93.62041</c:v>
                </c:pt>
                <c:pt idx="3791">
                  <c:v>93.6042</c:v>
                </c:pt>
                <c:pt idx="3792">
                  <c:v>93.58166</c:v>
                </c:pt>
                <c:pt idx="3793">
                  <c:v>93.55363</c:v>
                </c:pt>
                <c:pt idx="3794">
                  <c:v>93.52222</c:v>
                </c:pt>
                <c:pt idx="3795">
                  <c:v>93.49111</c:v>
                </c:pt>
                <c:pt idx="3796">
                  <c:v>93.46553</c:v>
                </c:pt>
                <c:pt idx="3797">
                  <c:v>93.45042</c:v>
                </c:pt>
                <c:pt idx="3798">
                  <c:v>93.44849</c:v>
                </c:pt>
                <c:pt idx="3799">
                  <c:v>93.45811</c:v>
                </c:pt>
                <c:pt idx="3800">
                  <c:v>93.4724</c:v>
                </c:pt>
                <c:pt idx="3801">
                  <c:v>93.48129</c:v>
                </c:pt>
                <c:pt idx="3802">
                  <c:v>93.47655</c:v>
                </c:pt>
                <c:pt idx="3803">
                  <c:v>93.45631</c:v>
                </c:pt>
                <c:pt idx="3804">
                  <c:v>93.42676</c:v>
                </c:pt>
                <c:pt idx="3805">
                  <c:v>93.39783</c:v>
                </c:pt>
                <c:pt idx="3806">
                  <c:v>93.37634</c:v>
                </c:pt>
                <c:pt idx="3807">
                  <c:v>93.36039</c:v>
                </c:pt>
                <c:pt idx="3808">
                  <c:v>93.3424</c:v>
                </c:pt>
                <c:pt idx="3809">
                  <c:v>93.31814</c:v>
                </c:pt>
                <c:pt idx="3810">
                  <c:v>93.2907</c:v>
                </c:pt>
                <c:pt idx="3811">
                  <c:v>93.2681</c:v>
                </c:pt>
                <c:pt idx="3812">
                  <c:v>93.25759</c:v>
                </c:pt>
                <c:pt idx="3813">
                  <c:v>93.26103</c:v>
                </c:pt>
                <c:pt idx="3814">
                  <c:v>93.27272</c:v>
                </c:pt>
                <c:pt idx="3815">
                  <c:v>93.28252</c:v>
                </c:pt>
                <c:pt idx="3816">
                  <c:v>93.28156</c:v>
                </c:pt>
                <c:pt idx="3817">
                  <c:v>93.26741</c:v>
                </c:pt>
                <c:pt idx="3818">
                  <c:v>93.24383</c:v>
                </c:pt>
                <c:pt idx="3819">
                  <c:v>93.21804</c:v>
                </c:pt>
                <c:pt idx="3820">
                  <c:v>93.19685</c:v>
                </c:pt>
                <c:pt idx="3821">
                  <c:v>93.18343</c:v>
                </c:pt>
                <c:pt idx="3822">
                  <c:v>93.1765</c:v>
                </c:pt>
                <c:pt idx="3823">
                  <c:v>93.17226</c:v>
                </c:pt>
                <c:pt idx="3824">
                  <c:v>93.16684</c:v>
                </c:pt>
                <c:pt idx="3825">
                  <c:v>93.15862</c:v>
                </c:pt>
                <c:pt idx="3826">
                  <c:v>93.14829</c:v>
                </c:pt>
                <c:pt idx="3827">
                  <c:v>93.13783</c:v>
                </c:pt>
                <c:pt idx="3828">
                  <c:v>93.12891</c:v>
                </c:pt>
                <c:pt idx="3829">
                  <c:v>93.12177</c:v>
                </c:pt>
                <c:pt idx="3830">
                  <c:v>93.11533</c:v>
                </c:pt>
                <c:pt idx="3831">
                  <c:v>93.10813</c:v>
                </c:pt>
                <c:pt idx="3832">
                  <c:v>93.09917</c:v>
                </c:pt>
                <c:pt idx="3833">
                  <c:v>93.08855</c:v>
                </c:pt>
                <c:pt idx="3834">
                  <c:v>93.0772</c:v>
                </c:pt>
                <c:pt idx="3835">
                  <c:v>93.06598</c:v>
                </c:pt>
                <c:pt idx="3836">
                  <c:v>93.0552</c:v>
                </c:pt>
                <c:pt idx="3837">
                  <c:v>93.04437</c:v>
                </c:pt>
                <c:pt idx="3838">
                  <c:v>93.0325</c:v>
                </c:pt>
                <c:pt idx="3839">
                  <c:v>93.01897</c:v>
                </c:pt>
                <c:pt idx="3840">
                  <c:v>93.00391</c:v>
                </c:pt>
                <c:pt idx="3841">
                  <c:v>92.98854</c:v>
                </c:pt>
                <c:pt idx="3842">
                  <c:v>92.97439</c:v>
                </c:pt>
                <c:pt idx="3843">
                  <c:v>92.96289</c:v>
                </c:pt>
                <c:pt idx="3844">
                  <c:v>92.95451</c:v>
                </c:pt>
                <c:pt idx="3845">
                  <c:v>92.94874</c:v>
                </c:pt>
                <c:pt idx="3846">
                  <c:v>92.94431</c:v>
                </c:pt>
                <c:pt idx="3847">
                  <c:v>92.93977</c:v>
                </c:pt>
                <c:pt idx="3848">
                  <c:v>92.93417</c:v>
                </c:pt>
                <c:pt idx="3849">
                  <c:v>92.9273</c:v>
                </c:pt>
                <c:pt idx="3850">
                  <c:v>92.91945</c:v>
                </c:pt>
                <c:pt idx="3851">
                  <c:v>92.91122</c:v>
                </c:pt>
                <c:pt idx="3852">
                  <c:v>92.90306</c:v>
                </c:pt>
                <c:pt idx="3853">
                  <c:v>92.89489</c:v>
                </c:pt>
                <c:pt idx="3854">
                  <c:v>92.88641</c:v>
                </c:pt>
                <c:pt idx="3855">
                  <c:v>92.87715</c:v>
                </c:pt>
                <c:pt idx="3856">
                  <c:v>92.86694</c:v>
                </c:pt>
                <c:pt idx="3857">
                  <c:v>92.8559</c:v>
                </c:pt>
                <c:pt idx="3858">
                  <c:v>92.84442</c:v>
                </c:pt>
                <c:pt idx="3859">
                  <c:v>92.8328</c:v>
                </c:pt>
                <c:pt idx="3860">
                  <c:v>92.82104</c:v>
                </c:pt>
                <c:pt idx="3861">
                  <c:v>92.80867</c:v>
                </c:pt>
                <c:pt idx="3862">
                  <c:v>92.79507</c:v>
                </c:pt>
                <c:pt idx="3863">
                  <c:v>92.77966</c:v>
                </c:pt>
                <c:pt idx="3864">
                  <c:v>92.76239</c:v>
                </c:pt>
                <c:pt idx="3865">
                  <c:v>92.74375</c:v>
                </c:pt>
                <c:pt idx="3866">
                  <c:v>92.72475</c:v>
                </c:pt>
                <c:pt idx="3867">
                  <c:v>92.70644</c:v>
                </c:pt>
                <c:pt idx="3868">
                  <c:v>92.68951</c:v>
                </c:pt>
                <c:pt idx="3869">
                  <c:v>92.67408</c:v>
                </c:pt>
                <c:pt idx="3870">
                  <c:v>92.65967</c:v>
                </c:pt>
                <c:pt idx="3871">
                  <c:v>92.64565</c:v>
                </c:pt>
                <c:pt idx="3872">
                  <c:v>92.63156</c:v>
                </c:pt>
                <c:pt idx="3873">
                  <c:v>92.61739</c:v>
                </c:pt>
                <c:pt idx="3874">
                  <c:v>92.6036</c:v>
                </c:pt>
                <c:pt idx="3875">
                  <c:v>92.59084</c:v>
                </c:pt>
                <c:pt idx="3876">
                  <c:v>92.57958</c:v>
                </c:pt>
                <c:pt idx="3877">
                  <c:v>92.56987</c:v>
                </c:pt>
                <c:pt idx="3878">
                  <c:v>92.56127</c:v>
                </c:pt>
                <c:pt idx="3879">
                  <c:v>92.55315</c:v>
                </c:pt>
                <c:pt idx="3880">
                  <c:v>92.54495</c:v>
                </c:pt>
                <c:pt idx="3881">
                  <c:v>92.53649</c:v>
                </c:pt>
                <c:pt idx="3882">
                  <c:v>92.52797</c:v>
                </c:pt>
                <c:pt idx="3883">
                  <c:v>92.51969</c:v>
                </c:pt>
                <c:pt idx="3884">
                  <c:v>92.51184</c:v>
                </c:pt>
                <c:pt idx="3885">
                  <c:v>92.50437</c:v>
                </c:pt>
                <c:pt idx="3886">
                  <c:v>92.49683</c:v>
                </c:pt>
                <c:pt idx="3887">
                  <c:v>92.48884</c:v>
                </c:pt>
                <c:pt idx="3888">
                  <c:v>92.48011</c:v>
                </c:pt>
                <c:pt idx="3889">
                  <c:v>92.47076</c:v>
                </c:pt>
                <c:pt idx="3890">
                  <c:v>92.46107</c:v>
                </c:pt>
                <c:pt idx="3891">
                  <c:v>92.45155</c:v>
                </c:pt>
                <c:pt idx="3892">
                  <c:v>92.44223</c:v>
                </c:pt>
                <c:pt idx="3893">
                  <c:v>92.43284</c:v>
                </c:pt>
                <c:pt idx="3894">
                  <c:v>92.42274</c:v>
                </c:pt>
                <c:pt idx="3895">
                  <c:v>92.41144</c:v>
                </c:pt>
                <c:pt idx="3896">
                  <c:v>92.3987</c:v>
                </c:pt>
                <c:pt idx="3897">
                  <c:v>92.38482</c:v>
                </c:pt>
                <c:pt idx="3898">
                  <c:v>92.37048</c:v>
                </c:pt>
                <c:pt idx="3899">
                  <c:v>92.35642</c:v>
                </c:pt>
                <c:pt idx="3900">
                  <c:v>92.34322</c:v>
                </c:pt>
                <c:pt idx="3901">
                  <c:v>92.33092</c:v>
                </c:pt>
                <c:pt idx="3902">
                  <c:v>92.31913</c:v>
                </c:pt>
                <c:pt idx="3903">
                  <c:v>92.30728</c:v>
                </c:pt>
                <c:pt idx="3904">
                  <c:v>92.29499</c:v>
                </c:pt>
                <c:pt idx="3905">
                  <c:v>92.28218</c:v>
                </c:pt>
                <c:pt idx="3906">
                  <c:v>92.2691</c:v>
                </c:pt>
                <c:pt idx="3907">
                  <c:v>92.25607</c:v>
                </c:pt>
                <c:pt idx="3908">
                  <c:v>92.24329</c:v>
                </c:pt>
                <c:pt idx="3909">
                  <c:v>92.23064</c:v>
                </c:pt>
                <c:pt idx="3910">
                  <c:v>92.21777</c:v>
                </c:pt>
                <c:pt idx="3911">
                  <c:v>92.20438</c:v>
                </c:pt>
                <c:pt idx="3912">
                  <c:v>92.19051</c:v>
                </c:pt>
                <c:pt idx="3913">
                  <c:v>92.17667</c:v>
                </c:pt>
                <c:pt idx="3914">
                  <c:v>92.16362</c:v>
                </c:pt>
                <c:pt idx="3915">
                  <c:v>92.15203</c:v>
                </c:pt>
                <c:pt idx="3916">
                  <c:v>92.1422</c:v>
                </c:pt>
                <c:pt idx="3917">
                  <c:v>92.13377</c:v>
                </c:pt>
                <c:pt idx="3918">
                  <c:v>92.12576</c:v>
                </c:pt>
                <c:pt idx="3919">
                  <c:v>92.11706</c:v>
                </c:pt>
                <c:pt idx="3920">
                  <c:v>92.10678</c:v>
                </c:pt>
                <c:pt idx="3921">
                  <c:v>92.09464</c:v>
                </c:pt>
                <c:pt idx="3922">
                  <c:v>92.08095</c:v>
                </c:pt>
                <c:pt idx="3923">
                  <c:v>92.06638</c:v>
                </c:pt>
                <c:pt idx="3924">
                  <c:v>92.05159</c:v>
                </c:pt>
                <c:pt idx="3925">
                  <c:v>92.03689</c:v>
                </c:pt>
                <c:pt idx="3926">
                  <c:v>92.02222</c:v>
                </c:pt>
                <c:pt idx="3927">
                  <c:v>92.00732</c:v>
                </c:pt>
                <c:pt idx="3928">
                  <c:v>91.99198</c:v>
                </c:pt>
                <c:pt idx="3929">
                  <c:v>91.9763</c:v>
                </c:pt>
                <c:pt idx="3930">
                  <c:v>91.96068</c:v>
                </c:pt>
                <c:pt idx="3931">
                  <c:v>91.94567</c:v>
                </c:pt>
                <c:pt idx="3932">
                  <c:v>91.93176</c:v>
                </c:pt>
                <c:pt idx="3933">
                  <c:v>91.91888</c:v>
                </c:pt>
                <c:pt idx="3934">
                  <c:v>91.90672</c:v>
                </c:pt>
                <c:pt idx="3935">
                  <c:v>91.8947</c:v>
                </c:pt>
                <c:pt idx="3936">
                  <c:v>91.88238</c:v>
                </c:pt>
                <c:pt idx="3937">
                  <c:v>91.86963</c:v>
                </c:pt>
                <c:pt idx="3938">
                  <c:v>91.85664</c:v>
                </c:pt>
                <c:pt idx="3939">
                  <c:v>91.84374</c:v>
                </c:pt>
                <c:pt idx="3940">
                  <c:v>91.83119</c:v>
                </c:pt>
                <c:pt idx="3941">
                  <c:v>91.81892</c:v>
                </c:pt>
                <c:pt idx="3942">
                  <c:v>91.80652</c:v>
                </c:pt>
                <c:pt idx="3943">
                  <c:v>91.79348</c:v>
                </c:pt>
                <c:pt idx="3944">
                  <c:v>91.77955</c:v>
                </c:pt>
                <c:pt idx="3945">
                  <c:v>91.76471</c:v>
                </c:pt>
                <c:pt idx="3946">
                  <c:v>91.74932</c:v>
                </c:pt>
                <c:pt idx="3947">
                  <c:v>91.73392</c:v>
                </c:pt>
                <c:pt idx="3948">
                  <c:v>91.71891</c:v>
                </c:pt>
                <c:pt idx="3949">
                  <c:v>91.70433</c:v>
                </c:pt>
                <c:pt idx="3950">
                  <c:v>91.68982</c:v>
                </c:pt>
                <c:pt idx="3951">
                  <c:v>91.67501</c:v>
                </c:pt>
                <c:pt idx="3952">
                  <c:v>91.65953</c:v>
                </c:pt>
                <c:pt idx="3953">
                  <c:v>91.64346</c:v>
                </c:pt>
                <c:pt idx="3954">
                  <c:v>91.62717</c:v>
                </c:pt>
                <c:pt idx="3955">
                  <c:v>91.61118</c:v>
                </c:pt>
                <c:pt idx="3956">
                  <c:v>91.596</c:v>
                </c:pt>
                <c:pt idx="3957">
                  <c:v>91.58171</c:v>
                </c:pt>
                <c:pt idx="3958">
                  <c:v>91.56813</c:v>
                </c:pt>
                <c:pt idx="3959">
                  <c:v>91.55482</c:v>
                </c:pt>
                <c:pt idx="3960">
                  <c:v>91.54138</c:v>
                </c:pt>
                <c:pt idx="3961">
                  <c:v>91.52768</c:v>
                </c:pt>
                <c:pt idx="3962">
                  <c:v>91.51375</c:v>
                </c:pt>
                <c:pt idx="3963">
                  <c:v>91.4998</c:v>
                </c:pt>
                <c:pt idx="3964">
                  <c:v>91.48596</c:v>
                </c:pt>
                <c:pt idx="3965">
                  <c:v>91.47216</c:v>
                </c:pt>
                <c:pt idx="3966">
                  <c:v>91.45816</c:v>
                </c:pt>
                <c:pt idx="3967">
                  <c:v>91.44371</c:v>
                </c:pt>
                <c:pt idx="3968">
                  <c:v>91.42878</c:v>
                </c:pt>
                <c:pt idx="3969">
                  <c:v>91.41354</c:v>
                </c:pt>
                <c:pt idx="3970">
                  <c:v>91.39838</c:v>
                </c:pt>
                <c:pt idx="3971">
                  <c:v>91.38362</c:v>
                </c:pt>
                <c:pt idx="3972">
                  <c:v>91.3694</c:v>
                </c:pt>
                <c:pt idx="3973">
                  <c:v>91.35544</c:v>
                </c:pt>
                <c:pt idx="3974">
                  <c:v>91.34128</c:v>
                </c:pt>
                <c:pt idx="3975">
                  <c:v>91.32645</c:v>
                </c:pt>
                <c:pt idx="3976">
                  <c:v>91.31071</c:v>
                </c:pt>
                <c:pt idx="3977">
                  <c:v>91.29424</c:v>
                </c:pt>
                <c:pt idx="3978">
                  <c:v>91.27742</c:v>
                </c:pt>
                <c:pt idx="3979">
                  <c:v>91.26065</c:v>
                </c:pt>
                <c:pt idx="3980">
                  <c:v>91.24404</c:v>
                </c:pt>
                <c:pt idx="3981">
                  <c:v>91.22749</c:v>
                </c:pt>
                <c:pt idx="3982">
                  <c:v>91.21057</c:v>
                </c:pt>
                <c:pt idx="3983">
                  <c:v>91.19299</c:v>
                </c:pt>
                <c:pt idx="3984">
                  <c:v>91.17487</c:v>
                </c:pt>
                <c:pt idx="3985">
                  <c:v>91.15678</c:v>
                </c:pt>
                <c:pt idx="3986">
                  <c:v>91.13951</c:v>
                </c:pt>
                <c:pt idx="3987">
                  <c:v>91.12376</c:v>
                </c:pt>
                <c:pt idx="3988">
                  <c:v>91.10965</c:v>
                </c:pt>
                <c:pt idx="3989">
                  <c:v>91.09663</c:v>
                </c:pt>
                <c:pt idx="3990">
                  <c:v>91.0836</c:v>
                </c:pt>
                <c:pt idx="3991">
                  <c:v>91.06928</c:v>
                </c:pt>
                <c:pt idx="3992">
                  <c:v>91.05296</c:v>
                </c:pt>
                <c:pt idx="3993">
                  <c:v>91.03455</c:v>
                </c:pt>
                <c:pt idx="3994">
                  <c:v>91.01476</c:v>
                </c:pt>
                <c:pt idx="3995">
                  <c:v>90.99481</c:v>
                </c:pt>
                <c:pt idx="3996">
                  <c:v>90.97576</c:v>
                </c:pt>
                <c:pt idx="3997">
                  <c:v>90.95827</c:v>
                </c:pt>
                <c:pt idx="3998">
                  <c:v>90.94225</c:v>
                </c:pt>
                <c:pt idx="3999">
                  <c:v>90.92719</c:v>
                </c:pt>
                <c:pt idx="4000">
                  <c:v>90.91245</c:v>
                </c:pt>
                <c:pt idx="4001">
                  <c:v>90.89754</c:v>
                </c:pt>
                <c:pt idx="4002">
                  <c:v>90.88235</c:v>
                </c:pt>
                <c:pt idx="4003">
                  <c:v>90.86703</c:v>
                </c:pt>
                <c:pt idx="4004">
                  <c:v>90.85168</c:v>
                </c:pt>
                <c:pt idx="4005">
                  <c:v>90.8363</c:v>
                </c:pt>
                <c:pt idx="4006">
                  <c:v>90.82057</c:v>
                </c:pt>
                <c:pt idx="4007">
                  <c:v>90.80421</c:v>
                </c:pt>
                <c:pt idx="4008">
                  <c:v>90.787</c:v>
                </c:pt>
                <c:pt idx="4009">
                  <c:v>90.76922</c:v>
                </c:pt>
                <c:pt idx="4010">
                  <c:v>90.75139</c:v>
                </c:pt>
                <c:pt idx="4011">
                  <c:v>90.73428</c:v>
                </c:pt>
                <c:pt idx="4012">
                  <c:v>90.71835</c:v>
                </c:pt>
                <c:pt idx="4013">
                  <c:v>90.70364</c:v>
                </c:pt>
                <c:pt idx="4014">
                  <c:v>90.68967</c:v>
                </c:pt>
                <c:pt idx="4015">
                  <c:v>90.67572</c:v>
                </c:pt>
                <c:pt idx="4016">
                  <c:v>90.66103</c:v>
                </c:pt>
                <c:pt idx="4017">
                  <c:v>90.64531</c:v>
                </c:pt>
                <c:pt idx="4018">
                  <c:v>90.62866</c:v>
                </c:pt>
                <c:pt idx="4019">
                  <c:v>90.6116</c:v>
                </c:pt>
                <c:pt idx="4020">
                  <c:v>90.59464</c:v>
                </c:pt>
                <c:pt idx="4021">
                  <c:v>90.57812</c:v>
                </c:pt>
                <c:pt idx="4022">
                  <c:v>90.5619</c:v>
                </c:pt>
                <c:pt idx="4023">
                  <c:v>90.54569</c:v>
                </c:pt>
                <c:pt idx="4024">
                  <c:v>90.52909</c:v>
                </c:pt>
                <c:pt idx="4025">
                  <c:v>90.5119</c:v>
                </c:pt>
                <c:pt idx="4026">
                  <c:v>90.49419</c:v>
                </c:pt>
                <c:pt idx="4027">
                  <c:v>90.47621</c:v>
                </c:pt>
                <c:pt idx="4028">
                  <c:v>90.45823</c:v>
                </c:pt>
                <c:pt idx="4029">
                  <c:v>90.44031</c:v>
                </c:pt>
                <c:pt idx="4030">
                  <c:v>90.42226</c:v>
                </c:pt>
                <c:pt idx="4031">
                  <c:v>90.40374</c:v>
                </c:pt>
                <c:pt idx="4032">
                  <c:v>90.38455</c:v>
                </c:pt>
                <c:pt idx="4033">
                  <c:v>90.36471</c:v>
                </c:pt>
                <c:pt idx="4034">
                  <c:v>90.3446</c:v>
                </c:pt>
                <c:pt idx="4035">
                  <c:v>90.3248</c:v>
                </c:pt>
                <c:pt idx="4036">
                  <c:v>90.30575</c:v>
                </c:pt>
                <c:pt idx="4037">
                  <c:v>90.28763</c:v>
                </c:pt>
                <c:pt idx="4038">
                  <c:v>90.27025</c:v>
                </c:pt>
                <c:pt idx="4039">
                  <c:v>90.25319</c:v>
                </c:pt>
                <c:pt idx="4040">
                  <c:v>90.23602</c:v>
                </c:pt>
                <c:pt idx="4041">
                  <c:v>90.21853</c:v>
                </c:pt>
                <c:pt idx="4042">
                  <c:v>90.20083</c:v>
                </c:pt>
                <c:pt idx="4043">
                  <c:v>90.18318</c:v>
                </c:pt>
                <c:pt idx="4044">
                  <c:v>90.16586</c:v>
                </c:pt>
                <c:pt idx="4045">
                  <c:v>90.14894</c:v>
                </c:pt>
                <c:pt idx="4046">
                  <c:v>90.13225</c:v>
                </c:pt>
                <c:pt idx="4047">
                  <c:v>90.11536</c:v>
                </c:pt>
                <c:pt idx="4048">
                  <c:v>90.0979</c:v>
                </c:pt>
                <c:pt idx="4049">
                  <c:v>90.07975</c:v>
                </c:pt>
                <c:pt idx="4050">
                  <c:v>90.06101</c:v>
                </c:pt>
                <c:pt idx="4051">
                  <c:v>90.04205</c:v>
                </c:pt>
                <c:pt idx="4052">
                  <c:v>90.02326</c:v>
                </c:pt>
                <c:pt idx="4053">
                  <c:v>90.00488</c:v>
                </c:pt>
                <c:pt idx="4054">
                  <c:v>89.98693</c:v>
                </c:pt>
                <c:pt idx="4055">
                  <c:v>89.96929</c:v>
                </c:pt>
                <c:pt idx="4056">
                  <c:v>89.95184</c:v>
                </c:pt>
                <c:pt idx="4057">
                  <c:v>89.93447</c:v>
                </c:pt>
                <c:pt idx="4058">
                  <c:v>89.91721</c:v>
                </c:pt>
                <c:pt idx="4059">
                  <c:v>89.90017</c:v>
                </c:pt>
                <c:pt idx="4060">
                  <c:v>89.88335</c:v>
                </c:pt>
                <c:pt idx="4061">
                  <c:v>89.86663</c:v>
                </c:pt>
                <c:pt idx="4062">
                  <c:v>89.84981</c:v>
                </c:pt>
                <c:pt idx="4063">
                  <c:v>89.83275</c:v>
                </c:pt>
                <c:pt idx="4064">
                  <c:v>89.81554</c:v>
                </c:pt>
                <c:pt idx="4065">
                  <c:v>89.79861</c:v>
                </c:pt>
                <c:pt idx="4066">
                  <c:v>89.78247</c:v>
                </c:pt>
                <c:pt idx="4067">
                  <c:v>89.76758</c:v>
                </c:pt>
                <c:pt idx="4068">
                  <c:v>89.75402</c:v>
                </c:pt>
                <c:pt idx="4069">
                  <c:v>89.74143</c:v>
                </c:pt>
                <c:pt idx="4070">
                  <c:v>89.72904</c:v>
                </c:pt>
                <c:pt idx="4071">
                  <c:v>89.71588</c:v>
                </c:pt>
                <c:pt idx="4072">
                  <c:v>89.70129</c:v>
                </c:pt>
                <c:pt idx="4073">
                  <c:v>89.68512</c:v>
                </c:pt>
                <c:pt idx="4074">
                  <c:v>89.66769</c:v>
                </c:pt>
                <c:pt idx="4075">
                  <c:v>89.6498</c:v>
                </c:pt>
                <c:pt idx="4076">
                  <c:v>89.63217</c:v>
                </c:pt>
                <c:pt idx="4077">
                  <c:v>89.61543</c:v>
                </c:pt>
                <c:pt idx="4078">
                  <c:v>89.5997</c:v>
                </c:pt>
                <c:pt idx="4079">
                  <c:v>89.58479</c:v>
                </c:pt>
                <c:pt idx="4080">
                  <c:v>89.57039</c:v>
                </c:pt>
                <c:pt idx="4081">
                  <c:v>89.55621</c:v>
                </c:pt>
                <c:pt idx="4082">
                  <c:v>89.54218</c:v>
                </c:pt>
                <c:pt idx="4083">
                  <c:v>89.5283</c:v>
                </c:pt>
                <c:pt idx="4084">
                  <c:v>89.51468</c:v>
                </c:pt>
                <c:pt idx="4085">
                  <c:v>89.50129</c:v>
                </c:pt>
                <c:pt idx="4086">
                  <c:v>89.48803</c:v>
                </c:pt>
                <c:pt idx="4087">
                  <c:v>89.47482</c:v>
                </c:pt>
                <c:pt idx="4088">
                  <c:v>89.46162</c:v>
                </c:pt>
                <c:pt idx="4089">
                  <c:v>89.44862</c:v>
                </c:pt>
                <c:pt idx="4090">
                  <c:v>89.43613</c:v>
                </c:pt>
                <c:pt idx="4091">
                  <c:v>89.42442</c:v>
                </c:pt>
                <c:pt idx="4092">
                  <c:v>89.4135</c:v>
                </c:pt>
                <c:pt idx="4093">
                  <c:v>89.40308</c:v>
                </c:pt>
                <c:pt idx="4094">
                  <c:v>89.39262</c:v>
                </c:pt>
                <c:pt idx="4095">
                  <c:v>89.3815</c:v>
                </c:pt>
                <c:pt idx="4096">
                  <c:v>89.36934</c:v>
                </c:pt>
                <c:pt idx="4097">
                  <c:v>89.35618</c:v>
                </c:pt>
                <c:pt idx="4098">
                  <c:v>89.34235</c:v>
                </c:pt>
                <c:pt idx="4099">
                  <c:v>89.32845</c:v>
                </c:pt>
                <c:pt idx="4100">
                  <c:v>89.31503</c:v>
                </c:pt>
                <c:pt idx="4101">
                  <c:v>89.30226</c:v>
                </c:pt>
                <c:pt idx="4102">
                  <c:v>89.29012</c:v>
                </c:pt>
                <c:pt idx="4103">
                  <c:v>89.27826</c:v>
                </c:pt>
                <c:pt idx="4104">
                  <c:v>89.26646</c:v>
                </c:pt>
                <c:pt idx="4105">
                  <c:v>89.25463</c:v>
                </c:pt>
                <c:pt idx="4106">
                  <c:v>89.24287</c:v>
                </c:pt>
                <c:pt idx="4107">
                  <c:v>89.23138</c:v>
                </c:pt>
                <c:pt idx="4108">
                  <c:v>89.22025</c:v>
                </c:pt>
                <c:pt idx="4109">
                  <c:v>89.20933</c:v>
                </c:pt>
                <c:pt idx="4110">
                  <c:v>89.19833</c:v>
                </c:pt>
                <c:pt idx="4111">
                  <c:v>89.18682</c:v>
                </c:pt>
                <c:pt idx="4112">
                  <c:v>89.17464</c:v>
                </c:pt>
                <c:pt idx="4113">
                  <c:v>89.16191</c:v>
                </c:pt>
                <c:pt idx="4114">
                  <c:v>89.14904</c:v>
                </c:pt>
                <c:pt idx="4115">
                  <c:v>89.13656</c:v>
                </c:pt>
                <c:pt idx="4116">
                  <c:v>89.12482</c:v>
                </c:pt>
                <c:pt idx="4117">
                  <c:v>89.11388</c:v>
                </c:pt>
                <c:pt idx="4118">
                  <c:v>89.10336</c:v>
                </c:pt>
                <c:pt idx="4119">
                  <c:v>89.09292</c:v>
                </c:pt>
                <c:pt idx="4120">
                  <c:v>89.08203</c:v>
                </c:pt>
                <c:pt idx="4121">
                  <c:v>89.07063</c:v>
                </c:pt>
                <c:pt idx="4122">
                  <c:v>89.05881</c:v>
                </c:pt>
                <c:pt idx="4123">
                  <c:v>89.04688</c:v>
                </c:pt>
                <c:pt idx="4124">
                  <c:v>89.03522</c:v>
                </c:pt>
                <c:pt idx="4125">
                  <c:v>89.02387</c:v>
                </c:pt>
                <c:pt idx="4126">
                  <c:v>89.01274</c:v>
                </c:pt>
                <c:pt idx="4127">
                  <c:v>89.00159</c:v>
                </c:pt>
                <c:pt idx="4128">
                  <c:v>88.99025</c:v>
                </c:pt>
                <c:pt idx="4129">
                  <c:v>88.97868</c:v>
                </c:pt>
                <c:pt idx="4130">
                  <c:v>88.96697</c:v>
                </c:pt>
                <c:pt idx="4131">
                  <c:v>88.95536</c:v>
                </c:pt>
                <c:pt idx="4132">
                  <c:v>88.94386</c:v>
                </c:pt>
                <c:pt idx="4133">
                  <c:v>88.93237</c:v>
                </c:pt>
                <c:pt idx="4134">
                  <c:v>88.92063</c:v>
                </c:pt>
                <c:pt idx="4135">
                  <c:v>88.90835</c:v>
                </c:pt>
                <c:pt idx="4136">
                  <c:v>88.89542</c:v>
                </c:pt>
                <c:pt idx="4137">
                  <c:v>88.88211</c:v>
                </c:pt>
                <c:pt idx="4138">
                  <c:v>88.86873</c:v>
                </c:pt>
                <c:pt idx="4139">
                  <c:v>88.85565</c:v>
                </c:pt>
                <c:pt idx="4140">
                  <c:v>88.84303</c:v>
                </c:pt>
                <c:pt idx="4141">
                  <c:v>88.83071</c:v>
                </c:pt>
                <c:pt idx="4142">
                  <c:v>88.81845</c:v>
                </c:pt>
                <c:pt idx="4143">
                  <c:v>88.80592</c:v>
                </c:pt>
                <c:pt idx="4144">
                  <c:v>88.79311</c:v>
                </c:pt>
                <c:pt idx="4145">
                  <c:v>88.78023</c:v>
                </c:pt>
                <c:pt idx="4146">
                  <c:v>88.76778</c:v>
                </c:pt>
                <c:pt idx="4147">
                  <c:v>88.75613</c:v>
                </c:pt>
                <c:pt idx="4148">
                  <c:v>88.74527</c:v>
                </c:pt>
                <c:pt idx="4149">
                  <c:v>88.7347</c:v>
                </c:pt>
                <c:pt idx="4150">
                  <c:v>88.72362</c:v>
                </c:pt>
                <c:pt idx="4151">
                  <c:v>88.71124</c:v>
                </c:pt>
                <c:pt idx="4152">
                  <c:v>88.6972</c:v>
                </c:pt>
                <c:pt idx="4153">
                  <c:v>88.68178</c:v>
                </c:pt>
                <c:pt idx="4154">
                  <c:v>88.66582</c:v>
                </c:pt>
                <c:pt idx="4155">
                  <c:v>88.65044</c:v>
                </c:pt>
                <c:pt idx="4156">
                  <c:v>88.63655</c:v>
                </c:pt>
                <c:pt idx="4157">
                  <c:v>88.62447</c:v>
                </c:pt>
                <c:pt idx="4158">
                  <c:v>88.61378</c:v>
                </c:pt>
                <c:pt idx="4159">
                  <c:v>88.60368</c:v>
                </c:pt>
                <c:pt idx="4160">
                  <c:v>88.59314</c:v>
                </c:pt>
                <c:pt idx="4161">
                  <c:v>88.58147</c:v>
                </c:pt>
                <c:pt idx="4162">
                  <c:v>88.56841</c:v>
                </c:pt>
                <c:pt idx="4163">
                  <c:v>88.55417</c:v>
                </c:pt>
                <c:pt idx="4164">
                  <c:v>88.53918</c:v>
                </c:pt>
                <c:pt idx="4165">
                  <c:v>88.52384</c:v>
                </c:pt>
                <c:pt idx="4166">
                  <c:v>88.50843</c:v>
                </c:pt>
                <c:pt idx="4167">
                  <c:v>88.49295</c:v>
                </c:pt>
                <c:pt idx="4168">
                  <c:v>88.47746</c:v>
                </c:pt>
                <c:pt idx="4169">
                  <c:v>88.46198</c:v>
                </c:pt>
                <c:pt idx="4170">
                  <c:v>88.44665</c:v>
                </c:pt>
                <c:pt idx="4171">
                  <c:v>88.43175</c:v>
                </c:pt>
                <c:pt idx="4172">
                  <c:v>88.4174</c:v>
                </c:pt>
                <c:pt idx="4173">
                  <c:v>88.40355</c:v>
                </c:pt>
                <c:pt idx="4174">
                  <c:v>88.39011</c:v>
                </c:pt>
                <c:pt idx="4175">
                  <c:v>88.37686</c:v>
                </c:pt>
                <c:pt idx="4176">
                  <c:v>88.36374</c:v>
                </c:pt>
                <c:pt idx="4177">
                  <c:v>88.3509</c:v>
                </c:pt>
                <c:pt idx="4178">
                  <c:v>88.33852</c:v>
                </c:pt>
                <c:pt idx="4179">
                  <c:v>88.3268</c:v>
                </c:pt>
                <c:pt idx="4180">
                  <c:v>88.31566</c:v>
                </c:pt>
                <c:pt idx="4181">
                  <c:v>88.30468</c:v>
                </c:pt>
                <c:pt idx="4182">
                  <c:v>88.29325</c:v>
                </c:pt>
                <c:pt idx="4183">
                  <c:v>88.2808</c:v>
                </c:pt>
                <c:pt idx="4184">
                  <c:v>88.26704</c:v>
                </c:pt>
                <c:pt idx="4185">
                  <c:v>88.25217</c:v>
                </c:pt>
                <c:pt idx="4186">
                  <c:v>88.23669</c:v>
                </c:pt>
                <c:pt idx="4187">
                  <c:v>88.22121</c:v>
                </c:pt>
                <c:pt idx="4188">
                  <c:v>88.20615</c:v>
                </c:pt>
                <c:pt idx="4189">
                  <c:v>88.19145</c:v>
                </c:pt>
                <c:pt idx="4190">
                  <c:v>88.17682</c:v>
                </c:pt>
                <c:pt idx="4191">
                  <c:v>88.16173</c:v>
                </c:pt>
                <c:pt idx="4192">
                  <c:v>88.1459</c:v>
                </c:pt>
                <c:pt idx="4193">
                  <c:v>88.12937</c:v>
                </c:pt>
                <c:pt idx="4194">
                  <c:v>88.11265</c:v>
                </c:pt>
                <c:pt idx="4195">
                  <c:v>88.09626</c:v>
                </c:pt>
                <c:pt idx="4196">
                  <c:v>88.08064</c:v>
                </c:pt>
                <c:pt idx="4197">
                  <c:v>88.06571</c:v>
                </c:pt>
                <c:pt idx="4198">
                  <c:v>88.0511</c:v>
                </c:pt>
                <c:pt idx="4199">
                  <c:v>88.03617</c:v>
                </c:pt>
                <c:pt idx="4200">
                  <c:v>88.02049</c:v>
                </c:pt>
                <c:pt idx="4201">
                  <c:v>88.00397</c:v>
                </c:pt>
                <c:pt idx="4202">
                  <c:v>87.98695</c:v>
                </c:pt>
                <c:pt idx="4203">
                  <c:v>87.97009</c:v>
                </c:pt>
                <c:pt idx="4204">
                  <c:v>87.95387</c:v>
                </c:pt>
                <c:pt idx="4205">
                  <c:v>87.93851</c:v>
                </c:pt>
                <c:pt idx="4206">
                  <c:v>87.92381</c:v>
                </c:pt>
                <c:pt idx="4207">
                  <c:v>87.9093</c:v>
                </c:pt>
                <c:pt idx="4208">
                  <c:v>87.89462</c:v>
                </c:pt>
                <c:pt idx="4209">
                  <c:v>87.8796</c:v>
                </c:pt>
                <c:pt idx="4210">
                  <c:v>87.86443</c:v>
                </c:pt>
                <c:pt idx="4211">
                  <c:v>87.84947</c:v>
                </c:pt>
                <c:pt idx="4212">
                  <c:v>87.83497</c:v>
                </c:pt>
                <c:pt idx="4213">
                  <c:v>87.82084</c:v>
                </c:pt>
                <c:pt idx="4214">
                  <c:v>87.80659</c:v>
                </c:pt>
                <c:pt idx="4215">
                  <c:v>87.79163</c:v>
                </c:pt>
                <c:pt idx="4216">
                  <c:v>87.77544</c:v>
                </c:pt>
                <c:pt idx="4217">
                  <c:v>87.758</c:v>
                </c:pt>
                <c:pt idx="4218">
                  <c:v>87.73972</c:v>
                </c:pt>
                <c:pt idx="4219">
                  <c:v>87.72142</c:v>
                </c:pt>
                <c:pt idx="4220">
                  <c:v>87.70388</c:v>
                </c:pt>
                <c:pt idx="4221">
                  <c:v>87.6876</c:v>
                </c:pt>
                <c:pt idx="4222">
                  <c:v>87.67252</c:v>
                </c:pt>
                <c:pt idx="4223">
                  <c:v>87.65827</c:v>
                </c:pt>
                <c:pt idx="4224">
                  <c:v>87.64423</c:v>
                </c:pt>
                <c:pt idx="4225">
                  <c:v>87.62991</c:v>
                </c:pt>
                <c:pt idx="4226">
                  <c:v>87.61506</c:v>
                </c:pt>
                <c:pt idx="4227">
                  <c:v>87.59976</c:v>
                </c:pt>
                <c:pt idx="4228">
                  <c:v>87.5841</c:v>
                </c:pt>
                <c:pt idx="4229">
                  <c:v>87.56818</c:v>
                </c:pt>
                <c:pt idx="4230">
                  <c:v>87.55195</c:v>
                </c:pt>
                <c:pt idx="4231">
                  <c:v>87.53531</c:v>
                </c:pt>
                <c:pt idx="4232">
                  <c:v>87.51828</c:v>
                </c:pt>
                <c:pt idx="4233">
                  <c:v>87.50117</c:v>
                </c:pt>
                <c:pt idx="4234">
                  <c:v>87.48438</c:v>
                </c:pt>
                <c:pt idx="4235">
                  <c:v>87.46857</c:v>
                </c:pt>
                <c:pt idx="4236">
                  <c:v>87.4541</c:v>
                </c:pt>
                <c:pt idx="4237">
                  <c:v>87.44096</c:v>
                </c:pt>
                <c:pt idx="4238">
                  <c:v>87.4287</c:v>
                </c:pt>
                <c:pt idx="4239">
                  <c:v>87.41655</c:v>
                </c:pt>
                <c:pt idx="4240">
                  <c:v>87.40379</c:v>
                </c:pt>
                <c:pt idx="4241">
                  <c:v>87.38987</c:v>
                </c:pt>
                <c:pt idx="4242">
                  <c:v>87.37475</c:v>
                </c:pt>
                <c:pt idx="4243">
                  <c:v>87.35864</c:v>
                </c:pt>
                <c:pt idx="4244">
                  <c:v>87.34196</c:v>
                </c:pt>
                <c:pt idx="4245">
                  <c:v>87.32494</c:v>
                </c:pt>
                <c:pt idx="4246">
                  <c:v>87.3077</c:v>
                </c:pt>
                <c:pt idx="4247">
                  <c:v>87.29008</c:v>
                </c:pt>
                <c:pt idx="4248">
                  <c:v>87.27195</c:v>
                </c:pt>
                <c:pt idx="4249">
                  <c:v>87.25325</c:v>
                </c:pt>
                <c:pt idx="4250">
                  <c:v>87.23421</c:v>
                </c:pt>
                <c:pt idx="4251">
                  <c:v>87.21519</c:v>
                </c:pt>
                <c:pt idx="4252">
                  <c:v>87.19656</c:v>
                </c:pt>
                <c:pt idx="4253">
                  <c:v>87.17844</c:v>
                </c:pt>
                <c:pt idx="4254">
                  <c:v>87.16086</c:v>
                </c:pt>
                <c:pt idx="4255">
                  <c:v>87.14364</c:v>
                </c:pt>
                <c:pt idx="4256">
                  <c:v>87.12662</c:v>
                </c:pt>
                <c:pt idx="4257">
                  <c:v>87.1097</c:v>
                </c:pt>
                <c:pt idx="4258">
                  <c:v>87.09309</c:v>
                </c:pt>
                <c:pt idx="4259">
                  <c:v>87.07695</c:v>
                </c:pt>
                <c:pt idx="4260">
                  <c:v>87.06145</c:v>
                </c:pt>
                <c:pt idx="4261">
                  <c:v>87.04655</c:v>
                </c:pt>
                <c:pt idx="4262">
                  <c:v>87.03209</c:v>
                </c:pt>
                <c:pt idx="4263">
                  <c:v>87.01774</c:v>
                </c:pt>
                <c:pt idx="4264">
                  <c:v>87.00338</c:v>
                </c:pt>
                <c:pt idx="4265">
                  <c:v>86.98904</c:v>
                </c:pt>
                <c:pt idx="4266">
                  <c:v>86.97501</c:v>
                </c:pt>
                <c:pt idx="4267">
                  <c:v>86.96162</c:v>
                </c:pt>
                <c:pt idx="4268">
                  <c:v>86.94904</c:v>
                </c:pt>
                <c:pt idx="4269">
                  <c:v>86.9371</c:v>
                </c:pt>
                <c:pt idx="4270">
                  <c:v>86.92543</c:v>
                </c:pt>
                <c:pt idx="4271">
                  <c:v>86.91345</c:v>
                </c:pt>
                <c:pt idx="4272">
                  <c:v>86.90078</c:v>
                </c:pt>
                <c:pt idx="4273">
                  <c:v>86.88737</c:v>
                </c:pt>
                <c:pt idx="4274">
                  <c:v>86.87351</c:v>
                </c:pt>
                <c:pt idx="4275">
                  <c:v>86.85963</c:v>
                </c:pt>
                <c:pt idx="4276">
                  <c:v>86.84608</c:v>
                </c:pt>
                <c:pt idx="4277">
                  <c:v>86.83286</c:v>
                </c:pt>
                <c:pt idx="4278">
                  <c:v>86.8197</c:v>
                </c:pt>
                <c:pt idx="4279">
                  <c:v>86.80605</c:v>
                </c:pt>
                <c:pt idx="4280">
                  <c:v>86.79143</c:v>
                </c:pt>
                <c:pt idx="4281">
                  <c:v>86.77568</c:v>
                </c:pt>
                <c:pt idx="4282">
                  <c:v>86.75909</c:v>
                </c:pt>
                <c:pt idx="4283">
                  <c:v>86.7423</c:v>
                </c:pt>
                <c:pt idx="4284">
                  <c:v>86.72598</c:v>
                </c:pt>
                <c:pt idx="4285">
                  <c:v>86.7107</c:v>
                </c:pt>
                <c:pt idx="4286">
                  <c:v>86.69664</c:v>
                </c:pt>
                <c:pt idx="4287">
                  <c:v>86.68377</c:v>
                </c:pt>
                <c:pt idx="4288">
                  <c:v>86.67184</c:v>
                </c:pt>
                <c:pt idx="4289">
                  <c:v>86.66062</c:v>
                </c:pt>
                <c:pt idx="4290">
                  <c:v>86.65003</c:v>
                </c:pt>
                <c:pt idx="4291">
                  <c:v>86.63996</c:v>
                </c:pt>
                <c:pt idx="4292">
                  <c:v>86.63026</c:v>
                </c:pt>
                <c:pt idx="4293">
                  <c:v>86.62069</c:v>
                </c:pt>
                <c:pt idx="4294">
                  <c:v>86.61083</c:v>
                </c:pt>
                <c:pt idx="4295">
                  <c:v>86.6002</c:v>
                </c:pt>
                <c:pt idx="4296">
                  <c:v>86.58853</c:v>
                </c:pt>
                <c:pt idx="4297">
                  <c:v>86.57585</c:v>
                </c:pt>
                <c:pt idx="4298">
                  <c:v>86.56244</c:v>
                </c:pt>
                <c:pt idx="4299">
                  <c:v>86.54874</c:v>
                </c:pt>
                <c:pt idx="4300">
                  <c:v>86.53512</c:v>
                </c:pt>
                <c:pt idx="4301">
                  <c:v>86.52174</c:v>
                </c:pt>
                <c:pt idx="4302">
                  <c:v>86.50845</c:v>
                </c:pt>
                <c:pt idx="4303">
                  <c:v>86.49502</c:v>
                </c:pt>
                <c:pt idx="4304">
                  <c:v>86.48122</c:v>
                </c:pt>
                <c:pt idx="4305">
                  <c:v>86.46716</c:v>
                </c:pt>
                <c:pt idx="4306">
                  <c:v>86.45308</c:v>
                </c:pt>
                <c:pt idx="4307">
                  <c:v>86.43937</c:v>
                </c:pt>
                <c:pt idx="4308">
                  <c:v>86.4263</c:v>
                </c:pt>
                <c:pt idx="4309">
                  <c:v>86.41392</c:v>
                </c:pt>
                <c:pt idx="4310">
                  <c:v>86.40183</c:v>
                </c:pt>
                <c:pt idx="4311">
                  <c:v>86.38963</c:v>
                </c:pt>
                <c:pt idx="4312">
                  <c:v>86.37687</c:v>
                </c:pt>
                <c:pt idx="4313">
                  <c:v>86.36341</c:v>
                </c:pt>
                <c:pt idx="4314">
                  <c:v>86.34943</c:v>
                </c:pt>
                <c:pt idx="4315">
                  <c:v>86.33532</c:v>
                </c:pt>
                <c:pt idx="4316">
                  <c:v>86.32142</c:v>
                </c:pt>
                <c:pt idx="4317">
                  <c:v>86.30787</c:v>
                </c:pt>
                <c:pt idx="4318">
                  <c:v>86.29443</c:v>
                </c:pt>
                <c:pt idx="4319">
                  <c:v>86.28072</c:v>
                </c:pt>
                <c:pt idx="4320">
                  <c:v>86.26636</c:v>
                </c:pt>
                <c:pt idx="4321">
                  <c:v>86.25119</c:v>
                </c:pt>
                <c:pt idx="4322">
                  <c:v>86.2354</c:v>
                </c:pt>
                <c:pt idx="4323">
                  <c:v>86.21936</c:v>
                </c:pt>
                <c:pt idx="4324">
                  <c:v>86.20348</c:v>
                </c:pt>
                <c:pt idx="4325">
                  <c:v>86.18799</c:v>
                </c:pt>
                <c:pt idx="4326">
                  <c:v>86.17285</c:v>
                </c:pt>
                <c:pt idx="4327">
                  <c:v>86.15783</c:v>
                </c:pt>
                <c:pt idx="4328">
                  <c:v>86.14267</c:v>
                </c:pt>
                <c:pt idx="4329">
                  <c:v>86.12727</c:v>
                </c:pt>
                <c:pt idx="4330">
                  <c:v>86.11171</c:v>
                </c:pt>
                <c:pt idx="4331">
                  <c:v>86.09624</c:v>
                </c:pt>
                <c:pt idx="4332">
                  <c:v>86.08102</c:v>
                </c:pt>
                <c:pt idx="4333">
                  <c:v>86.06606</c:v>
                </c:pt>
                <c:pt idx="4334">
                  <c:v>86.05114</c:v>
                </c:pt>
                <c:pt idx="4335">
                  <c:v>86.03585</c:v>
                </c:pt>
                <c:pt idx="4336">
                  <c:v>86.01994</c:v>
                </c:pt>
                <c:pt idx="4337">
                  <c:v>86.00336</c:v>
                </c:pt>
                <c:pt idx="4338">
                  <c:v>85.98631</c:v>
                </c:pt>
                <c:pt idx="4339">
                  <c:v>85.96928</c:v>
                </c:pt>
                <c:pt idx="4340">
                  <c:v>85.95261</c:v>
                </c:pt>
                <c:pt idx="4341">
                  <c:v>85.93658</c:v>
                </c:pt>
                <c:pt idx="4342">
                  <c:v>85.92113</c:v>
                </c:pt>
                <c:pt idx="4343">
                  <c:v>85.90608</c:v>
                </c:pt>
                <c:pt idx="4344">
                  <c:v>85.8913</c:v>
                </c:pt>
                <c:pt idx="4345">
                  <c:v>85.87681</c:v>
                </c:pt>
                <c:pt idx="4346">
                  <c:v>85.86285</c:v>
                </c:pt>
                <c:pt idx="4347">
                  <c:v>85.84974</c:v>
                </c:pt>
                <c:pt idx="4348">
                  <c:v>85.83768</c:v>
                </c:pt>
                <c:pt idx="4349">
                  <c:v>85.82665</c:v>
                </c:pt>
                <c:pt idx="4350">
                  <c:v>85.81618</c:v>
                </c:pt>
                <c:pt idx="4351">
                  <c:v>85.80569</c:v>
                </c:pt>
                <c:pt idx="4352">
                  <c:v>85.79463</c:v>
                </c:pt>
                <c:pt idx="4353">
                  <c:v>85.78282</c:v>
                </c:pt>
                <c:pt idx="4354">
                  <c:v>85.77042</c:v>
                </c:pt>
                <c:pt idx="4355">
                  <c:v>85.75793</c:v>
                </c:pt>
                <c:pt idx="4356">
                  <c:v>85.74593</c:v>
                </c:pt>
                <c:pt idx="4357">
                  <c:v>85.73481</c:v>
                </c:pt>
                <c:pt idx="4358">
                  <c:v>85.72461</c:v>
                </c:pt>
                <c:pt idx="4359">
                  <c:v>85.71516</c:v>
                </c:pt>
                <c:pt idx="4360">
                  <c:v>85.70607</c:v>
                </c:pt>
                <c:pt idx="4361">
                  <c:v>85.69721</c:v>
                </c:pt>
                <c:pt idx="4362">
                  <c:v>85.68858</c:v>
                </c:pt>
                <c:pt idx="4363">
                  <c:v>85.68048</c:v>
                </c:pt>
                <c:pt idx="4364">
                  <c:v>85.6732</c:v>
                </c:pt>
                <c:pt idx="4365">
                  <c:v>85.66695</c:v>
                </c:pt>
                <c:pt idx="4366">
                  <c:v>85.66169</c:v>
                </c:pt>
                <c:pt idx="4367">
                  <c:v>85.6571</c:v>
                </c:pt>
                <c:pt idx="4368">
                  <c:v>85.65279</c:v>
                </c:pt>
                <c:pt idx="4369">
                  <c:v>85.64852</c:v>
                </c:pt>
                <c:pt idx="4370">
                  <c:v>85.64425</c:v>
                </c:pt>
                <c:pt idx="4371">
                  <c:v>85.64012</c:v>
                </c:pt>
                <c:pt idx="4372">
                  <c:v>85.63635</c:v>
                </c:pt>
                <c:pt idx="4373">
                  <c:v>85.63304</c:v>
                </c:pt>
                <c:pt idx="4374">
                  <c:v>85.63016</c:v>
                </c:pt>
                <c:pt idx="4375">
                  <c:v>85.62756</c:v>
                </c:pt>
                <c:pt idx="4376">
                  <c:v>85.62506</c:v>
                </c:pt>
                <c:pt idx="4377">
                  <c:v>85.62267</c:v>
                </c:pt>
                <c:pt idx="4378">
                  <c:v>85.62063</c:v>
                </c:pt>
                <c:pt idx="4379">
                  <c:v>85.61935</c:v>
                </c:pt>
                <c:pt idx="4380">
                  <c:v>85.61922</c:v>
                </c:pt>
                <c:pt idx="4381">
                  <c:v>85.62045</c:v>
                </c:pt>
                <c:pt idx="4382">
                  <c:v>85.62289</c:v>
                </c:pt>
                <c:pt idx="4383">
                  <c:v>85.62621</c:v>
                </c:pt>
                <c:pt idx="4384">
                  <c:v>85.62997</c:v>
                </c:pt>
                <c:pt idx="4385">
                  <c:v>85.63376</c:v>
                </c:pt>
                <c:pt idx="4386">
                  <c:v>85.63751</c:v>
                </c:pt>
                <c:pt idx="4387">
                  <c:v>85.64127</c:v>
                </c:pt>
                <c:pt idx="4388">
                  <c:v>85.6452</c:v>
                </c:pt>
                <c:pt idx="4389">
                  <c:v>85.64945</c:v>
                </c:pt>
                <c:pt idx="4390">
                  <c:v>85.65396</c:v>
                </c:pt>
                <c:pt idx="4391">
                  <c:v>85.65855</c:v>
                </c:pt>
                <c:pt idx="4392">
                  <c:v>85.66299</c:v>
                </c:pt>
                <c:pt idx="4393">
                  <c:v>85.66722</c:v>
                </c:pt>
                <c:pt idx="4394">
                  <c:v>85.67136</c:v>
                </c:pt>
                <c:pt idx="4395">
                  <c:v>85.67571</c:v>
                </c:pt>
                <c:pt idx="4396">
                  <c:v>85.68063</c:v>
                </c:pt>
                <c:pt idx="4397">
                  <c:v>85.68639</c:v>
                </c:pt>
                <c:pt idx="4398">
                  <c:v>85.69301</c:v>
                </c:pt>
                <c:pt idx="4399">
                  <c:v>85.70038</c:v>
                </c:pt>
                <c:pt idx="4400">
                  <c:v>85.70821</c:v>
                </c:pt>
                <c:pt idx="4401">
                  <c:v>85.71628</c:v>
                </c:pt>
                <c:pt idx="4402">
                  <c:v>85.72444</c:v>
                </c:pt>
                <c:pt idx="4403">
                  <c:v>85.73269</c:v>
                </c:pt>
                <c:pt idx="4404">
                  <c:v>85.74097</c:v>
                </c:pt>
                <c:pt idx="4405">
                  <c:v>85.74924</c:v>
                </c:pt>
                <c:pt idx="4406">
                  <c:v>85.75741</c:v>
                </c:pt>
                <c:pt idx="4407">
                  <c:v>85.76537</c:v>
                </c:pt>
                <c:pt idx="4408">
                  <c:v>85.77303</c:v>
                </c:pt>
                <c:pt idx="4409">
                  <c:v>85.78053</c:v>
                </c:pt>
                <c:pt idx="4410">
                  <c:v>85.78816</c:v>
                </c:pt>
                <c:pt idx="4411">
                  <c:v>85.79634</c:v>
                </c:pt>
                <c:pt idx="4412">
                  <c:v>85.80539</c:v>
                </c:pt>
                <c:pt idx="4413">
                  <c:v>85.81551</c:v>
                </c:pt>
                <c:pt idx="4414">
                  <c:v>85.82647</c:v>
                </c:pt>
                <c:pt idx="4415">
                  <c:v>85.83794</c:v>
                </c:pt>
                <c:pt idx="4416">
                  <c:v>85.84943</c:v>
                </c:pt>
                <c:pt idx="4417">
                  <c:v>85.86057</c:v>
                </c:pt>
                <c:pt idx="4418">
                  <c:v>85.87119</c:v>
                </c:pt>
                <c:pt idx="4419">
                  <c:v>85.8813</c:v>
                </c:pt>
                <c:pt idx="4420">
                  <c:v>85.89112</c:v>
                </c:pt>
                <c:pt idx="4421">
                  <c:v>85.9008</c:v>
                </c:pt>
                <c:pt idx="4422">
                  <c:v>85.91044</c:v>
                </c:pt>
                <c:pt idx="4423">
                  <c:v>85.92004</c:v>
                </c:pt>
                <c:pt idx="4424">
                  <c:v>85.92958</c:v>
                </c:pt>
                <c:pt idx="4425">
                  <c:v>85.93901</c:v>
                </c:pt>
                <c:pt idx="4426">
                  <c:v>85.94839</c:v>
                </c:pt>
                <c:pt idx="4427">
                  <c:v>85.95776</c:v>
                </c:pt>
                <c:pt idx="4428">
                  <c:v>85.96713</c:v>
                </c:pt>
                <c:pt idx="4429">
                  <c:v>85.97651</c:v>
                </c:pt>
                <c:pt idx="4430">
                  <c:v>85.98579</c:v>
                </c:pt>
                <c:pt idx="4431">
                  <c:v>85.99485</c:v>
                </c:pt>
                <c:pt idx="4432">
                  <c:v>86.00367</c:v>
                </c:pt>
                <c:pt idx="4433">
                  <c:v>86.01228</c:v>
                </c:pt>
                <c:pt idx="4434">
                  <c:v>86.02084</c:v>
                </c:pt>
                <c:pt idx="4435">
                  <c:v>86.02949</c:v>
                </c:pt>
                <c:pt idx="4436">
                  <c:v>86.03818</c:v>
                </c:pt>
                <c:pt idx="4437">
                  <c:v>86.04673</c:v>
                </c:pt>
                <c:pt idx="4438">
                  <c:v>86.05473</c:v>
                </c:pt>
                <c:pt idx="4439">
                  <c:v>86.06182</c:v>
                </c:pt>
                <c:pt idx="4440">
                  <c:v>86.06773</c:v>
                </c:pt>
                <c:pt idx="4441">
                  <c:v>86.07254</c:v>
                </c:pt>
                <c:pt idx="4442">
                  <c:v>86.07659</c:v>
                </c:pt>
                <c:pt idx="4443">
                  <c:v>86.0804</c:v>
                </c:pt>
                <c:pt idx="4444">
                  <c:v>86.08449</c:v>
                </c:pt>
                <c:pt idx="4445">
                  <c:v>86.08907</c:v>
                </c:pt>
                <c:pt idx="4446">
                  <c:v>86.09408</c:v>
                </c:pt>
                <c:pt idx="4447">
                  <c:v>86.09927</c:v>
                </c:pt>
                <c:pt idx="4448">
                  <c:v>86.10431</c:v>
                </c:pt>
                <c:pt idx="4449">
                  <c:v>86.10901</c:v>
                </c:pt>
                <c:pt idx="4450">
                  <c:v>86.11345</c:v>
                </c:pt>
                <c:pt idx="4451">
                  <c:v>86.11795</c:v>
                </c:pt>
                <c:pt idx="4452">
                  <c:v>86.12276</c:v>
                </c:pt>
                <c:pt idx="4453">
                  <c:v>86.12811</c:v>
                </c:pt>
                <c:pt idx="4454">
                  <c:v>86.13387</c:v>
                </c:pt>
                <c:pt idx="4455">
                  <c:v>86.13973</c:v>
                </c:pt>
                <c:pt idx="4456">
                  <c:v>86.14517</c:v>
                </c:pt>
                <c:pt idx="4457">
                  <c:v>86.14983</c:v>
                </c:pt>
                <c:pt idx="4458">
                  <c:v>86.15353</c:v>
                </c:pt>
                <c:pt idx="4459">
                  <c:v>86.15629</c:v>
                </c:pt>
                <c:pt idx="4460">
                  <c:v>86.15837</c:v>
                </c:pt>
                <c:pt idx="4461">
                  <c:v>86.1601</c:v>
                </c:pt>
                <c:pt idx="4462">
                  <c:v>86.1617</c:v>
                </c:pt>
                <c:pt idx="4463">
                  <c:v>86.16328</c:v>
                </c:pt>
                <c:pt idx="4464">
                  <c:v>86.16488</c:v>
                </c:pt>
                <c:pt idx="4465">
                  <c:v>86.16647</c:v>
                </c:pt>
                <c:pt idx="4466">
                  <c:v>86.16803</c:v>
                </c:pt>
                <c:pt idx="4467">
                  <c:v>86.16946</c:v>
                </c:pt>
                <c:pt idx="4468">
                  <c:v>86.17075</c:v>
                </c:pt>
                <c:pt idx="4469">
                  <c:v>86.17174</c:v>
                </c:pt>
                <c:pt idx="4470">
                  <c:v>86.17223</c:v>
                </c:pt>
                <c:pt idx="4471">
                  <c:v>86.17205</c:v>
                </c:pt>
                <c:pt idx="4472">
                  <c:v>86.17111</c:v>
                </c:pt>
                <c:pt idx="4473">
                  <c:v>86.16956</c:v>
                </c:pt>
                <c:pt idx="4474">
                  <c:v>86.16769</c:v>
                </c:pt>
                <c:pt idx="4475">
                  <c:v>86.16588</c:v>
                </c:pt>
                <c:pt idx="4476">
                  <c:v>86.16448</c:v>
                </c:pt>
                <c:pt idx="4477">
                  <c:v>86.16368</c:v>
                </c:pt>
                <c:pt idx="4478">
                  <c:v>86.1634</c:v>
                </c:pt>
                <c:pt idx="4479">
                  <c:v>86.16348</c:v>
                </c:pt>
                <c:pt idx="4480">
                  <c:v>86.16364</c:v>
                </c:pt>
                <c:pt idx="4481">
                  <c:v>86.16373</c:v>
                </c:pt>
                <c:pt idx="4482">
                  <c:v>86.16371</c:v>
                </c:pt>
                <c:pt idx="4483">
                  <c:v>86.16364</c:v>
                </c:pt>
                <c:pt idx="4484">
                  <c:v>86.1636</c:v>
                </c:pt>
                <c:pt idx="4485">
                  <c:v>86.16347</c:v>
                </c:pt>
                <c:pt idx="4486">
                  <c:v>86.16306</c:v>
                </c:pt>
                <c:pt idx="4487">
                  <c:v>86.16209</c:v>
                </c:pt>
                <c:pt idx="4488">
                  <c:v>86.16034</c:v>
                </c:pt>
                <c:pt idx="4489">
                  <c:v>86.15783</c:v>
                </c:pt>
                <c:pt idx="4490">
                  <c:v>86.15478</c:v>
                </c:pt>
                <c:pt idx="4491">
                  <c:v>86.1516</c:v>
                </c:pt>
                <c:pt idx="4492">
                  <c:v>86.14872</c:v>
                </c:pt>
                <c:pt idx="4493">
                  <c:v>86.14648</c:v>
                </c:pt>
                <c:pt idx="4494">
                  <c:v>86.1449</c:v>
                </c:pt>
                <c:pt idx="4495">
                  <c:v>86.1438</c:v>
                </c:pt>
                <c:pt idx="4496">
                  <c:v>86.14288</c:v>
                </c:pt>
                <c:pt idx="4497">
                  <c:v>86.1418</c:v>
                </c:pt>
                <c:pt idx="4498">
                  <c:v>86.14035</c:v>
                </c:pt>
                <c:pt idx="4499">
                  <c:v>86.13846</c:v>
                </c:pt>
                <c:pt idx="4500">
                  <c:v>86.1361</c:v>
                </c:pt>
                <c:pt idx="4501">
                  <c:v>86.13332</c:v>
                </c:pt>
                <c:pt idx="4502">
                  <c:v>86.13008</c:v>
                </c:pt>
                <c:pt idx="4503">
                  <c:v>86.1264</c:v>
                </c:pt>
                <c:pt idx="4504">
                  <c:v>86.12238</c:v>
                </c:pt>
                <c:pt idx="4505">
                  <c:v>86.11822</c:v>
                </c:pt>
                <c:pt idx="4506">
                  <c:v>86.11424</c:v>
                </c:pt>
                <c:pt idx="4507">
                  <c:v>86.11081</c:v>
                </c:pt>
                <c:pt idx="4508">
                  <c:v>86.10818</c:v>
                </c:pt>
                <c:pt idx="4509">
                  <c:v>86.10636</c:v>
                </c:pt>
                <c:pt idx="4510">
                  <c:v>86.10513</c:v>
                </c:pt>
                <c:pt idx="4511">
                  <c:v>86.10416</c:v>
                </c:pt>
                <c:pt idx="4512">
                  <c:v>86.10309</c:v>
                </c:pt>
                <c:pt idx="4513">
                  <c:v>86.10175</c:v>
                </c:pt>
                <c:pt idx="4514">
                  <c:v>86.10017</c:v>
                </c:pt>
                <c:pt idx="4515">
                  <c:v>86.09852</c:v>
                </c:pt>
                <c:pt idx="4516">
                  <c:v>86.09702</c:v>
                </c:pt>
                <c:pt idx="4517">
                  <c:v>86.09572</c:v>
                </c:pt>
                <c:pt idx="4518">
                  <c:v>86.09452</c:v>
                </c:pt>
                <c:pt idx="4519">
                  <c:v>86.09317</c:v>
                </c:pt>
                <c:pt idx="4520">
                  <c:v>86.09139</c:v>
                </c:pt>
                <c:pt idx="4521">
                  <c:v>86.08904</c:v>
                </c:pt>
                <c:pt idx="4522">
                  <c:v>86.08618</c:v>
                </c:pt>
                <c:pt idx="4523">
                  <c:v>86.08305</c:v>
                </c:pt>
                <c:pt idx="4524">
                  <c:v>86.07996</c:v>
                </c:pt>
                <c:pt idx="4525">
                  <c:v>86.07718</c:v>
                </c:pt>
                <c:pt idx="4526">
                  <c:v>86.07481</c:v>
                </c:pt>
                <c:pt idx="4527">
                  <c:v>86.07281</c:v>
                </c:pt>
                <c:pt idx="4528">
                  <c:v>86.07101</c:v>
                </c:pt>
                <c:pt idx="4529">
                  <c:v>86.06927</c:v>
                </c:pt>
                <c:pt idx="4530">
                  <c:v>86.06753</c:v>
                </c:pt>
                <c:pt idx="4531">
                  <c:v>86.06575</c:v>
                </c:pt>
                <c:pt idx="4532">
                  <c:v>86.06393</c:v>
                </c:pt>
                <c:pt idx="4533">
                  <c:v>86.06201</c:v>
                </c:pt>
                <c:pt idx="4534">
                  <c:v>86.0598</c:v>
                </c:pt>
                <c:pt idx="4535">
                  <c:v>86.05716</c:v>
                </c:pt>
                <c:pt idx="4536">
                  <c:v>86.05396</c:v>
                </c:pt>
                <c:pt idx="4537">
                  <c:v>86.05026</c:v>
                </c:pt>
                <c:pt idx="4538">
                  <c:v>86.04626</c:v>
                </c:pt>
                <c:pt idx="4539">
                  <c:v>86.04234</c:v>
                </c:pt>
                <c:pt idx="4540">
                  <c:v>86.03874</c:v>
                </c:pt>
                <c:pt idx="4541">
                  <c:v>86.03561</c:v>
                </c:pt>
                <c:pt idx="4542">
                  <c:v>86.03285</c:v>
                </c:pt>
                <c:pt idx="4543">
                  <c:v>86.03016</c:v>
                </c:pt>
                <c:pt idx="4544">
                  <c:v>86.02729</c:v>
                </c:pt>
                <c:pt idx="4545">
                  <c:v>86.02396</c:v>
                </c:pt>
                <c:pt idx="4546">
                  <c:v>86.0201</c:v>
                </c:pt>
                <c:pt idx="4547">
                  <c:v>86.01586</c:v>
                </c:pt>
                <c:pt idx="4548">
                  <c:v>86.01128</c:v>
                </c:pt>
                <c:pt idx="4549">
                  <c:v>86.00648</c:v>
                </c:pt>
                <c:pt idx="4550">
                  <c:v>86.00146</c:v>
                </c:pt>
                <c:pt idx="4551">
                  <c:v>85.99615</c:v>
                </c:pt>
                <c:pt idx="4552">
                  <c:v>85.99054</c:v>
                </c:pt>
                <c:pt idx="4553">
                  <c:v>85.98469</c:v>
                </c:pt>
                <c:pt idx="4554">
                  <c:v>85.97884</c:v>
                </c:pt>
                <c:pt idx="4555">
                  <c:v>85.97321</c:v>
                </c:pt>
                <c:pt idx="4556">
                  <c:v>85.96802</c:v>
                </c:pt>
                <c:pt idx="4557">
                  <c:v>85.96329</c:v>
                </c:pt>
                <c:pt idx="4558">
                  <c:v>85.95879</c:v>
                </c:pt>
                <c:pt idx="4559">
                  <c:v>85.95408</c:v>
                </c:pt>
                <c:pt idx="4560">
                  <c:v>85.9488</c:v>
                </c:pt>
                <c:pt idx="4561">
                  <c:v>85.94259</c:v>
                </c:pt>
                <c:pt idx="4562">
                  <c:v>85.93542</c:v>
                </c:pt>
                <c:pt idx="4563">
                  <c:v>85.92738</c:v>
                </c:pt>
                <c:pt idx="4564">
                  <c:v>85.91877</c:v>
                </c:pt>
                <c:pt idx="4565">
                  <c:v>85.90981</c:v>
                </c:pt>
                <c:pt idx="4566">
                  <c:v>85.90068</c:v>
                </c:pt>
                <c:pt idx="4567">
                  <c:v>85.89143</c:v>
                </c:pt>
                <c:pt idx="4568">
                  <c:v>85.88199</c:v>
                </c:pt>
                <c:pt idx="4569">
                  <c:v>85.87234</c:v>
                </c:pt>
                <c:pt idx="4570">
                  <c:v>85.86244</c:v>
                </c:pt>
                <c:pt idx="4571">
                  <c:v>85.8523</c:v>
                </c:pt>
                <c:pt idx="4572">
                  <c:v>85.84188</c:v>
                </c:pt>
                <c:pt idx="4573">
                  <c:v>85.83116</c:v>
                </c:pt>
                <c:pt idx="4574">
                  <c:v>85.81995</c:v>
                </c:pt>
                <c:pt idx="4575">
                  <c:v>85.80814</c:v>
                </c:pt>
                <c:pt idx="4576">
                  <c:v>85.79572</c:v>
                </c:pt>
                <c:pt idx="4577">
                  <c:v>85.78279</c:v>
                </c:pt>
                <c:pt idx="4578">
                  <c:v>85.76963</c:v>
                </c:pt>
                <c:pt idx="4579">
                  <c:v>85.75651</c:v>
                </c:pt>
                <c:pt idx="4580">
                  <c:v>85.74373</c:v>
                </c:pt>
                <c:pt idx="4581">
                  <c:v>85.73129</c:v>
                </c:pt>
                <c:pt idx="4582">
                  <c:v>85.71905</c:v>
                </c:pt>
                <c:pt idx="4583">
                  <c:v>85.70677</c:v>
                </c:pt>
                <c:pt idx="4584">
                  <c:v>85.69415</c:v>
                </c:pt>
                <c:pt idx="4585">
                  <c:v>85.68106</c:v>
                </c:pt>
                <c:pt idx="4586">
                  <c:v>85.66749</c:v>
                </c:pt>
                <c:pt idx="4587">
                  <c:v>85.65362</c:v>
                </c:pt>
                <c:pt idx="4588">
                  <c:v>85.63959</c:v>
                </c:pt>
                <c:pt idx="4589">
                  <c:v>85.62555</c:v>
                </c:pt>
                <c:pt idx="4590">
                  <c:v>85.61142</c:v>
                </c:pt>
                <c:pt idx="4591">
                  <c:v>85.59718</c:v>
                </c:pt>
                <c:pt idx="4592">
                  <c:v>85.58273</c:v>
                </c:pt>
                <c:pt idx="4593">
                  <c:v>85.56821</c:v>
                </c:pt>
                <c:pt idx="4594">
                  <c:v>85.55379</c:v>
                </c:pt>
                <c:pt idx="4595">
                  <c:v>85.53977</c:v>
                </c:pt>
                <c:pt idx="4596">
                  <c:v>85.52633</c:v>
                </c:pt>
                <c:pt idx="4597">
                  <c:v>85.51348</c:v>
                </c:pt>
                <c:pt idx="4598">
                  <c:v>85.50105</c:v>
                </c:pt>
                <c:pt idx="4599">
                  <c:v>85.48871</c:v>
                </c:pt>
                <c:pt idx="4600">
                  <c:v>85.47614</c:v>
                </c:pt>
                <c:pt idx="4601">
                  <c:v>85.46316</c:v>
                </c:pt>
                <c:pt idx="4602">
                  <c:v>85.44978</c:v>
                </c:pt>
                <c:pt idx="4603">
                  <c:v>85.43615</c:v>
                </c:pt>
                <c:pt idx="4604">
                  <c:v>85.42249</c:v>
                </c:pt>
                <c:pt idx="4605">
                  <c:v>85.40887</c:v>
                </c:pt>
                <c:pt idx="4606">
                  <c:v>85.39522</c:v>
                </c:pt>
                <c:pt idx="4607">
                  <c:v>85.38143</c:v>
                </c:pt>
                <c:pt idx="4608">
                  <c:v>85.36732</c:v>
                </c:pt>
                <c:pt idx="4609">
                  <c:v>85.35288</c:v>
                </c:pt>
                <c:pt idx="4610">
                  <c:v>85.33823</c:v>
                </c:pt>
                <c:pt idx="4611">
                  <c:v>85.32362</c:v>
                </c:pt>
                <c:pt idx="4612">
                  <c:v>85.30937</c:v>
                </c:pt>
                <c:pt idx="4613">
                  <c:v>85.29569</c:v>
                </c:pt>
                <c:pt idx="4614">
                  <c:v>85.28266</c:v>
                </c:pt>
                <c:pt idx="4615">
                  <c:v>85.27022</c:v>
                </c:pt>
                <c:pt idx="4616">
                  <c:v>85.25826</c:v>
                </c:pt>
                <c:pt idx="4617">
                  <c:v>85.2467</c:v>
                </c:pt>
                <c:pt idx="4618">
                  <c:v>85.23546</c:v>
                </c:pt>
                <c:pt idx="4619">
                  <c:v>85.22444</c:v>
                </c:pt>
                <c:pt idx="4620">
                  <c:v>85.21355</c:v>
                </c:pt>
                <c:pt idx="4621">
                  <c:v>85.20256</c:v>
                </c:pt>
                <c:pt idx="4622">
                  <c:v>85.19113</c:v>
                </c:pt>
                <c:pt idx="4623">
                  <c:v>85.17905</c:v>
                </c:pt>
                <c:pt idx="4624">
                  <c:v>85.1662</c:v>
                </c:pt>
                <c:pt idx="4625">
                  <c:v>85.15275</c:v>
                </c:pt>
                <c:pt idx="4626">
                  <c:v>85.13905</c:v>
                </c:pt>
                <c:pt idx="4627">
                  <c:v>85.12549</c:v>
                </c:pt>
                <c:pt idx="4628">
                  <c:v>85.11242</c:v>
                </c:pt>
                <c:pt idx="4629">
                  <c:v>85.09991</c:v>
                </c:pt>
                <c:pt idx="4630">
                  <c:v>85.08781</c:v>
                </c:pt>
                <c:pt idx="4631">
                  <c:v>85.07581</c:v>
                </c:pt>
                <c:pt idx="4632">
                  <c:v>85.06367</c:v>
                </c:pt>
                <c:pt idx="4633">
                  <c:v>85.05134</c:v>
                </c:pt>
                <c:pt idx="4634">
                  <c:v>85.03896</c:v>
                </c:pt>
                <c:pt idx="4635">
                  <c:v>85.02684</c:v>
                </c:pt>
                <c:pt idx="4636">
                  <c:v>85.0152</c:v>
                </c:pt>
                <c:pt idx="4637">
                  <c:v>85.0041</c:v>
                </c:pt>
                <c:pt idx="4638">
                  <c:v>84.99329</c:v>
                </c:pt>
                <c:pt idx="4639">
                  <c:v>84.98238</c:v>
                </c:pt>
                <c:pt idx="4640">
                  <c:v>84.97108</c:v>
                </c:pt>
                <c:pt idx="4641">
                  <c:v>84.95927</c:v>
                </c:pt>
                <c:pt idx="4642">
                  <c:v>84.94714</c:v>
                </c:pt>
                <c:pt idx="4643">
                  <c:v>84.93507</c:v>
                </c:pt>
                <c:pt idx="4644">
                  <c:v>84.92352</c:v>
                </c:pt>
                <c:pt idx="4645">
                  <c:v>84.91266</c:v>
                </c:pt>
                <c:pt idx="4646">
                  <c:v>84.90244</c:v>
                </c:pt>
                <c:pt idx="4647">
                  <c:v>84.8925</c:v>
                </c:pt>
                <c:pt idx="4648">
                  <c:v>84.88243</c:v>
                </c:pt>
                <c:pt idx="4649">
                  <c:v>84.8719</c:v>
                </c:pt>
                <c:pt idx="4650">
                  <c:v>84.86082</c:v>
                </c:pt>
                <c:pt idx="4651">
                  <c:v>84.84936</c:v>
                </c:pt>
                <c:pt idx="4652">
                  <c:v>84.83772</c:v>
                </c:pt>
                <c:pt idx="4653">
                  <c:v>84.82621</c:v>
                </c:pt>
                <c:pt idx="4654">
                  <c:v>84.81482</c:v>
                </c:pt>
                <c:pt idx="4655">
                  <c:v>84.80348</c:v>
                </c:pt>
                <c:pt idx="4656">
                  <c:v>84.79203</c:v>
                </c:pt>
                <c:pt idx="4657">
                  <c:v>84.78034</c:v>
                </c:pt>
                <c:pt idx="4658">
                  <c:v>84.76839</c:v>
                </c:pt>
                <c:pt idx="4659">
                  <c:v>84.75627</c:v>
                </c:pt>
                <c:pt idx="4660">
                  <c:v>84.74409</c:v>
                </c:pt>
                <c:pt idx="4661">
                  <c:v>84.73173</c:v>
                </c:pt>
                <c:pt idx="4662">
                  <c:v>84.719</c:v>
                </c:pt>
                <c:pt idx="4663">
                  <c:v>84.70561</c:v>
                </c:pt>
                <c:pt idx="4664">
                  <c:v>84.69124</c:v>
                </c:pt>
                <c:pt idx="4665">
                  <c:v>84.67593</c:v>
                </c:pt>
                <c:pt idx="4666">
                  <c:v>84.65992</c:v>
                </c:pt>
                <c:pt idx="4667">
                  <c:v>84.64381</c:v>
                </c:pt>
                <c:pt idx="4668">
                  <c:v>84.62814</c:v>
                </c:pt>
                <c:pt idx="4669">
                  <c:v>84.61342</c:v>
                </c:pt>
                <c:pt idx="4670">
                  <c:v>84.59978</c:v>
                </c:pt>
                <c:pt idx="4671">
                  <c:v>84.58704</c:v>
                </c:pt>
                <c:pt idx="4672">
                  <c:v>84.57481</c:v>
                </c:pt>
                <c:pt idx="4673">
                  <c:v>84.56264</c:v>
                </c:pt>
                <c:pt idx="4674">
                  <c:v>84.55016</c:v>
                </c:pt>
                <c:pt idx="4675">
                  <c:v>84.53724</c:v>
                </c:pt>
                <c:pt idx="4676">
                  <c:v>84.52383</c:v>
                </c:pt>
                <c:pt idx="4677">
                  <c:v>84.50996</c:v>
                </c:pt>
                <c:pt idx="4678">
                  <c:v>84.49568</c:v>
                </c:pt>
                <c:pt idx="4679">
                  <c:v>84.48098</c:v>
                </c:pt>
                <c:pt idx="4680">
                  <c:v>84.46587</c:v>
                </c:pt>
                <c:pt idx="4681">
                  <c:v>84.45047</c:v>
                </c:pt>
                <c:pt idx="4682">
                  <c:v>84.43501</c:v>
                </c:pt>
                <c:pt idx="4683">
                  <c:v>84.41981</c:v>
                </c:pt>
                <c:pt idx="4684">
                  <c:v>84.40511</c:v>
                </c:pt>
                <c:pt idx="4685">
                  <c:v>84.39102</c:v>
                </c:pt>
                <c:pt idx="4686">
                  <c:v>84.37749</c:v>
                </c:pt>
                <c:pt idx="4687">
                  <c:v>84.36425</c:v>
                </c:pt>
                <c:pt idx="4688">
                  <c:v>84.35109</c:v>
                </c:pt>
                <c:pt idx="4689">
                  <c:v>84.33794</c:v>
                </c:pt>
                <c:pt idx="4690">
                  <c:v>84.3248</c:v>
                </c:pt>
                <c:pt idx="4691">
                  <c:v>84.31194</c:v>
                </c:pt>
                <c:pt idx="4692">
                  <c:v>84.2996</c:v>
                </c:pt>
                <c:pt idx="4693">
                  <c:v>84.2879</c:v>
                </c:pt>
                <c:pt idx="4694">
                  <c:v>84.27685</c:v>
                </c:pt>
                <c:pt idx="4695">
                  <c:v>84.2663</c:v>
                </c:pt>
                <c:pt idx="4696">
                  <c:v>84.25602</c:v>
                </c:pt>
                <c:pt idx="4697">
                  <c:v>84.24591</c:v>
                </c:pt>
                <c:pt idx="4698">
                  <c:v>84.23604</c:v>
                </c:pt>
                <c:pt idx="4699">
                  <c:v>84.2266</c:v>
                </c:pt>
                <c:pt idx="4700">
                  <c:v>84.21777</c:v>
                </c:pt>
                <c:pt idx="4701">
                  <c:v>84.20953</c:v>
                </c:pt>
                <c:pt idx="4702">
                  <c:v>84.20177</c:v>
                </c:pt>
                <c:pt idx="4703">
                  <c:v>84.19409</c:v>
                </c:pt>
                <c:pt idx="4704">
                  <c:v>84.18613</c:v>
                </c:pt>
                <c:pt idx="4705">
                  <c:v>84.17769</c:v>
                </c:pt>
                <c:pt idx="4706">
                  <c:v>84.16878</c:v>
                </c:pt>
                <c:pt idx="4707">
                  <c:v>84.15969</c:v>
                </c:pt>
                <c:pt idx="4708">
                  <c:v>84.15083</c:v>
                </c:pt>
                <c:pt idx="4709">
                  <c:v>84.14255</c:v>
                </c:pt>
                <c:pt idx="4710">
                  <c:v>84.13506</c:v>
                </c:pt>
                <c:pt idx="4711">
                  <c:v>84.12833</c:v>
                </c:pt>
                <c:pt idx="4712">
                  <c:v>84.12222</c:v>
                </c:pt>
                <c:pt idx="4713">
                  <c:v>84.11655</c:v>
                </c:pt>
                <c:pt idx="4714">
                  <c:v>84.11124</c:v>
                </c:pt>
                <c:pt idx="4715">
                  <c:v>84.10629</c:v>
                </c:pt>
                <c:pt idx="4716">
                  <c:v>84.10178</c:v>
                </c:pt>
                <c:pt idx="4717">
                  <c:v>84.09765</c:v>
                </c:pt>
                <c:pt idx="4718">
                  <c:v>84.09384</c:v>
                </c:pt>
                <c:pt idx="4719">
                  <c:v>84.09021</c:v>
                </c:pt>
                <c:pt idx="4720">
                  <c:v>84.08657</c:v>
                </c:pt>
                <c:pt idx="4721">
                  <c:v>84.08295</c:v>
                </c:pt>
                <c:pt idx="4722">
                  <c:v>84.0794</c:v>
                </c:pt>
                <c:pt idx="4723">
                  <c:v>84.0761</c:v>
                </c:pt>
                <c:pt idx="4724">
                  <c:v>84.07321</c:v>
                </c:pt>
                <c:pt idx="4725">
                  <c:v>84.07071</c:v>
                </c:pt>
                <c:pt idx="4726">
                  <c:v>84.06846</c:v>
                </c:pt>
                <c:pt idx="4727">
                  <c:v>84.06622</c:v>
                </c:pt>
                <c:pt idx="4728">
                  <c:v>84.06377</c:v>
                </c:pt>
                <c:pt idx="4729">
                  <c:v>84.0611</c:v>
                </c:pt>
                <c:pt idx="4730">
                  <c:v>84.05844</c:v>
                </c:pt>
                <c:pt idx="4731">
                  <c:v>84.05617</c:v>
                </c:pt>
                <c:pt idx="4732">
                  <c:v>84.05464</c:v>
                </c:pt>
                <c:pt idx="4733">
                  <c:v>84.05402</c:v>
                </c:pt>
                <c:pt idx="4734">
                  <c:v>84.05418</c:v>
                </c:pt>
                <c:pt idx="4735">
                  <c:v>84.05473</c:v>
                </c:pt>
                <c:pt idx="4736">
                  <c:v>84.05521</c:v>
                </c:pt>
                <c:pt idx="4737">
                  <c:v>84.05523</c:v>
                </c:pt>
                <c:pt idx="4738">
                  <c:v>84.0547</c:v>
                </c:pt>
                <c:pt idx="4739">
                  <c:v>84.05373</c:v>
                </c:pt>
                <c:pt idx="4740">
                  <c:v>84.05265</c:v>
                </c:pt>
                <c:pt idx="4741">
                  <c:v>84.05175</c:v>
                </c:pt>
                <c:pt idx="4742">
                  <c:v>84.05119</c:v>
                </c:pt>
                <c:pt idx="4743">
                  <c:v>84.05098</c:v>
                </c:pt>
                <c:pt idx="4744">
                  <c:v>84.05106</c:v>
                </c:pt>
                <c:pt idx="4745">
                  <c:v>84.05131</c:v>
                </c:pt>
                <c:pt idx="4746">
                  <c:v>84.05164</c:v>
                </c:pt>
                <c:pt idx="4747">
                  <c:v>84.05207</c:v>
                </c:pt>
                <c:pt idx="4748">
                  <c:v>84.05258</c:v>
                </c:pt>
                <c:pt idx="4749">
                  <c:v>84.05308</c:v>
                </c:pt>
                <c:pt idx="4750">
                  <c:v>84.05341</c:v>
                </c:pt>
                <c:pt idx="4751">
                  <c:v>84.05331</c:v>
                </c:pt>
                <c:pt idx="4752">
                  <c:v>84.05264</c:v>
                </c:pt>
                <c:pt idx="4753">
                  <c:v>84.05145</c:v>
                </c:pt>
                <c:pt idx="4754">
                  <c:v>84.04995</c:v>
                </c:pt>
                <c:pt idx="4755">
                  <c:v>84.04838</c:v>
                </c:pt>
                <c:pt idx="4756">
                  <c:v>84.04695</c:v>
                </c:pt>
                <c:pt idx="4757">
                  <c:v>84.04564</c:v>
                </c:pt>
                <c:pt idx="4758">
                  <c:v>84.04406</c:v>
                </c:pt>
                <c:pt idx="4759">
                  <c:v>84.04169</c:v>
                </c:pt>
                <c:pt idx="4760">
                  <c:v>84.03809</c:v>
                </c:pt>
                <c:pt idx="4761">
                  <c:v>84.03303</c:v>
                </c:pt>
                <c:pt idx="4762">
                  <c:v>84.0267</c:v>
                </c:pt>
                <c:pt idx="4763">
                  <c:v>84.01968</c:v>
                </c:pt>
                <c:pt idx="4764">
                  <c:v>84.01266</c:v>
                </c:pt>
                <c:pt idx="4765">
                  <c:v>84.00624</c:v>
                </c:pt>
                <c:pt idx="4766">
                  <c:v>84.00073</c:v>
                </c:pt>
                <c:pt idx="4767">
                  <c:v>83.99597</c:v>
                </c:pt>
                <c:pt idx="4768">
                  <c:v>83.99164</c:v>
                </c:pt>
                <c:pt idx="4769">
                  <c:v>83.9872</c:v>
                </c:pt>
                <c:pt idx="4770">
                  <c:v>83.98231</c:v>
                </c:pt>
                <c:pt idx="4771">
                  <c:v>83.97681</c:v>
                </c:pt>
                <c:pt idx="4772">
                  <c:v>83.97071</c:v>
                </c:pt>
                <c:pt idx="4773">
                  <c:v>83.96409</c:v>
                </c:pt>
                <c:pt idx="4774">
                  <c:v>83.957</c:v>
                </c:pt>
                <c:pt idx="4775">
                  <c:v>83.94942</c:v>
                </c:pt>
                <c:pt idx="4776">
                  <c:v>83.94125</c:v>
                </c:pt>
                <c:pt idx="4777">
                  <c:v>83.9324</c:v>
                </c:pt>
                <c:pt idx="4778">
                  <c:v>83.92297</c:v>
                </c:pt>
                <c:pt idx="4779">
                  <c:v>83.91305</c:v>
                </c:pt>
                <c:pt idx="4780">
                  <c:v>83.90292</c:v>
                </c:pt>
                <c:pt idx="4781">
                  <c:v>83.89274</c:v>
                </c:pt>
                <c:pt idx="4782">
                  <c:v>83.88266</c:v>
                </c:pt>
                <c:pt idx="4783">
                  <c:v>83.87266</c:v>
                </c:pt>
                <c:pt idx="4784">
                  <c:v>83.86262</c:v>
                </c:pt>
                <c:pt idx="4785">
                  <c:v>83.85247</c:v>
                </c:pt>
                <c:pt idx="4786">
                  <c:v>83.84215</c:v>
                </c:pt>
                <c:pt idx="4787">
                  <c:v>83.83169</c:v>
                </c:pt>
                <c:pt idx="4788">
                  <c:v>83.82105</c:v>
                </c:pt>
                <c:pt idx="4789">
                  <c:v>83.81015</c:v>
                </c:pt>
                <c:pt idx="4790">
                  <c:v>83.79887</c:v>
                </c:pt>
                <c:pt idx="4791">
                  <c:v>83.78703</c:v>
                </c:pt>
                <c:pt idx="4792">
                  <c:v>83.77459</c:v>
                </c:pt>
                <c:pt idx="4793">
                  <c:v>83.76158</c:v>
                </c:pt>
                <c:pt idx="4794">
                  <c:v>83.74829</c:v>
                </c:pt>
                <c:pt idx="4795">
                  <c:v>83.73511</c:v>
                </c:pt>
                <c:pt idx="4796">
                  <c:v>83.72232</c:v>
                </c:pt>
                <c:pt idx="4797">
                  <c:v>83.71019</c:v>
                </c:pt>
                <c:pt idx="4798">
                  <c:v>83.69862</c:v>
                </c:pt>
                <c:pt idx="4799">
                  <c:v>83.68749</c:v>
                </c:pt>
                <c:pt idx="4800">
                  <c:v>83.67652</c:v>
                </c:pt>
                <c:pt idx="4801">
                  <c:v>83.66557</c:v>
                </c:pt>
                <c:pt idx="4802">
                  <c:v>83.65459</c:v>
                </c:pt>
                <c:pt idx="4803">
                  <c:v>83.64367</c:v>
                </c:pt>
                <c:pt idx="4804">
                  <c:v>83.63284</c:v>
                </c:pt>
                <c:pt idx="4805">
                  <c:v>83.62207</c:v>
                </c:pt>
                <c:pt idx="4806">
                  <c:v>83.6112</c:v>
                </c:pt>
                <c:pt idx="4807">
                  <c:v>83.6</c:v>
                </c:pt>
                <c:pt idx="4808">
                  <c:v>83.58833</c:v>
                </c:pt>
                <c:pt idx="4809">
                  <c:v>83.57622</c:v>
                </c:pt>
                <c:pt idx="4810">
                  <c:v>83.5639</c:v>
                </c:pt>
                <c:pt idx="4811">
                  <c:v>83.55173</c:v>
                </c:pt>
                <c:pt idx="4812">
                  <c:v>83.54</c:v>
                </c:pt>
                <c:pt idx="4813">
                  <c:v>83.52888</c:v>
                </c:pt>
                <c:pt idx="4814">
                  <c:v>83.51817</c:v>
                </c:pt>
                <c:pt idx="4815">
                  <c:v>83.50767</c:v>
                </c:pt>
                <c:pt idx="4816">
                  <c:v>83.49707</c:v>
                </c:pt>
                <c:pt idx="4817">
                  <c:v>83.48634</c:v>
                </c:pt>
                <c:pt idx="4818">
                  <c:v>83.47572</c:v>
                </c:pt>
                <c:pt idx="4819">
                  <c:v>83.46564</c:v>
                </c:pt>
                <c:pt idx="4820">
                  <c:v>83.4566</c:v>
                </c:pt>
                <c:pt idx="4821">
                  <c:v>83.44883</c:v>
                </c:pt>
                <c:pt idx="4822">
                  <c:v>83.44228</c:v>
                </c:pt>
                <c:pt idx="4823">
                  <c:v>83.4366</c:v>
                </c:pt>
                <c:pt idx="4824">
                  <c:v>83.43131</c:v>
                </c:pt>
                <c:pt idx="4825">
                  <c:v>83.42597</c:v>
                </c:pt>
                <c:pt idx="4826">
                  <c:v>83.42039</c:v>
                </c:pt>
                <c:pt idx="4827">
                  <c:v>83.41455</c:v>
                </c:pt>
                <c:pt idx="4828">
                  <c:v>83.40865</c:v>
                </c:pt>
                <c:pt idx="4829">
                  <c:v>83.40276</c:v>
                </c:pt>
                <c:pt idx="4830">
                  <c:v>83.39693</c:v>
                </c:pt>
                <c:pt idx="4831">
                  <c:v>83.391</c:v>
                </c:pt>
                <c:pt idx="4832">
                  <c:v>83.38486</c:v>
                </c:pt>
                <c:pt idx="4833">
                  <c:v>83.37848</c:v>
                </c:pt>
                <c:pt idx="4834">
                  <c:v>83.37193</c:v>
                </c:pt>
                <c:pt idx="4835">
                  <c:v>83.36549</c:v>
                </c:pt>
                <c:pt idx="4836">
                  <c:v>83.35937</c:v>
                </c:pt>
                <c:pt idx="4837">
                  <c:v>83.35361</c:v>
                </c:pt>
                <c:pt idx="4838">
                  <c:v>83.34812</c:v>
                </c:pt>
                <c:pt idx="4839">
                  <c:v>83.34261</c:v>
                </c:pt>
                <c:pt idx="4840">
                  <c:v>83.3369</c:v>
                </c:pt>
                <c:pt idx="4841">
                  <c:v>83.331</c:v>
                </c:pt>
                <c:pt idx="4842">
                  <c:v>83.32526</c:v>
                </c:pt>
                <c:pt idx="4843">
                  <c:v>83.32024</c:v>
                </c:pt>
                <c:pt idx="4844">
                  <c:v>83.31651</c:v>
                </c:pt>
                <c:pt idx="4845">
                  <c:v>83.31441</c:v>
                </c:pt>
                <c:pt idx="4846">
                  <c:v>83.31389</c:v>
                </c:pt>
                <c:pt idx="4847">
                  <c:v>83.31458</c:v>
                </c:pt>
                <c:pt idx="4848">
                  <c:v>83.31586</c:v>
                </c:pt>
                <c:pt idx="4849">
                  <c:v>83.31722</c:v>
                </c:pt>
                <c:pt idx="4850">
                  <c:v>83.31834</c:v>
                </c:pt>
                <c:pt idx="4851">
                  <c:v>83.31916</c:v>
                </c:pt>
                <c:pt idx="4852">
                  <c:v>83.31987</c:v>
                </c:pt>
                <c:pt idx="4853">
                  <c:v>83.32069</c:v>
                </c:pt>
                <c:pt idx="4854">
                  <c:v>83.32178</c:v>
                </c:pt>
                <c:pt idx="4855">
                  <c:v>83.32322</c:v>
                </c:pt>
                <c:pt idx="4856">
                  <c:v>83.3251</c:v>
                </c:pt>
                <c:pt idx="4857">
                  <c:v>83.32756</c:v>
                </c:pt>
                <c:pt idx="4858">
                  <c:v>83.33093</c:v>
                </c:pt>
                <c:pt idx="4859">
                  <c:v>83.33555</c:v>
                </c:pt>
                <c:pt idx="4860">
                  <c:v>83.34169</c:v>
                </c:pt>
                <c:pt idx="4861">
                  <c:v>83.34934</c:v>
                </c:pt>
                <c:pt idx="4862">
                  <c:v>83.35811</c:v>
                </c:pt>
                <c:pt idx="4863">
                  <c:v>83.36736</c:v>
                </c:pt>
                <c:pt idx="4864">
                  <c:v>83.37637</c:v>
                </c:pt>
                <c:pt idx="4865">
                  <c:v>83.38464</c:v>
                </c:pt>
                <c:pt idx="4866">
                  <c:v>83.39207</c:v>
                </c:pt>
                <c:pt idx="4867">
                  <c:v>83.39892</c:v>
                </c:pt>
                <c:pt idx="4868">
                  <c:v>83.40566</c:v>
                </c:pt>
                <c:pt idx="4869">
                  <c:v>83.41283</c:v>
                </c:pt>
                <c:pt idx="4870">
                  <c:v>83.42063</c:v>
                </c:pt>
                <c:pt idx="4871">
                  <c:v>83.42904</c:v>
                </c:pt>
                <c:pt idx="4872">
                  <c:v>83.43777</c:v>
                </c:pt>
                <c:pt idx="4873">
                  <c:v>83.44652</c:v>
                </c:pt>
                <c:pt idx="4874">
                  <c:v>83.45507</c:v>
                </c:pt>
                <c:pt idx="4875">
                  <c:v>83.46349</c:v>
                </c:pt>
                <c:pt idx="4876">
                  <c:v>83.47197</c:v>
                </c:pt>
                <c:pt idx="4877">
                  <c:v>83.48077</c:v>
                </c:pt>
                <c:pt idx="4878">
                  <c:v>83.49</c:v>
                </c:pt>
                <c:pt idx="4879">
                  <c:v>83.49967</c:v>
                </c:pt>
                <c:pt idx="4880">
                  <c:v>83.50965</c:v>
                </c:pt>
                <c:pt idx="4881">
                  <c:v>83.51971</c:v>
                </c:pt>
                <c:pt idx="4882">
                  <c:v>83.52966</c:v>
                </c:pt>
                <c:pt idx="4883">
                  <c:v>83.53943</c:v>
                </c:pt>
                <c:pt idx="4884">
                  <c:v>83.54893</c:v>
                </c:pt>
                <c:pt idx="4885">
                  <c:v>83.55811</c:v>
                </c:pt>
                <c:pt idx="4886">
                  <c:v>83.56691</c:v>
                </c:pt>
                <c:pt idx="4887">
                  <c:v>83.57529</c:v>
                </c:pt>
                <c:pt idx="4888">
                  <c:v>83.58341</c:v>
                </c:pt>
                <c:pt idx="4889">
                  <c:v>83.59158</c:v>
                </c:pt>
                <c:pt idx="4890">
                  <c:v>83.60036</c:v>
                </c:pt>
                <c:pt idx="4891">
                  <c:v>83.61034</c:v>
                </c:pt>
                <c:pt idx="4892">
                  <c:v>83.62191</c:v>
                </c:pt>
                <c:pt idx="4893">
                  <c:v>83.63517</c:v>
                </c:pt>
                <c:pt idx="4894">
                  <c:v>83.64984</c:v>
                </c:pt>
                <c:pt idx="4895">
                  <c:v>83.66526</c:v>
                </c:pt>
                <c:pt idx="4896">
                  <c:v>83.68069</c:v>
                </c:pt>
                <c:pt idx="4897">
                  <c:v>83.69556</c:v>
                </c:pt>
                <c:pt idx="4898">
                  <c:v>83.70968</c:v>
                </c:pt>
                <c:pt idx="4899">
                  <c:v>83.72305</c:v>
                </c:pt>
                <c:pt idx="4900">
                  <c:v>83.73592</c:v>
                </c:pt>
                <c:pt idx="4901">
                  <c:v>83.7485</c:v>
                </c:pt>
                <c:pt idx="4902">
                  <c:v>83.76076</c:v>
                </c:pt>
                <c:pt idx="4903">
                  <c:v>83.77254</c:v>
                </c:pt>
                <c:pt idx="4904">
                  <c:v>83.78358</c:v>
                </c:pt>
                <c:pt idx="4905">
                  <c:v>83.79374</c:v>
                </c:pt>
                <c:pt idx="4906">
                  <c:v>83.80308</c:v>
                </c:pt>
                <c:pt idx="4907">
                  <c:v>83.81192</c:v>
                </c:pt>
                <c:pt idx="4908">
                  <c:v>83.82065</c:v>
                </c:pt>
                <c:pt idx="4909">
                  <c:v>83.82968</c:v>
                </c:pt>
                <c:pt idx="4910">
                  <c:v>83.8391</c:v>
                </c:pt>
                <c:pt idx="4911">
                  <c:v>83.8489</c:v>
                </c:pt>
                <c:pt idx="4912">
                  <c:v>83.85894</c:v>
                </c:pt>
                <c:pt idx="4913">
                  <c:v>83.86912</c:v>
                </c:pt>
                <c:pt idx="4914">
                  <c:v>83.87951</c:v>
                </c:pt>
                <c:pt idx="4915">
                  <c:v>83.89022</c:v>
                </c:pt>
                <c:pt idx="4916">
                  <c:v>83.90128</c:v>
                </c:pt>
                <c:pt idx="4917">
                  <c:v>83.91251</c:v>
                </c:pt>
                <c:pt idx="4918">
                  <c:v>83.92323</c:v>
                </c:pt>
                <c:pt idx="4919">
                  <c:v>83.93262</c:v>
                </c:pt>
                <c:pt idx="4920">
                  <c:v>83.9397</c:v>
                </c:pt>
                <c:pt idx="4921">
                  <c:v>83.94394</c:v>
                </c:pt>
                <c:pt idx="4922">
                  <c:v>83.94531</c:v>
                </c:pt>
                <c:pt idx="4923">
                  <c:v>83.94461</c:v>
                </c:pt>
                <c:pt idx="4924">
                  <c:v>83.94317</c:v>
                </c:pt>
                <c:pt idx="4925">
                  <c:v>83.94261</c:v>
                </c:pt>
                <c:pt idx="4926">
                  <c:v>83.94444</c:v>
                </c:pt>
                <c:pt idx="4927">
                  <c:v>83.94968</c:v>
                </c:pt>
                <c:pt idx="4928">
                  <c:v>83.95881</c:v>
                </c:pt>
                <c:pt idx="4929">
                  <c:v>83.97166</c:v>
                </c:pt>
                <c:pt idx="4930">
                  <c:v>83.98756</c:v>
                </c:pt>
                <c:pt idx="4931">
                  <c:v>84.00557</c:v>
                </c:pt>
                <c:pt idx="4932">
                  <c:v>84.02458</c:v>
                </c:pt>
                <c:pt idx="4933">
                  <c:v>84.0435</c:v>
                </c:pt>
                <c:pt idx="4934">
                  <c:v>84.06142</c:v>
                </c:pt>
                <c:pt idx="4935">
                  <c:v>84.07775</c:v>
                </c:pt>
                <c:pt idx="4936">
                  <c:v>84.09212</c:v>
                </c:pt>
                <c:pt idx="4937">
                  <c:v>84.10475</c:v>
                </c:pt>
                <c:pt idx="4938">
                  <c:v>84.1161</c:v>
                </c:pt>
                <c:pt idx="4939">
                  <c:v>84.12673</c:v>
                </c:pt>
                <c:pt idx="4940">
                  <c:v>84.13728</c:v>
                </c:pt>
                <c:pt idx="4941">
                  <c:v>84.14804</c:v>
                </c:pt>
                <c:pt idx="4942">
                  <c:v>84.15902</c:v>
                </c:pt>
                <c:pt idx="4943">
                  <c:v>84.17001</c:v>
                </c:pt>
                <c:pt idx="4944">
                  <c:v>84.18076</c:v>
                </c:pt>
                <c:pt idx="4945">
                  <c:v>84.1912</c:v>
                </c:pt>
                <c:pt idx="4946">
                  <c:v>84.2015</c:v>
                </c:pt>
                <c:pt idx="4947">
                  <c:v>84.2121</c:v>
                </c:pt>
                <c:pt idx="4948">
                  <c:v>84.22349</c:v>
                </c:pt>
                <c:pt idx="4949">
                  <c:v>84.23605</c:v>
                </c:pt>
                <c:pt idx="4950">
                  <c:v>84.24986</c:v>
                </c:pt>
                <c:pt idx="4951">
                  <c:v>84.26474</c:v>
                </c:pt>
                <c:pt idx="4952">
                  <c:v>84.28034</c:v>
                </c:pt>
                <c:pt idx="4953">
                  <c:v>84.29634</c:v>
                </c:pt>
                <c:pt idx="4954">
                  <c:v>84.31252</c:v>
                </c:pt>
                <c:pt idx="4955">
                  <c:v>84.32881</c:v>
                </c:pt>
                <c:pt idx="4956">
                  <c:v>84.34528</c:v>
                </c:pt>
                <c:pt idx="4957">
                  <c:v>84.36191</c:v>
                </c:pt>
                <c:pt idx="4958">
                  <c:v>84.37854</c:v>
                </c:pt>
                <c:pt idx="4959">
                  <c:v>84.39485</c:v>
                </c:pt>
                <c:pt idx="4960">
                  <c:v>84.4106</c:v>
                </c:pt>
                <c:pt idx="4961">
                  <c:v>84.42567</c:v>
                </c:pt>
                <c:pt idx="4962">
                  <c:v>84.44021</c:v>
                </c:pt>
                <c:pt idx="4963">
                  <c:v>84.45454</c:v>
                </c:pt>
                <c:pt idx="4964">
                  <c:v>84.46902</c:v>
                </c:pt>
                <c:pt idx="4965">
                  <c:v>84.48392</c:v>
                </c:pt>
                <c:pt idx="4966">
                  <c:v>84.49915</c:v>
                </c:pt>
                <c:pt idx="4967">
                  <c:v>84.51439</c:v>
                </c:pt>
                <c:pt idx="4968">
                  <c:v>84.5292</c:v>
                </c:pt>
                <c:pt idx="4969">
                  <c:v>84.54331</c:v>
                </c:pt>
                <c:pt idx="4970">
                  <c:v>84.55666</c:v>
                </c:pt>
                <c:pt idx="4971">
                  <c:v>84.56953</c:v>
                </c:pt>
                <c:pt idx="4972">
                  <c:v>84.58234</c:v>
                </c:pt>
                <c:pt idx="4973">
                  <c:v>84.59547</c:v>
                </c:pt>
                <c:pt idx="4974">
                  <c:v>84.60916</c:v>
                </c:pt>
                <c:pt idx="4975">
                  <c:v>84.62325</c:v>
                </c:pt>
                <c:pt idx="4976">
                  <c:v>84.6375</c:v>
                </c:pt>
                <c:pt idx="4977">
                  <c:v>84.65159</c:v>
                </c:pt>
                <c:pt idx="4978">
                  <c:v>84.66539</c:v>
                </c:pt>
                <c:pt idx="4979">
                  <c:v>84.67892</c:v>
                </c:pt>
                <c:pt idx="4980">
                  <c:v>84.69234</c:v>
                </c:pt>
                <c:pt idx="4981">
                  <c:v>84.70583</c:v>
                </c:pt>
                <c:pt idx="4982">
                  <c:v>84.71944</c:v>
                </c:pt>
                <c:pt idx="4983">
                  <c:v>84.73305</c:v>
                </c:pt>
                <c:pt idx="4984">
                  <c:v>84.74643</c:v>
                </c:pt>
                <c:pt idx="4985">
                  <c:v>84.75943</c:v>
                </c:pt>
                <c:pt idx="4986">
                  <c:v>84.77195</c:v>
                </c:pt>
                <c:pt idx="4987">
                  <c:v>84.78417</c:v>
                </c:pt>
                <c:pt idx="4988">
                  <c:v>84.79633</c:v>
                </c:pt>
                <c:pt idx="4989">
                  <c:v>84.80872</c:v>
                </c:pt>
                <c:pt idx="4990">
                  <c:v>84.82148</c:v>
                </c:pt>
                <c:pt idx="4991">
                  <c:v>84.83459</c:v>
                </c:pt>
                <c:pt idx="4992">
                  <c:v>84.84798</c:v>
                </c:pt>
                <c:pt idx="4993">
                  <c:v>84.86144</c:v>
                </c:pt>
                <c:pt idx="4994">
                  <c:v>84.87476</c:v>
                </c:pt>
                <c:pt idx="4995">
                  <c:v>84.88776</c:v>
                </c:pt>
                <c:pt idx="4996">
                  <c:v>84.90047</c:v>
                </c:pt>
                <c:pt idx="4997">
                  <c:v>84.91235</c:v>
                </c:pt>
                <c:pt idx="4998">
                  <c:v>84.92313</c:v>
                </c:pt>
                <c:pt idx="4999">
                  <c:v>84.93272</c:v>
                </c:pt>
                <c:pt idx="5000">
                  <c:v>84.94125</c:v>
                </c:pt>
                <c:pt idx="5001">
                  <c:v>84.94902</c:v>
                </c:pt>
                <c:pt idx="5002">
                  <c:v>84.95657</c:v>
                </c:pt>
                <c:pt idx="5003">
                  <c:v>84.96445</c:v>
                </c:pt>
                <c:pt idx="5004">
                  <c:v>84.97312</c:v>
                </c:pt>
                <c:pt idx="5005">
                  <c:v>84.98267</c:v>
                </c:pt>
                <c:pt idx="5006">
                  <c:v>84.99289</c:v>
                </c:pt>
                <c:pt idx="5007">
                  <c:v>85.00337</c:v>
                </c:pt>
                <c:pt idx="5008">
                  <c:v>85.01367</c:v>
                </c:pt>
                <c:pt idx="5009">
                  <c:v>85.02356</c:v>
                </c:pt>
                <c:pt idx="5010">
                  <c:v>85.03302</c:v>
                </c:pt>
                <c:pt idx="5011">
                  <c:v>85.04228</c:v>
                </c:pt>
                <c:pt idx="5012">
                  <c:v>85.05166</c:v>
                </c:pt>
                <c:pt idx="5013">
                  <c:v>85.06139</c:v>
                </c:pt>
                <c:pt idx="5014">
                  <c:v>85.0715</c:v>
                </c:pt>
                <c:pt idx="5015">
                  <c:v>85.08179</c:v>
                </c:pt>
                <c:pt idx="5016">
                  <c:v>85.09208</c:v>
                </c:pt>
                <c:pt idx="5017">
                  <c:v>85.1022</c:v>
                </c:pt>
                <c:pt idx="5018">
                  <c:v>85.11201</c:v>
                </c:pt>
                <c:pt idx="5019">
                  <c:v>85.12158</c:v>
                </c:pt>
                <c:pt idx="5020">
                  <c:v>85.13099</c:v>
                </c:pt>
                <c:pt idx="5021">
                  <c:v>85.14004</c:v>
                </c:pt>
                <c:pt idx="5022">
                  <c:v>85.14855</c:v>
                </c:pt>
                <c:pt idx="5023">
                  <c:v>85.15614</c:v>
                </c:pt>
                <c:pt idx="5024">
                  <c:v>85.16251</c:v>
                </c:pt>
                <c:pt idx="5025">
                  <c:v>85.16757</c:v>
                </c:pt>
                <c:pt idx="5026">
                  <c:v>85.17157</c:v>
                </c:pt>
                <c:pt idx="5027">
                  <c:v>85.1749</c:v>
                </c:pt>
                <c:pt idx="5028">
                  <c:v>85.17809</c:v>
                </c:pt>
                <c:pt idx="5029">
                  <c:v>85.18141</c:v>
                </c:pt>
                <c:pt idx="5030">
                  <c:v>85.18491</c:v>
                </c:pt>
                <c:pt idx="5031">
                  <c:v>85.18839</c:v>
                </c:pt>
                <c:pt idx="5032">
                  <c:v>85.19147</c:v>
                </c:pt>
                <c:pt idx="5033">
                  <c:v>85.19384</c:v>
                </c:pt>
                <c:pt idx="5034">
                  <c:v>85.19545</c:v>
                </c:pt>
                <c:pt idx="5035">
                  <c:v>85.19633</c:v>
                </c:pt>
                <c:pt idx="5036">
                  <c:v>85.19674</c:v>
                </c:pt>
                <c:pt idx="5037">
                  <c:v>85.19688</c:v>
                </c:pt>
                <c:pt idx="5038">
                  <c:v>85.19673</c:v>
                </c:pt>
                <c:pt idx="5039">
                  <c:v>85.19617</c:v>
                </c:pt>
                <c:pt idx="5040">
                  <c:v>85.19501</c:v>
                </c:pt>
                <c:pt idx="5041">
                  <c:v>85.19308</c:v>
                </c:pt>
                <c:pt idx="5042">
                  <c:v>85.1904</c:v>
                </c:pt>
                <c:pt idx="5043">
                  <c:v>85.18717</c:v>
                </c:pt>
                <c:pt idx="5044">
                  <c:v>85.18364</c:v>
                </c:pt>
                <c:pt idx="5045">
                  <c:v>85.17995</c:v>
                </c:pt>
                <c:pt idx="5046">
                  <c:v>85.17615</c:v>
                </c:pt>
                <c:pt idx="5047">
                  <c:v>85.17207</c:v>
                </c:pt>
                <c:pt idx="5048">
                  <c:v>85.16745</c:v>
                </c:pt>
                <c:pt idx="5049">
                  <c:v>85.16208</c:v>
                </c:pt>
                <c:pt idx="5050">
                  <c:v>85.15588</c:v>
                </c:pt>
                <c:pt idx="5051">
                  <c:v>85.14899</c:v>
                </c:pt>
                <c:pt idx="5052">
                  <c:v>85.14149</c:v>
                </c:pt>
                <c:pt idx="5053">
                  <c:v>85.13358</c:v>
                </c:pt>
                <c:pt idx="5054">
                  <c:v>85.12524</c:v>
                </c:pt>
                <c:pt idx="5055">
                  <c:v>85.1163</c:v>
                </c:pt>
                <c:pt idx="5056">
                  <c:v>85.10682</c:v>
                </c:pt>
                <c:pt idx="5057">
                  <c:v>85.09673</c:v>
                </c:pt>
                <c:pt idx="5058">
                  <c:v>85.0862</c:v>
                </c:pt>
                <c:pt idx="5059">
                  <c:v>85.07555</c:v>
                </c:pt>
                <c:pt idx="5060">
                  <c:v>85.06509</c:v>
                </c:pt>
                <c:pt idx="5061">
                  <c:v>85.05493</c:v>
                </c:pt>
                <c:pt idx="5062">
                  <c:v>85.045</c:v>
                </c:pt>
                <c:pt idx="5063">
                  <c:v>85.03497</c:v>
                </c:pt>
                <c:pt idx="5064">
                  <c:v>85.02444</c:v>
                </c:pt>
                <c:pt idx="5065">
                  <c:v>85.01311</c:v>
                </c:pt>
                <c:pt idx="5066">
                  <c:v>85.00096</c:v>
                </c:pt>
                <c:pt idx="5067">
                  <c:v>84.98822</c:v>
                </c:pt>
                <c:pt idx="5068">
                  <c:v>84.97526</c:v>
                </c:pt>
                <c:pt idx="5069">
                  <c:v>84.96245</c:v>
                </c:pt>
                <c:pt idx="5070">
                  <c:v>84.95008</c:v>
                </c:pt>
                <c:pt idx="5071">
                  <c:v>84.9382</c:v>
                </c:pt>
                <c:pt idx="5072">
                  <c:v>84.92678</c:v>
                </c:pt>
                <c:pt idx="5073">
                  <c:v>84.91579</c:v>
                </c:pt>
                <c:pt idx="5074">
                  <c:v>84.90528</c:v>
                </c:pt>
                <c:pt idx="5075">
                  <c:v>84.89532</c:v>
                </c:pt>
                <c:pt idx="5076">
                  <c:v>84.8861</c:v>
                </c:pt>
                <c:pt idx="5077">
                  <c:v>84.87765</c:v>
                </c:pt>
                <c:pt idx="5078">
                  <c:v>84.86987</c:v>
                </c:pt>
                <c:pt idx="5079">
                  <c:v>84.86253</c:v>
                </c:pt>
                <c:pt idx="5080">
                  <c:v>84.85546</c:v>
                </c:pt>
                <c:pt idx="5081">
                  <c:v>84.84842</c:v>
                </c:pt>
                <c:pt idx="5082">
                  <c:v>84.84138</c:v>
                </c:pt>
                <c:pt idx="5083">
                  <c:v>84.8344</c:v>
                </c:pt>
                <c:pt idx="5084">
                  <c:v>84.82755</c:v>
                </c:pt>
                <c:pt idx="5085">
                  <c:v>84.82076</c:v>
                </c:pt>
                <c:pt idx="5086">
                  <c:v>84.81371</c:v>
                </c:pt>
                <c:pt idx="5087">
                  <c:v>84.80598</c:v>
                </c:pt>
                <c:pt idx="5088">
                  <c:v>84.79723</c:v>
                </c:pt>
                <c:pt idx="5089">
                  <c:v>84.78728</c:v>
                </c:pt>
                <c:pt idx="5090">
                  <c:v>84.77627</c:v>
                </c:pt>
                <c:pt idx="5091">
                  <c:v>84.76469</c:v>
                </c:pt>
                <c:pt idx="5092">
                  <c:v>84.75313</c:v>
                </c:pt>
                <c:pt idx="5093">
                  <c:v>84.74211</c:v>
                </c:pt>
                <c:pt idx="5094">
                  <c:v>84.73185</c:v>
                </c:pt>
                <c:pt idx="5095">
                  <c:v>84.72217</c:v>
                </c:pt>
                <c:pt idx="5096">
                  <c:v>84.71269</c:v>
                </c:pt>
                <c:pt idx="5097">
                  <c:v>84.7029</c:v>
                </c:pt>
                <c:pt idx="5098">
                  <c:v>84.69233</c:v>
                </c:pt>
                <c:pt idx="5099">
                  <c:v>84.68073</c:v>
                </c:pt>
                <c:pt idx="5100">
                  <c:v>84.6679</c:v>
                </c:pt>
                <c:pt idx="5101">
                  <c:v>84.65378</c:v>
                </c:pt>
                <c:pt idx="5102">
                  <c:v>84.63818</c:v>
                </c:pt>
                <c:pt idx="5103">
                  <c:v>84.62084</c:v>
                </c:pt>
                <c:pt idx="5104">
                  <c:v>84.60166</c:v>
                </c:pt>
                <c:pt idx="5105">
                  <c:v>84.58076</c:v>
                </c:pt>
                <c:pt idx="5106">
                  <c:v>84.5587</c:v>
                </c:pt>
                <c:pt idx="5107">
                  <c:v>84.53659</c:v>
                </c:pt>
                <c:pt idx="5108">
                  <c:v>84.51587</c:v>
                </c:pt>
                <c:pt idx="5109">
                  <c:v>84.49799</c:v>
                </c:pt>
                <c:pt idx="5110">
                  <c:v>84.48405</c:v>
                </c:pt>
                <c:pt idx="5111">
                  <c:v>84.4745</c:v>
                </c:pt>
                <c:pt idx="5112">
                  <c:v>84.46894</c:v>
                </c:pt>
                <c:pt idx="5113">
                  <c:v>84.46625</c:v>
                </c:pt>
                <c:pt idx="5114">
                  <c:v>84.46479</c:v>
                </c:pt>
                <c:pt idx="5115">
                  <c:v>84.4628</c:v>
                </c:pt>
                <c:pt idx="5116">
                  <c:v>84.45868</c:v>
                </c:pt>
                <c:pt idx="5117">
                  <c:v>84.4513</c:v>
                </c:pt>
                <c:pt idx="5118">
                  <c:v>84.44009</c:v>
                </c:pt>
                <c:pt idx="5119">
                  <c:v>84.42512</c:v>
                </c:pt>
                <c:pt idx="5120">
                  <c:v>84.4069</c:v>
                </c:pt>
                <c:pt idx="5121">
                  <c:v>84.38641</c:v>
                </c:pt>
                <c:pt idx="5122">
                  <c:v>84.36464</c:v>
                </c:pt>
                <c:pt idx="5123">
                  <c:v>84.34262</c:v>
                </c:pt>
                <c:pt idx="5124">
                  <c:v>84.32106</c:v>
                </c:pt>
                <c:pt idx="5125">
                  <c:v>84.30038</c:v>
                </c:pt>
                <c:pt idx="5126">
                  <c:v>84.2805</c:v>
                </c:pt>
                <c:pt idx="5127">
                  <c:v>84.26114</c:v>
                </c:pt>
                <c:pt idx="5128">
                  <c:v>84.24175</c:v>
                </c:pt>
                <c:pt idx="5129">
                  <c:v>84.22186</c:v>
                </c:pt>
                <c:pt idx="5130">
                  <c:v>84.20103</c:v>
                </c:pt>
                <c:pt idx="5131">
                  <c:v>84.17913</c:v>
                </c:pt>
                <c:pt idx="5132">
                  <c:v>84.15613</c:v>
                </c:pt>
                <c:pt idx="5133">
                  <c:v>84.13219</c:v>
                </c:pt>
                <c:pt idx="5134">
                  <c:v>84.10757</c:v>
                </c:pt>
                <c:pt idx="5135">
                  <c:v>84.08245</c:v>
                </c:pt>
                <c:pt idx="5136">
                  <c:v>84.05708</c:v>
                </c:pt>
                <c:pt idx="5137">
                  <c:v>84.03152</c:v>
                </c:pt>
                <c:pt idx="5138">
                  <c:v>84.00584</c:v>
                </c:pt>
                <c:pt idx="5139">
                  <c:v>83.97992</c:v>
                </c:pt>
                <c:pt idx="5140">
                  <c:v>83.95364</c:v>
                </c:pt>
                <c:pt idx="5141">
                  <c:v>83.9268</c:v>
                </c:pt>
                <c:pt idx="5142">
                  <c:v>83.89924</c:v>
                </c:pt>
                <c:pt idx="5143">
                  <c:v>83.8709</c:v>
                </c:pt>
                <c:pt idx="5144">
                  <c:v>83.842</c:v>
                </c:pt>
                <c:pt idx="5145">
                  <c:v>83.81284</c:v>
                </c:pt>
                <c:pt idx="5146">
                  <c:v>83.78387</c:v>
                </c:pt>
                <c:pt idx="5147">
                  <c:v>83.75545</c:v>
                </c:pt>
                <c:pt idx="5148">
                  <c:v>83.72781</c:v>
                </c:pt>
                <c:pt idx="5149">
                  <c:v>83.70092</c:v>
                </c:pt>
                <c:pt idx="5150">
                  <c:v>83.67455</c:v>
                </c:pt>
                <c:pt idx="5151">
                  <c:v>83.64829</c:v>
                </c:pt>
                <c:pt idx="5152">
                  <c:v>83.62189</c:v>
                </c:pt>
                <c:pt idx="5153">
                  <c:v>83.59512</c:v>
                </c:pt>
                <c:pt idx="5154">
                  <c:v>83.56804</c:v>
                </c:pt>
                <c:pt idx="5155">
                  <c:v>83.54075</c:v>
                </c:pt>
                <c:pt idx="5156">
                  <c:v>83.51341</c:v>
                </c:pt>
                <c:pt idx="5157">
                  <c:v>83.48613</c:v>
                </c:pt>
                <c:pt idx="5158">
                  <c:v>83.45892</c:v>
                </c:pt>
                <c:pt idx="5159">
                  <c:v>83.4318</c:v>
                </c:pt>
                <c:pt idx="5160">
                  <c:v>83.40485</c:v>
                </c:pt>
                <c:pt idx="5161">
                  <c:v>83.3783</c:v>
                </c:pt>
                <c:pt idx="5162">
                  <c:v>83.35246</c:v>
                </c:pt>
                <c:pt idx="5163">
                  <c:v>83.32761</c:v>
                </c:pt>
                <c:pt idx="5164">
                  <c:v>83.30392</c:v>
                </c:pt>
                <c:pt idx="5165">
                  <c:v>83.28131</c:v>
                </c:pt>
                <c:pt idx="5166">
                  <c:v>83.25941</c:v>
                </c:pt>
                <c:pt idx="5167">
                  <c:v>83.23784</c:v>
                </c:pt>
                <c:pt idx="5168">
                  <c:v>83.21616</c:v>
                </c:pt>
                <c:pt idx="5169">
                  <c:v>83.19427</c:v>
                </c:pt>
                <c:pt idx="5170">
                  <c:v>83.17221</c:v>
                </c:pt>
                <c:pt idx="5171">
                  <c:v>83.15036</c:v>
                </c:pt>
                <c:pt idx="5172">
                  <c:v>83.129</c:v>
                </c:pt>
                <c:pt idx="5173">
                  <c:v>83.1084</c:v>
                </c:pt>
                <c:pt idx="5174">
                  <c:v>83.08858</c:v>
                </c:pt>
                <c:pt idx="5175">
                  <c:v>83.06953</c:v>
                </c:pt>
                <c:pt idx="5176">
                  <c:v>83.05112</c:v>
                </c:pt>
                <c:pt idx="5177">
                  <c:v>83.03341</c:v>
                </c:pt>
                <c:pt idx="5178">
                  <c:v>83.01656</c:v>
                </c:pt>
                <c:pt idx="5179">
                  <c:v>83.00085</c:v>
                </c:pt>
                <c:pt idx="5180">
                  <c:v>82.98649</c:v>
                </c:pt>
                <c:pt idx="5181">
                  <c:v>82.97359</c:v>
                </c:pt>
                <c:pt idx="5182">
                  <c:v>82.96194</c:v>
                </c:pt>
                <c:pt idx="5183">
                  <c:v>82.95134</c:v>
                </c:pt>
                <c:pt idx="5184">
                  <c:v>82.94157</c:v>
                </c:pt>
                <c:pt idx="5185">
                  <c:v>82.93262</c:v>
                </c:pt>
                <c:pt idx="5186">
                  <c:v>82.92465</c:v>
                </c:pt>
                <c:pt idx="5187">
                  <c:v>82.91798</c:v>
                </c:pt>
                <c:pt idx="5188">
                  <c:v>82.9128</c:v>
                </c:pt>
                <c:pt idx="5189">
                  <c:v>82.9091</c:v>
                </c:pt>
                <c:pt idx="5190">
                  <c:v>82.90655</c:v>
                </c:pt>
                <c:pt idx="5191">
                  <c:v>82.90461</c:v>
                </c:pt>
                <c:pt idx="5192">
                  <c:v>82.90276</c:v>
                </c:pt>
                <c:pt idx="5193">
                  <c:v>82.90071</c:v>
                </c:pt>
                <c:pt idx="5194">
                  <c:v>82.89851</c:v>
                </c:pt>
                <c:pt idx="5195">
                  <c:v>82.89658</c:v>
                </c:pt>
                <c:pt idx="5196">
                  <c:v>82.89543</c:v>
                </c:pt>
                <c:pt idx="5197">
                  <c:v>82.89555</c:v>
                </c:pt>
                <c:pt idx="5198">
                  <c:v>82.89718</c:v>
                </c:pt>
                <c:pt idx="5199">
                  <c:v>82.90022</c:v>
                </c:pt>
                <c:pt idx="5200">
                  <c:v>82.90442</c:v>
                </c:pt>
                <c:pt idx="5201">
                  <c:v>82.90962</c:v>
                </c:pt>
                <c:pt idx="5202">
                  <c:v>82.91573</c:v>
                </c:pt>
                <c:pt idx="5203">
                  <c:v>82.9229</c:v>
                </c:pt>
                <c:pt idx="5204">
                  <c:v>82.9313</c:v>
                </c:pt>
                <c:pt idx="5205">
                  <c:v>82.9411</c:v>
                </c:pt>
                <c:pt idx="5206">
                  <c:v>82.95221</c:v>
                </c:pt>
                <c:pt idx="5207">
                  <c:v>82.96436</c:v>
                </c:pt>
                <c:pt idx="5208">
                  <c:v>82.97706</c:v>
                </c:pt>
                <c:pt idx="5209">
                  <c:v>82.98999</c:v>
                </c:pt>
                <c:pt idx="5210">
                  <c:v>83.00293</c:v>
                </c:pt>
                <c:pt idx="5211">
                  <c:v>83.01589</c:v>
                </c:pt>
                <c:pt idx="5212">
                  <c:v>83.02911</c:v>
                </c:pt>
                <c:pt idx="5213">
                  <c:v>83.04285</c:v>
                </c:pt>
                <c:pt idx="5214">
                  <c:v>83.0573</c:v>
                </c:pt>
                <c:pt idx="5215">
                  <c:v>83.07259</c:v>
                </c:pt>
                <c:pt idx="5216">
                  <c:v>83.08871</c:v>
                </c:pt>
                <c:pt idx="5217">
                  <c:v>83.10574</c:v>
                </c:pt>
                <c:pt idx="5218">
                  <c:v>83.12379</c:v>
                </c:pt>
                <c:pt idx="5219">
                  <c:v>83.14297</c:v>
                </c:pt>
                <c:pt idx="5220">
                  <c:v>83.16337</c:v>
                </c:pt>
                <c:pt idx="5221">
                  <c:v>83.18494</c:v>
                </c:pt>
                <c:pt idx="5222">
                  <c:v>83.20744</c:v>
                </c:pt>
                <c:pt idx="5223">
                  <c:v>83.23055</c:v>
                </c:pt>
                <c:pt idx="5224">
                  <c:v>83.25394</c:v>
                </c:pt>
                <c:pt idx="5225">
                  <c:v>83.27745</c:v>
                </c:pt>
                <c:pt idx="5226">
                  <c:v>83.30117</c:v>
                </c:pt>
                <c:pt idx="5227">
                  <c:v>83.3254</c:v>
                </c:pt>
                <c:pt idx="5228">
                  <c:v>83.3505</c:v>
                </c:pt>
                <c:pt idx="5229">
                  <c:v>83.37672</c:v>
                </c:pt>
                <c:pt idx="5230">
                  <c:v>83.40406</c:v>
                </c:pt>
                <c:pt idx="5231">
                  <c:v>83.43227</c:v>
                </c:pt>
                <c:pt idx="5232">
                  <c:v>83.46088</c:v>
                </c:pt>
                <c:pt idx="5233">
                  <c:v>83.4895</c:v>
                </c:pt>
                <c:pt idx="5234">
                  <c:v>83.51788</c:v>
                </c:pt>
                <c:pt idx="5235">
                  <c:v>83.54594</c:v>
                </c:pt>
                <c:pt idx="5236">
                  <c:v>83.57377</c:v>
                </c:pt>
                <c:pt idx="5237">
                  <c:v>83.60149</c:v>
                </c:pt>
                <c:pt idx="5238">
                  <c:v>83.62917</c:v>
                </c:pt>
                <c:pt idx="5239">
                  <c:v>83.65675</c:v>
                </c:pt>
                <c:pt idx="5240">
                  <c:v>83.68409</c:v>
                </c:pt>
                <c:pt idx="5241">
                  <c:v>83.71109</c:v>
                </c:pt>
                <c:pt idx="5242">
                  <c:v>83.73771</c:v>
                </c:pt>
                <c:pt idx="5243">
                  <c:v>83.76409</c:v>
                </c:pt>
                <c:pt idx="5244">
                  <c:v>83.79044</c:v>
                </c:pt>
                <c:pt idx="5245">
                  <c:v>83.81693</c:v>
                </c:pt>
                <c:pt idx="5246">
                  <c:v>83.84368</c:v>
                </c:pt>
                <c:pt idx="5247">
                  <c:v>83.8707</c:v>
                </c:pt>
                <c:pt idx="5248">
                  <c:v>83.8979</c:v>
                </c:pt>
                <c:pt idx="5249">
                  <c:v>83.92522</c:v>
                </c:pt>
                <c:pt idx="5250">
                  <c:v>83.95262</c:v>
                </c:pt>
                <c:pt idx="5251">
                  <c:v>83.98</c:v>
                </c:pt>
                <c:pt idx="5252">
                  <c:v>84.00743</c:v>
                </c:pt>
                <c:pt idx="5253">
                  <c:v>84.03485</c:v>
                </c:pt>
                <c:pt idx="5254">
                  <c:v>84.06211</c:v>
                </c:pt>
                <c:pt idx="5255">
                  <c:v>84.08907</c:v>
                </c:pt>
                <c:pt idx="5256">
                  <c:v>84.11557</c:v>
                </c:pt>
                <c:pt idx="5257">
                  <c:v>84.14152</c:v>
                </c:pt>
                <c:pt idx="5258">
                  <c:v>84.16682</c:v>
                </c:pt>
                <c:pt idx="5259">
                  <c:v>84.19151</c:v>
                </c:pt>
                <c:pt idx="5260">
                  <c:v>84.21561</c:v>
                </c:pt>
                <c:pt idx="5261">
                  <c:v>84.23907</c:v>
                </c:pt>
                <c:pt idx="5262">
                  <c:v>84.26187</c:v>
                </c:pt>
                <c:pt idx="5263">
                  <c:v>84.2839</c:v>
                </c:pt>
                <c:pt idx="5264">
                  <c:v>84.30521</c:v>
                </c:pt>
                <c:pt idx="5265">
                  <c:v>84.32589</c:v>
                </c:pt>
                <c:pt idx="5266">
                  <c:v>84.34614</c:v>
                </c:pt>
                <c:pt idx="5267">
                  <c:v>84.36614</c:v>
                </c:pt>
                <c:pt idx="5268">
                  <c:v>84.38596</c:v>
                </c:pt>
                <c:pt idx="5269">
                  <c:v>84.40553</c:v>
                </c:pt>
                <c:pt idx="5270">
                  <c:v>84.42473</c:v>
                </c:pt>
                <c:pt idx="5271">
                  <c:v>84.44341</c:v>
                </c:pt>
                <c:pt idx="5272">
                  <c:v>84.46158</c:v>
                </c:pt>
                <c:pt idx="5273">
                  <c:v>84.47951</c:v>
                </c:pt>
                <c:pt idx="5274">
                  <c:v>84.49763</c:v>
                </c:pt>
                <c:pt idx="5275">
                  <c:v>84.51653</c:v>
                </c:pt>
                <c:pt idx="5276">
                  <c:v>84.53646</c:v>
                </c:pt>
                <c:pt idx="5277">
                  <c:v>84.55749</c:v>
                </c:pt>
                <c:pt idx="5278">
                  <c:v>84.57927</c:v>
                </c:pt>
                <c:pt idx="5279">
                  <c:v>84.60123</c:v>
                </c:pt>
                <c:pt idx="5280">
                  <c:v>84.6228</c:v>
                </c:pt>
                <c:pt idx="5281">
                  <c:v>84.64352</c:v>
                </c:pt>
                <c:pt idx="5282">
                  <c:v>84.66322</c:v>
                </c:pt>
                <c:pt idx="5283">
                  <c:v>84.68196</c:v>
                </c:pt>
                <c:pt idx="5284">
                  <c:v>84.69994</c:v>
                </c:pt>
                <c:pt idx="5285">
                  <c:v>84.71738</c:v>
                </c:pt>
                <c:pt idx="5286">
                  <c:v>84.73438</c:v>
                </c:pt>
                <c:pt idx="5287">
                  <c:v>84.75101</c:v>
                </c:pt>
                <c:pt idx="5288">
                  <c:v>84.76725</c:v>
                </c:pt>
                <c:pt idx="5289">
                  <c:v>84.78319</c:v>
                </c:pt>
                <c:pt idx="5290">
                  <c:v>84.79891</c:v>
                </c:pt>
                <c:pt idx="5291">
                  <c:v>84.81451</c:v>
                </c:pt>
                <c:pt idx="5292">
                  <c:v>84.83004</c:v>
                </c:pt>
                <c:pt idx="5293">
                  <c:v>84.84535</c:v>
                </c:pt>
                <c:pt idx="5294">
                  <c:v>84.86016</c:v>
                </c:pt>
                <c:pt idx="5295">
                  <c:v>84.87421</c:v>
                </c:pt>
                <c:pt idx="5296">
                  <c:v>84.88732</c:v>
                </c:pt>
                <c:pt idx="5297">
                  <c:v>84.89966</c:v>
                </c:pt>
                <c:pt idx="5298">
                  <c:v>84.91158</c:v>
                </c:pt>
                <c:pt idx="5299">
                  <c:v>84.92354</c:v>
                </c:pt>
                <c:pt idx="5300">
                  <c:v>84.93595</c:v>
                </c:pt>
                <c:pt idx="5301">
                  <c:v>84.94889</c:v>
                </c:pt>
                <c:pt idx="5302">
                  <c:v>84.96214</c:v>
                </c:pt>
                <c:pt idx="5303">
                  <c:v>84.97524</c:v>
                </c:pt>
                <c:pt idx="5304">
                  <c:v>84.98766</c:v>
                </c:pt>
                <c:pt idx="5305">
                  <c:v>84.9991</c:v>
                </c:pt>
                <c:pt idx="5306">
                  <c:v>85.00949</c:v>
                </c:pt>
                <c:pt idx="5307">
                  <c:v>85.01911</c:v>
                </c:pt>
                <c:pt idx="5308">
                  <c:v>85.02829</c:v>
                </c:pt>
                <c:pt idx="5309">
                  <c:v>85.03739</c:v>
                </c:pt>
                <c:pt idx="5310">
                  <c:v>85.04653</c:v>
                </c:pt>
                <c:pt idx="5311">
                  <c:v>85.05566</c:v>
                </c:pt>
                <c:pt idx="5312">
                  <c:v>85.06457</c:v>
                </c:pt>
                <c:pt idx="5313">
                  <c:v>85.07307</c:v>
                </c:pt>
                <c:pt idx="5314">
                  <c:v>85.08102</c:v>
                </c:pt>
                <c:pt idx="5315">
                  <c:v>85.08836</c:v>
                </c:pt>
                <c:pt idx="5316">
                  <c:v>85.09504</c:v>
                </c:pt>
                <c:pt idx="5317">
                  <c:v>85.10104</c:v>
                </c:pt>
                <c:pt idx="5318">
                  <c:v>85.10621</c:v>
                </c:pt>
                <c:pt idx="5319">
                  <c:v>85.11048</c:v>
                </c:pt>
                <c:pt idx="5320">
                  <c:v>85.11388</c:v>
                </c:pt>
                <c:pt idx="5321">
                  <c:v>85.11665</c:v>
                </c:pt>
                <c:pt idx="5322">
                  <c:v>85.11906</c:v>
                </c:pt>
                <c:pt idx="5323">
                  <c:v>85.12157</c:v>
                </c:pt>
                <c:pt idx="5324">
                  <c:v>85.12444</c:v>
                </c:pt>
                <c:pt idx="5325">
                  <c:v>85.12767</c:v>
                </c:pt>
                <c:pt idx="5326">
                  <c:v>85.13103</c:v>
                </c:pt>
                <c:pt idx="5327">
                  <c:v>85.1341</c:v>
                </c:pt>
                <c:pt idx="5328">
                  <c:v>85.13654</c:v>
                </c:pt>
                <c:pt idx="5329">
                  <c:v>85.1381</c:v>
                </c:pt>
                <c:pt idx="5330">
                  <c:v>85.13889</c:v>
                </c:pt>
                <c:pt idx="5331">
                  <c:v>85.13919</c:v>
                </c:pt>
                <c:pt idx="5332">
                  <c:v>85.1392</c:v>
                </c:pt>
                <c:pt idx="5333">
                  <c:v>85.13905</c:v>
                </c:pt>
                <c:pt idx="5334">
                  <c:v>85.1386</c:v>
                </c:pt>
                <c:pt idx="5335">
                  <c:v>85.13744</c:v>
                </c:pt>
                <c:pt idx="5336">
                  <c:v>85.13528</c:v>
                </c:pt>
                <c:pt idx="5337">
                  <c:v>85.13182</c:v>
                </c:pt>
                <c:pt idx="5338">
                  <c:v>85.12723</c:v>
                </c:pt>
                <c:pt idx="5339">
                  <c:v>85.12171</c:v>
                </c:pt>
                <c:pt idx="5340">
                  <c:v>85.11565</c:v>
                </c:pt>
                <c:pt idx="5341">
                  <c:v>85.10925</c:v>
                </c:pt>
                <c:pt idx="5342">
                  <c:v>85.10259</c:v>
                </c:pt>
                <c:pt idx="5343">
                  <c:v>85.09549</c:v>
                </c:pt>
                <c:pt idx="5344">
                  <c:v>85.08779</c:v>
                </c:pt>
                <c:pt idx="5345">
                  <c:v>85.07948</c:v>
                </c:pt>
                <c:pt idx="5346">
                  <c:v>85.07076</c:v>
                </c:pt>
                <c:pt idx="5347">
                  <c:v>85.06195</c:v>
                </c:pt>
                <c:pt idx="5348">
                  <c:v>85.05344</c:v>
                </c:pt>
                <c:pt idx="5349">
                  <c:v>85.04536</c:v>
                </c:pt>
                <c:pt idx="5350">
                  <c:v>85.0375</c:v>
                </c:pt>
                <c:pt idx="5351">
                  <c:v>85.02936</c:v>
                </c:pt>
                <c:pt idx="5352">
                  <c:v>85.02026</c:v>
                </c:pt>
                <c:pt idx="5353">
                  <c:v>85.00964</c:v>
                </c:pt>
                <c:pt idx="5354">
                  <c:v>84.99719</c:v>
                </c:pt>
                <c:pt idx="5355">
                  <c:v>84.98294</c:v>
                </c:pt>
                <c:pt idx="5356">
                  <c:v>84.96732</c:v>
                </c:pt>
                <c:pt idx="5357">
                  <c:v>84.95081</c:v>
                </c:pt>
                <c:pt idx="5358">
                  <c:v>84.93398</c:v>
                </c:pt>
                <c:pt idx="5359">
                  <c:v>84.91717</c:v>
                </c:pt>
                <c:pt idx="5360">
                  <c:v>84.90051</c:v>
                </c:pt>
                <c:pt idx="5361">
                  <c:v>84.8841</c:v>
                </c:pt>
                <c:pt idx="5362">
                  <c:v>84.86791</c:v>
                </c:pt>
                <c:pt idx="5363">
                  <c:v>84.85178</c:v>
                </c:pt>
                <c:pt idx="5364">
                  <c:v>84.83553</c:v>
                </c:pt>
                <c:pt idx="5365">
                  <c:v>84.81886</c:v>
                </c:pt>
                <c:pt idx="5366">
                  <c:v>84.80132</c:v>
                </c:pt>
                <c:pt idx="5367">
                  <c:v>84.78256</c:v>
                </c:pt>
                <c:pt idx="5368">
                  <c:v>84.76223</c:v>
                </c:pt>
                <c:pt idx="5369">
                  <c:v>84.74026</c:v>
                </c:pt>
                <c:pt idx="5370">
                  <c:v>84.7168</c:v>
                </c:pt>
                <c:pt idx="5371">
                  <c:v>84.69225</c:v>
                </c:pt>
                <c:pt idx="5372">
                  <c:v>84.66711</c:v>
                </c:pt>
                <c:pt idx="5373">
                  <c:v>84.64184</c:v>
                </c:pt>
                <c:pt idx="5374">
                  <c:v>84.61668</c:v>
                </c:pt>
                <c:pt idx="5375">
                  <c:v>84.59174</c:v>
                </c:pt>
                <c:pt idx="5376">
                  <c:v>84.5669</c:v>
                </c:pt>
                <c:pt idx="5377">
                  <c:v>84.54208</c:v>
                </c:pt>
                <c:pt idx="5378">
                  <c:v>84.51714</c:v>
                </c:pt>
                <c:pt idx="5379">
                  <c:v>84.49206</c:v>
                </c:pt>
                <c:pt idx="5380">
                  <c:v>84.46677</c:v>
                </c:pt>
                <c:pt idx="5381">
                  <c:v>84.44133</c:v>
                </c:pt>
                <c:pt idx="5382">
                  <c:v>84.4157</c:v>
                </c:pt>
                <c:pt idx="5383">
                  <c:v>84.38997</c:v>
                </c:pt>
                <c:pt idx="5384">
                  <c:v>84.36439</c:v>
                </c:pt>
                <c:pt idx="5385">
                  <c:v>84.33927</c:v>
                </c:pt>
                <c:pt idx="5386">
                  <c:v>84.31505</c:v>
                </c:pt>
                <c:pt idx="5387">
                  <c:v>84.29205</c:v>
                </c:pt>
                <c:pt idx="5388">
                  <c:v>84.27052</c:v>
                </c:pt>
                <c:pt idx="5389">
                  <c:v>84.25027</c:v>
                </c:pt>
                <c:pt idx="5390">
                  <c:v>84.23101</c:v>
                </c:pt>
                <c:pt idx="5391">
                  <c:v>84.21227</c:v>
                </c:pt>
                <c:pt idx="5392">
                  <c:v>84.19364</c:v>
                </c:pt>
                <c:pt idx="5393">
                  <c:v>84.175</c:v>
                </c:pt>
                <c:pt idx="5394">
                  <c:v>84.15655</c:v>
                </c:pt>
                <c:pt idx="5395">
                  <c:v>84.13857</c:v>
                </c:pt>
                <c:pt idx="5396">
                  <c:v>84.12141</c:v>
                </c:pt>
                <c:pt idx="5397">
                  <c:v>84.10526</c:v>
                </c:pt>
                <c:pt idx="5398">
                  <c:v>84.09</c:v>
                </c:pt>
                <c:pt idx="5399">
                  <c:v>84.0755</c:v>
                </c:pt>
                <c:pt idx="5400">
                  <c:v>84.0615</c:v>
                </c:pt>
                <c:pt idx="5401">
                  <c:v>84.04807</c:v>
                </c:pt>
                <c:pt idx="5402">
                  <c:v>84.03539</c:v>
                </c:pt>
                <c:pt idx="5403">
                  <c:v>84.0239</c:v>
                </c:pt>
                <c:pt idx="5404">
                  <c:v>84.01399</c:v>
                </c:pt>
                <c:pt idx="5405">
                  <c:v>84.00586</c:v>
                </c:pt>
                <c:pt idx="5406">
                  <c:v>83.99944</c:v>
                </c:pt>
                <c:pt idx="5407">
                  <c:v>83.99438</c:v>
                </c:pt>
                <c:pt idx="5408">
                  <c:v>83.9903</c:v>
                </c:pt>
                <c:pt idx="5409">
                  <c:v>83.98681</c:v>
                </c:pt>
                <c:pt idx="5410">
                  <c:v>83.98368</c:v>
                </c:pt>
                <c:pt idx="5411">
                  <c:v>83.98089</c:v>
                </c:pt>
                <c:pt idx="5412">
                  <c:v>83.97844</c:v>
                </c:pt>
                <c:pt idx="5413">
                  <c:v>83.97635</c:v>
                </c:pt>
                <c:pt idx="5414">
                  <c:v>83.97461</c:v>
                </c:pt>
                <c:pt idx="5415">
                  <c:v>83.9732</c:v>
                </c:pt>
                <c:pt idx="5416">
                  <c:v>83.97224</c:v>
                </c:pt>
                <c:pt idx="5417">
                  <c:v>83.97199</c:v>
                </c:pt>
                <c:pt idx="5418">
                  <c:v>83.97295</c:v>
                </c:pt>
                <c:pt idx="5419">
                  <c:v>83.97558</c:v>
                </c:pt>
                <c:pt idx="5420">
                  <c:v>83.98016</c:v>
                </c:pt>
                <c:pt idx="5421">
                  <c:v>83.98676</c:v>
                </c:pt>
                <c:pt idx="5422">
                  <c:v>83.99501</c:v>
                </c:pt>
                <c:pt idx="5423">
                  <c:v>84.00442</c:v>
                </c:pt>
                <c:pt idx="5424">
                  <c:v>84.01451</c:v>
                </c:pt>
                <c:pt idx="5425">
                  <c:v>84.02503</c:v>
                </c:pt>
                <c:pt idx="5426">
                  <c:v>84.03599</c:v>
                </c:pt>
                <c:pt idx="5427">
                  <c:v>84.04761</c:v>
                </c:pt>
                <c:pt idx="5428">
                  <c:v>84.06015</c:v>
                </c:pt>
                <c:pt idx="5429">
                  <c:v>84.07377</c:v>
                </c:pt>
                <c:pt idx="5430">
                  <c:v>84.08836</c:v>
                </c:pt>
                <c:pt idx="5431">
                  <c:v>84.10371</c:v>
                </c:pt>
                <c:pt idx="5432">
                  <c:v>84.11953</c:v>
                </c:pt>
                <c:pt idx="5433">
                  <c:v>84.13573</c:v>
                </c:pt>
                <c:pt idx="5434">
                  <c:v>84.15224</c:v>
                </c:pt>
                <c:pt idx="5435">
                  <c:v>84.16924</c:v>
                </c:pt>
                <c:pt idx="5436">
                  <c:v>84.1867</c:v>
                </c:pt>
                <c:pt idx="5437">
                  <c:v>84.20459</c:v>
                </c:pt>
                <c:pt idx="5438">
                  <c:v>84.22256</c:v>
                </c:pt>
                <c:pt idx="5439">
                  <c:v>84.24034</c:v>
                </c:pt>
                <c:pt idx="5440">
                  <c:v>84.25779</c:v>
                </c:pt>
                <c:pt idx="5441">
                  <c:v>84.27501</c:v>
                </c:pt>
                <c:pt idx="5442">
                  <c:v>84.29243</c:v>
                </c:pt>
                <c:pt idx="5443">
                  <c:v>84.3105</c:v>
                </c:pt>
                <c:pt idx="5444">
                  <c:v>84.32961</c:v>
                </c:pt>
                <c:pt idx="5445">
                  <c:v>84.34977</c:v>
                </c:pt>
                <c:pt idx="5446">
                  <c:v>84.37063</c:v>
                </c:pt>
                <c:pt idx="5447">
                  <c:v>84.39167</c:v>
                </c:pt>
                <c:pt idx="5448">
                  <c:v>84.41241</c:v>
                </c:pt>
                <c:pt idx="5449">
                  <c:v>84.4326</c:v>
                </c:pt>
                <c:pt idx="5450">
                  <c:v>84.45242</c:v>
                </c:pt>
                <c:pt idx="5451">
                  <c:v>84.47218</c:v>
                </c:pt>
                <c:pt idx="5452">
                  <c:v>84.49229</c:v>
                </c:pt>
                <c:pt idx="5453">
                  <c:v>84.51278</c:v>
                </c:pt>
                <c:pt idx="5454">
                  <c:v>84.53343</c:v>
                </c:pt>
                <c:pt idx="5455">
                  <c:v>84.55381</c:v>
                </c:pt>
                <c:pt idx="5456">
                  <c:v>84.57338</c:v>
                </c:pt>
                <c:pt idx="5457">
                  <c:v>84.59199</c:v>
                </c:pt>
                <c:pt idx="5458">
                  <c:v>84.60981</c:v>
                </c:pt>
                <c:pt idx="5459">
                  <c:v>84.62733</c:v>
                </c:pt>
                <c:pt idx="5460">
                  <c:v>84.64517</c:v>
                </c:pt>
                <c:pt idx="5461">
                  <c:v>84.66376</c:v>
                </c:pt>
                <c:pt idx="5462">
                  <c:v>84.68324</c:v>
                </c:pt>
                <c:pt idx="5463">
                  <c:v>84.70336</c:v>
                </c:pt>
                <c:pt idx="5464">
                  <c:v>84.72377</c:v>
                </c:pt>
                <c:pt idx="5465">
                  <c:v>84.7441</c:v>
                </c:pt>
                <c:pt idx="5466">
                  <c:v>84.76414</c:v>
                </c:pt>
                <c:pt idx="5467">
                  <c:v>84.7841</c:v>
                </c:pt>
                <c:pt idx="5468">
                  <c:v>84.80418</c:v>
                </c:pt>
                <c:pt idx="5469">
                  <c:v>84.82473</c:v>
                </c:pt>
                <c:pt idx="5470">
                  <c:v>84.84595</c:v>
                </c:pt>
                <c:pt idx="5471">
                  <c:v>84.86806</c:v>
                </c:pt>
                <c:pt idx="5472">
                  <c:v>84.89106</c:v>
                </c:pt>
                <c:pt idx="5473">
                  <c:v>84.91503</c:v>
                </c:pt>
                <c:pt idx="5474">
                  <c:v>84.93993</c:v>
                </c:pt>
                <c:pt idx="5475">
                  <c:v>84.9657</c:v>
                </c:pt>
                <c:pt idx="5476">
                  <c:v>84.99196</c:v>
                </c:pt>
                <c:pt idx="5477">
                  <c:v>85.01828</c:v>
                </c:pt>
                <c:pt idx="5478">
                  <c:v>85.04406</c:v>
                </c:pt>
                <c:pt idx="5479">
                  <c:v>85.06886</c:v>
                </c:pt>
                <c:pt idx="5480">
                  <c:v>85.09251</c:v>
                </c:pt>
                <c:pt idx="5481">
                  <c:v>85.11528</c:v>
                </c:pt>
                <c:pt idx="5482">
                  <c:v>85.13782</c:v>
                </c:pt>
                <c:pt idx="5483">
                  <c:v>85.16099</c:v>
                </c:pt>
                <c:pt idx="5484">
                  <c:v>85.18542</c:v>
                </c:pt>
                <c:pt idx="5485">
                  <c:v>85.21143</c:v>
                </c:pt>
                <c:pt idx="5486">
                  <c:v>85.23883</c:v>
                </c:pt>
                <c:pt idx="5487">
                  <c:v>85.26713</c:v>
                </c:pt>
                <c:pt idx="5488">
                  <c:v>85.29576</c:v>
                </c:pt>
                <c:pt idx="5489">
                  <c:v>85.3243</c:v>
                </c:pt>
                <c:pt idx="5490">
                  <c:v>85.35261</c:v>
                </c:pt>
                <c:pt idx="5491">
                  <c:v>85.38079</c:v>
                </c:pt>
                <c:pt idx="5492">
                  <c:v>85.40901</c:v>
                </c:pt>
                <c:pt idx="5493">
                  <c:v>85.43731</c:v>
                </c:pt>
                <c:pt idx="5494">
                  <c:v>85.46552</c:v>
                </c:pt>
                <c:pt idx="5495">
                  <c:v>85.49339</c:v>
                </c:pt>
                <c:pt idx="5496">
                  <c:v>85.52065</c:v>
                </c:pt>
                <c:pt idx="5497">
                  <c:v>85.54725</c:v>
                </c:pt>
                <c:pt idx="5498">
                  <c:v>85.57348</c:v>
                </c:pt>
                <c:pt idx="5499">
                  <c:v>85.5997</c:v>
                </c:pt>
                <c:pt idx="5500">
                  <c:v>85.62637</c:v>
                </c:pt>
                <c:pt idx="5501">
                  <c:v>85.65378</c:v>
                </c:pt>
                <c:pt idx="5502">
                  <c:v>85.68193</c:v>
                </c:pt>
                <c:pt idx="5503">
                  <c:v>85.71064</c:v>
                </c:pt>
                <c:pt idx="5504">
                  <c:v>85.73968</c:v>
                </c:pt>
                <c:pt idx="5505">
                  <c:v>85.76888</c:v>
                </c:pt>
                <c:pt idx="5506">
                  <c:v>85.79817</c:v>
                </c:pt>
                <c:pt idx="5507">
                  <c:v>85.82748</c:v>
                </c:pt>
                <c:pt idx="5508">
                  <c:v>85.85664</c:v>
                </c:pt>
                <c:pt idx="5509">
                  <c:v>85.88535</c:v>
                </c:pt>
                <c:pt idx="5510">
                  <c:v>85.91318</c:v>
                </c:pt>
                <c:pt idx="5511">
                  <c:v>85.93972</c:v>
                </c:pt>
                <c:pt idx="5512">
                  <c:v>85.96486</c:v>
                </c:pt>
                <c:pt idx="5513">
                  <c:v>85.98888</c:v>
                </c:pt>
                <c:pt idx="5514">
                  <c:v>86.01231</c:v>
                </c:pt>
                <c:pt idx="5515">
                  <c:v>86.03585</c:v>
                </c:pt>
                <c:pt idx="5516">
                  <c:v>86.05993</c:v>
                </c:pt>
                <c:pt idx="5517">
                  <c:v>86.08463</c:v>
                </c:pt>
                <c:pt idx="5518">
                  <c:v>86.10963</c:v>
                </c:pt>
                <c:pt idx="5519">
                  <c:v>86.13432</c:v>
                </c:pt>
                <c:pt idx="5520">
                  <c:v>86.15828</c:v>
                </c:pt>
                <c:pt idx="5521">
                  <c:v>86.18131</c:v>
                </c:pt>
                <c:pt idx="5522">
                  <c:v>86.20369</c:v>
                </c:pt>
                <c:pt idx="5523">
                  <c:v>86.22586</c:v>
                </c:pt>
                <c:pt idx="5524">
                  <c:v>86.2482</c:v>
                </c:pt>
                <c:pt idx="5525">
                  <c:v>86.27086</c:v>
                </c:pt>
                <c:pt idx="5526">
                  <c:v>86.29344</c:v>
                </c:pt>
                <c:pt idx="5527">
                  <c:v>86.31541</c:v>
                </c:pt>
                <c:pt idx="5528">
                  <c:v>86.33621</c:v>
                </c:pt>
                <c:pt idx="5529">
                  <c:v>86.35559</c:v>
                </c:pt>
                <c:pt idx="5530">
                  <c:v>86.37366</c:v>
                </c:pt>
                <c:pt idx="5531">
                  <c:v>86.3909</c:v>
                </c:pt>
                <c:pt idx="5532">
                  <c:v>86.40781</c:v>
                </c:pt>
                <c:pt idx="5533">
                  <c:v>86.42473</c:v>
                </c:pt>
                <c:pt idx="5534">
                  <c:v>86.44165</c:v>
                </c:pt>
                <c:pt idx="5535">
                  <c:v>86.45827</c:v>
                </c:pt>
                <c:pt idx="5536">
                  <c:v>86.47429</c:v>
                </c:pt>
                <c:pt idx="5537">
                  <c:v>86.48952</c:v>
                </c:pt>
                <c:pt idx="5538">
                  <c:v>86.50407</c:v>
                </c:pt>
                <c:pt idx="5539">
                  <c:v>86.5182</c:v>
                </c:pt>
                <c:pt idx="5540">
                  <c:v>86.53215</c:v>
                </c:pt>
                <c:pt idx="5541">
                  <c:v>86.54599</c:v>
                </c:pt>
                <c:pt idx="5542">
                  <c:v>86.55948</c:v>
                </c:pt>
                <c:pt idx="5543">
                  <c:v>86.57223</c:v>
                </c:pt>
                <c:pt idx="5544">
                  <c:v>86.58386</c:v>
                </c:pt>
                <c:pt idx="5545">
                  <c:v>86.59427</c:v>
                </c:pt>
                <c:pt idx="5546">
                  <c:v>86.60382</c:v>
                </c:pt>
                <c:pt idx="5547">
                  <c:v>86.61305</c:v>
                </c:pt>
                <c:pt idx="5548">
                  <c:v>86.62257</c:v>
                </c:pt>
                <c:pt idx="5549">
                  <c:v>86.63277</c:v>
                </c:pt>
                <c:pt idx="5550">
                  <c:v>86.64348</c:v>
                </c:pt>
                <c:pt idx="5551">
                  <c:v>86.65435</c:v>
                </c:pt>
                <c:pt idx="5552">
                  <c:v>86.66479</c:v>
                </c:pt>
                <c:pt idx="5553">
                  <c:v>86.67435</c:v>
                </c:pt>
                <c:pt idx="5554">
                  <c:v>86.68288</c:v>
                </c:pt>
                <c:pt idx="5555">
                  <c:v>86.69054</c:v>
                </c:pt>
                <c:pt idx="5556">
                  <c:v>86.69761</c:v>
                </c:pt>
                <c:pt idx="5557">
                  <c:v>86.70445</c:v>
                </c:pt>
                <c:pt idx="5558">
                  <c:v>86.71121</c:v>
                </c:pt>
                <c:pt idx="5559">
                  <c:v>86.71784</c:v>
                </c:pt>
                <c:pt idx="5560">
                  <c:v>86.7243</c:v>
                </c:pt>
                <c:pt idx="5561">
                  <c:v>86.73044</c:v>
                </c:pt>
                <c:pt idx="5562">
                  <c:v>86.73638</c:v>
                </c:pt>
                <c:pt idx="5563">
                  <c:v>86.74226</c:v>
                </c:pt>
                <c:pt idx="5564">
                  <c:v>86.74815</c:v>
                </c:pt>
                <c:pt idx="5565">
                  <c:v>86.754</c:v>
                </c:pt>
                <c:pt idx="5566">
                  <c:v>86.75955</c:v>
                </c:pt>
                <c:pt idx="5567">
                  <c:v>86.76441</c:v>
                </c:pt>
                <c:pt idx="5568">
                  <c:v>86.76842</c:v>
                </c:pt>
                <c:pt idx="5569">
                  <c:v>86.77156</c:v>
                </c:pt>
                <c:pt idx="5570">
                  <c:v>86.77418</c:v>
                </c:pt>
                <c:pt idx="5571">
                  <c:v>86.77678</c:v>
                </c:pt>
                <c:pt idx="5572">
                  <c:v>86.77995</c:v>
                </c:pt>
                <c:pt idx="5573">
                  <c:v>86.78394</c:v>
                </c:pt>
                <c:pt idx="5574">
                  <c:v>86.78871</c:v>
                </c:pt>
                <c:pt idx="5575">
                  <c:v>86.79397</c:v>
                </c:pt>
                <c:pt idx="5576">
                  <c:v>86.79931</c:v>
                </c:pt>
                <c:pt idx="5577">
                  <c:v>86.80447</c:v>
                </c:pt>
                <c:pt idx="5578">
                  <c:v>86.80942</c:v>
                </c:pt>
                <c:pt idx="5579">
                  <c:v>86.81417</c:v>
                </c:pt>
                <c:pt idx="5580">
                  <c:v>86.81892</c:v>
                </c:pt>
                <c:pt idx="5581">
                  <c:v>86.82357</c:v>
                </c:pt>
                <c:pt idx="5582">
                  <c:v>86.82787</c:v>
                </c:pt>
                <c:pt idx="5583">
                  <c:v>86.83146</c:v>
                </c:pt>
                <c:pt idx="5584">
                  <c:v>86.83397</c:v>
                </c:pt>
                <c:pt idx="5585">
                  <c:v>86.83541</c:v>
                </c:pt>
                <c:pt idx="5586">
                  <c:v>86.83597</c:v>
                </c:pt>
                <c:pt idx="5587">
                  <c:v>86.83619</c:v>
                </c:pt>
                <c:pt idx="5588">
                  <c:v>86.83662</c:v>
                </c:pt>
                <c:pt idx="5589">
                  <c:v>86.83767</c:v>
                </c:pt>
                <c:pt idx="5590">
                  <c:v>86.83939</c:v>
                </c:pt>
                <c:pt idx="5591">
                  <c:v>86.84154</c:v>
                </c:pt>
                <c:pt idx="5592">
                  <c:v>86.84386</c:v>
                </c:pt>
                <c:pt idx="5593">
                  <c:v>86.84606</c:v>
                </c:pt>
                <c:pt idx="5594">
                  <c:v>86.84811</c:v>
                </c:pt>
                <c:pt idx="5595">
                  <c:v>86.85022</c:v>
                </c:pt>
                <c:pt idx="5596">
                  <c:v>86.85264</c:v>
                </c:pt>
                <c:pt idx="5597">
                  <c:v>86.85563</c:v>
                </c:pt>
                <c:pt idx="5598">
                  <c:v>86.85927</c:v>
                </c:pt>
                <c:pt idx="5599">
                  <c:v>86.8636</c:v>
                </c:pt>
                <c:pt idx="5600">
                  <c:v>86.86857</c:v>
                </c:pt>
                <c:pt idx="5601">
                  <c:v>86.87424</c:v>
                </c:pt>
                <c:pt idx="5602">
                  <c:v>86.88069</c:v>
                </c:pt>
                <c:pt idx="5603">
                  <c:v>86.88792</c:v>
                </c:pt>
                <c:pt idx="5604">
                  <c:v>86.89582</c:v>
                </c:pt>
                <c:pt idx="5605">
                  <c:v>86.90385</c:v>
                </c:pt>
                <c:pt idx="5606">
                  <c:v>86.91131</c:v>
                </c:pt>
                <c:pt idx="5607">
                  <c:v>86.91742</c:v>
                </c:pt>
                <c:pt idx="5608">
                  <c:v>86.92163</c:v>
                </c:pt>
                <c:pt idx="5609">
                  <c:v>86.92377</c:v>
                </c:pt>
                <c:pt idx="5610">
                  <c:v>86.92423</c:v>
                </c:pt>
                <c:pt idx="5611">
                  <c:v>86.92371</c:v>
                </c:pt>
                <c:pt idx="5612">
                  <c:v>86.92297</c:v>
                </c:pt>
                <c:pt idx="5613">
                  <c:v>86.92262</c:v>
                </c:pt>
                <c:pt idx="5614">
                  <c:v>86.92293</c:v>
                </c:pt>
                <c:pt idx="5615">
                  <c:v>86.92389</c:v>
                </c:pt>
                <c:pt idx="5616">
                  <c:v>86.92539</c:v>
                </c:pt>
                <c:pt idx="5617">
                  <c:v>86.92745</c:v>
                </c:pt>
                <c:pt idx="5618">
                  <c:v>86.93008</c:v>
                </c:pt>
                <c:pt idx="5619">
                  <c:v>86.93348</c:v>
                </c:pt>
                <c:pt idx="5620">
                  <c:v>86.93774</c:v>
                </c:pt>
                <c:pt idx="5621">
                  <c:v>86.94274</c:v>
                </c:pt>
                <c:pt idx="5622">
                  <c:v>86.9481</c:v>
                </c:pt>
                <c:pt idx="5623">
                  <c:v>86.95329</c:v>
                </c:pt>
                <c:pt idx="5624">
                  <c:v>86.95793</c:v>
                </c:pt>
                <c:pt idx="5625">
                  <c:v>86.96192</c:v>
                </c:pt>
                <c:pt idx="5626">
                  <c:v>86.96545</c:v>
                </c:pt>
                <c:pt idx="5627">
                  <c:v>86.96901</c:v>
                </c:pt>
                <c:pt idx="5628">
                  <c:v>86.97296</c:v>
                </c:pt>
                <c:pt idx="5629">
                  <c:v>86.97751</c:v>
                </c:pt>
                <c:pt idx="5630">
                  <c:v>86.98246</c:v>
                </c:pt>
                <c:pt idx="5631">
                  <c:v>86.98743</c:v>
                </c:pt>
                <c:pt idx="5632">
                  <c:v>86.99211</c:v>
                </c:pt>
                <c:pt idx="5633">
                  <c:v>86.99636</c:v>
                </c:pt>
                <c:pt idx="5634">
                  <c:v>87.00039</c:v>
                </c:pt>
                <c:pt idx="5635">
                  <c:v>87.00459</c:v>
                </c:pt>
                <c:pt idx="5636">
                  <c:v>87.00923</c:v>
                </c:pt>
                <c:pt idx="5637">
                  <c:v>87.0144</c:v>
                </c:pt>
                <c:pt idx="5638">
                  <c:v>87.01974</c:v>
                </c:pt>
                <c:pt idx="5639">
                  <c:v>87.02451</c:v>
                </c:pt>
                <c:pt idx="5640">
                  <c:v>87.02824</c:v>
                </c:pt>
                <c:pt idx="5641">
                  <c:v>87.03056</c:v>
                </c:pt>
                <c:pt idx="5642">
                  <c:v>87.03172</c:v>
                </c:pt>
                <c:pt idx="5643">
                  <c:v>87.03233</c:v>
                </c:pt>
                <c:pt idx="5644">
                  <c:v>87.03326</c:v>
                </c:pt>
                <c:pt idx="5645">
                  <c:v>87.03507</c:v>
                </c:pt>
                <c:pt idx="5646">
                  <c:v>87.0381</c:v>
                </c:pt>
                <c:pt idx="5647">
                  <c:v>87.04211</c:v>
                </c:pt>
                <c:pt idx="5648">
                  <c:v>87.04675</c:v>
                </c:pt>
                <c:pt idx="5649">
                  <c:v>87.05159</c:v>
                </c:pt>
                <c:pt idx="5650">
                  <c:v>87.05644</c:v>
                </c:pt>
                <c:pt idx="5651">
                  <c:v>87.06133</c:v>
                </c:pt>
                <c:pt idx="5652">
                  <c:v>87.06639</c:v>
                </c:pt>
                <c:pt idx="5653">
                  <c:v>87.07173</c:v>
                </c:pt>
                <c:pt idx="5654">
                  <c:v>87.07713</c:v>
                </c:pt>
                <c:pt idx="5655">
                  <c:v>87.08222</c:v>
                </c:pt>
                <c:pt idx="5656">
                  <c:v>87.08657</c:v>
                </c:pt>
                <c:pt idx="5657">
                  <c:v>87.08992</c:v>
                </c:pt>
                <c:pt idx="5658">
                  <c:v>87.09222</c:v>
                </c:pt>
                <c:pt idx="5659">
                  <c:v>87.09386</c:v>
                </c:pt>
                <c:pt idx="5660">
                  <c:v>87.09531</c:v>
                </c:pt>
                <c:pt idx="5661">
                  <c:v>87.09711</c:v>
                </c:pt>
                <c:pt idx="5662">
                  <c:v>87.09968</c:v>
                </c:pt>
                <c:pt idx="5663">
                  <c:v>87.10317</c:v>
                </c:pt>
                <c:pt idx="5664">
                  <c:v>87.10763</c:v>
                </c:pt>
                <c:pt idx="5665">
                  <c:v>87.11304</c:v>
                </c:pt>
                <c:pt idx="5666">
                  <c:v>87.11931</c:v>
                </c:pt>
                <c:pt idx="5667">
                  <c:v>87.12641</c:v>
                </c:pt>
                <c:pt idx="5668">
                  <c:v>87.13409</c:v>
                </c:pt>
                <c:pt idx="5669">
                  <c:v>87.14187</c:v>
                </c:pt>
                <c:pt idx="5670">
                  <c:v>87.14909</c:v>
                </c:pt>
                <c:pt idx="5671">
                  <c:v>87.15503</c:v>
                </c:pt>
                <c:pt idx="5672">
                  <c:v>87.15918</c:v>
                </c:pt>
                <c:pt idx="5673">
                  <c:v>87.16132</c:v>
                </c:pt>
                <c:pt idx="5674">
                  <c:v>87.16181</c:v>
                </c:pt>
                <c:pt idx="5675">
                  <c:v>87.16136</c:v>
                </c:pt>
                <c:pt idx="5676">
                  <c:v>87.1608</c:v>
                </c:pt>
                <c:pt idx="5677">
                  <c:v>87.16093</c:v>
                </c:pt>
                <c:pt idx="5678">
                  <c:v>87.1622</c:v>
                </c:pt>
                <c:pt idx="5679">
                  <c:v>87.1647</c:v>
                </c:pt>
                <c:pt idx="5680">
                  <c:v>87.16838</c:v>
                </c:pt>
                <c:pt idx="5681">
                  <c:v>87.17307</c:v>
                </c:pt>
                <c:pt idx="5682">
                  <c:v>87.17865</c:v>
                </c:pt>
                <c:pt idx="5683">
                  <c:v>87.18515</c:v>
                </c:pt>
                <c:pt idx="5684">
                  <c:v>87.1925</c:v>
                </c:pt>
                <c:pt idx="5685">
                  <c:v>87.20059</c:v>
                </c:pt>
                <c:pt idx="5686">
                  <c:v>87.20909</c:v>
                </c:pt>
                <c:pt idx="5687">
                  <c:v>87.21748</c:v>
                </c:pt>
                <c:pt idx="5688">
                  <c:v>87.22533</c:v>
                </c:pt>
                <c:pt idx="5689">
                  <c:v>87.23225</c:v>
                </c:pt>
                <c:pt idx="5690">
                  <c:v>87.23813</c:v>
                </c:pt>
                <c:pt idx="5691">
                  <c:v>87.24312</c:v>
                </c:pt>
                <c:pt idx="5692">
                  <c:v>87.24744</c:v>
                </c:pt>
                <c:pt idx="5693">
                  <c:v>87.2514</c:v>
                </c:pt>
                <c:pt idx="5694">
                  <c:v>87.25523</c:v>
                </c:pt>
                <c:pt idx="5695">
                  <c:v>87.25911</c:v>
                </c:pt>
                <c:pt idx="5696">
                  <c:v>87.26334</c:v>
                </c:pt>
                <c:pt idx="5697">
                  <c:v>87.2683</c:v>
                </c:pt>
                <c:pt idx="5698">
                  <c:v>87.27438</c:v>
                </c:pt>
                <c:pt idx="5699">
                  <c:v>87.28201</c:v>
                </c:pt>
                <c:pt idx="5700">
                  <c:v>87.2913</c:v>
                </c:pt>
                <c:pt idx="5701">
                  <c:v>87.30214</c:v>
                </c:pt>
                <c:pt idx="5702">
                  <c:v>87.31405</c:v>
                </c:pt>
                <c:pt idx="5703">
                  <c:v>87.32645</c:v>
                </c:pt>
                <c:pt idx="5704">
                  <c:v>87.3388</c:v>
                </c:pt>
                <c:pt idx="5705">
                  <c:v>87.35081</c:v>
                </c:pt>
                <c:pt idx="5706">
                  <c:v>87.36259</c:v>
                </c:pt>
                <c:pt idx="5707">
                  <c:v>87.37437</c:v>
                </c:pt>
                <c:pt idx="5708">
                  <c:v>87.38646</c:v>
                </c:pt>
                <c:pt idx="5709">
                  <c:v>87.39892</c:v>
                </c:pt>
                <c:pt idx="5710">
                  <c:v>87.41163</c:v>
                </c:pt>
                <c:pt idx="5711">
                  <c:v>87.42423</c:v>
                </c:pt>
                <c:pt idx="5712">
                  <c:v>87.43642</c:v>
                </c:pt>
                <c:pt idx="5713">
                  <c:v>87.44809</c:v>
                </c:pt>
                <c:pt idx="5714">
                  <c:v>87.4593</c:v>
                </c:pt>
                <c:pt idx="5715">
                  <c:v>87.47035</c:v>
                </c:pt>
                <c:pt idx="5716">
                  <c:v>87.4816</c:v>
                </c:pt>
                <c:pt idx="5717">
                  <c:v>87.49317</c:v>
                </c:pt>
                <c:pt idx="5718">
                  <c:v>87.50507</c:v>
                </c:pt>
                <c:pt idx="5719">
                  <c:v>87.51719</c:v>
                </c:pt>
                <c:pt idx="5720">
                  <c:v>87.52937</c:v>
                </c:pt>
                <c:pt idx="5721">
                  <c:v>87.54172</c:v>
                </c:pt>
                <c:pt idx="5722">
                  <c:v>87.55448</c:v>
                </c:pt>
                <c:pt idx="5723">
                  <c:v>87.56806</c:v>
                </c:pt>
                <c:pt idx="5724">
                  <c:v>87.58276</c:v>
                </c:pt>
                <c:pt idx="5725">
                  <c:v>87.59859</c:v>
                </c:pt>
                <c:pt idx="5726">
                  <c:v>87.61532</c:v>
                </c:pt>
                <c:pt idx="5727">
                  <c:v>87.63241</c:v>
                </c:pt>
                <c:pt idx="5728">
                  <c:v>87.64944</c:v>
                </c:pt>
                <c:pt idx="5729">
                  <c:v>87.66607</c:v>
                </c:pt>
                <c:pt idx="5730">
                  <c:v>87.68233</c:v>
                </c:pt>
                <c:pt idx="5731">
                  <c:v>87.69831</c:v>
                </c:pt>
                <c:pt idx="5732">
                  <c:v>87.71426</c:v>
                </c:pt>
                <c:pt idx="5733">
                  <c:v>87.73009</c:v>
                </c:pt>
                <c:pt idx="5734">
                  <c:v>87.7457</c:v>
                </c:pt>
                <c:pt idx="5735">
                  <c:v>87.76067</c:v>
                </c:pt>
                <c:pt idx="5736">
                  <c:v>87.77477</c:v>
                </c:pt>
                <c:pt idx="5737">
                  <c:v>87.78808</c:v>
                </c:pt>
                <c:pt idx="5738">
                  <c:v>87.80094</c:v>
                </c:pt>
                <c:pt idx="5739">
                  <c:v>87.81396</c:v>
                </c:pt>
                <c:pt idx="5740">
                  <c:v>87.8279</c:v>
                </c:pt>
                <c:pt idx="5741">
                  <c:v>87.84318</c:v>
                </c:pt>
                <c:pt idx="5742">
                  <c:v>87.85995</c:v>
                </c:pt>
                <c:pt idx="5743">
                  <c:v>87.878</c:v>
                </c:pt>
                <c:pt idx="5744">
                  <c:v>87.89693</c:v>
                </c:pt>
                <c:pt idx="5745">
                  <c:v>87.91646</c:v>
                </c:pt>
                <c:pt idx="5746">
                  <c:v>87.93634</c:v>
                </c:pt>
                <c:pt idx="5747">
                  <c:v>87.95657</c:v>
                </c:pt>
                <c:pt idx="5748">
                  <c:v>87.97712</c:v>
                </c:pt>
                <c:pt idx="5749">
                  <c:v>87.99798</c:v>
                </c:pt>
                <c:pt idx="5750">
                  <c:v>88.01897</c:v>
                </c:pt>
                <c:pt idx="5751">
                  <c:v>88.03985</c:v>
                </c:pt>
                <c:pt idx="5752">
                  <c:v>88.06031</c:v>
                </c:pt>
                <c:pt idx="5753">
                  <c:v>88.08018</c:v>
                </c:pt>
                <c:pt idx="5754">
                  <c:v>88.09946</c:v>
                </c:pt>
                <c:pt idx="5755">
                  <c:v>88.11825</c:v>
                </c:pt>
                <c:pt idx="5756">
                  <c:v>88.13664</c:v>
                </c:pt>
                <c:pt idx="5757">
                  <c:v>88.15467</c:v>
                </c:pt>
                <c:pt idx="5758">
                  <c:v>88.17227</c:v>
                </c:pt>
                <c:pt idx="5759">
                  <c:v>88.18948</c:v>
                </c:pt>
                <c:pt idx="5760">
                  <c:v>88.20634</c:v>
                </c:pt>
                <c:pt idx="5761">
                  <c:v>88.22319</c:v>
                </c:pt>
                <c:pt idx="5762">
                  <c:v>88.24046</c:v>
                </c:pt>
                <c:pt idx="5763">
                  <c:v>88.25853</c:v>
                </c:pt>
                <c:pt idx="5764">
                  <c:v>88.2776</c:v>
                </c:pt>
                <c:pt idx="5765">
                  <c:v>88.2975</c:v>
                </c:pt>
                <c:pt idx="5766">
                  <c:v>88.3178</c:v>
                </c:pt>
                <c:pt idx="5767">
                  <c:v>88.33793</c:v>
                </c:pt>
                <c:pt idx="5768">
                  <c:v>88.35752</c:v>
                </c:pt>
                <c:pt idx="5769">
                  <c:v>88.37663</c:v>
                </c:pt>
                <c:pt idx="5770">
                  <c:v>88.39566</c:v>
                </c:pt>
                <c:pt idx="5771">
                  <c:v>88.41521</c:v>
                </c:pt>
                <c:pt idx="5772">
                  <c:v>88.43584</c:v>
                </c:pt>
                <c:pt idx="5773">
                  <c:v>88.45766</c:v>
                </c:pt>
                <c:pt idx="5774">
                  <c:v>88.48036</c:v>
                </c:pt>
                <c:pt idx="5775">
                  <c:v>88.50328</c:v>
                </c:pt>
                <c:pt idx="5776">
                  <c:v>88.52567</c:v>
                </c:pt>
                <c:pt idx="5777">
                  <c:v>88.54701</c:v>
                </c:pt>
                <c:pt idx="5778">
                  <c:v>88.56728</c:v>
                </c:pt>
                <c:pt idx="5779">
                  <c:v>88.58685</c:v>
                </c:pt>
                <c:pt idx="5780">
                  <c:v>88.60623</c:v>
                </c:pt>
                <c:pt idx="5781">
                  <c:v>88.62602</c:v>
                </c:pt>
                <c:pt idx="5782">
                  <c:v>88.64645</c:v>
                </c:pt>
                <c:pt idx="5783">
                  <c:v>88.66747</c:v>
                </c:pt>
                <c:pt idx="5784">
                  <c:v>88.6889</c:v>
                </c:pt>
                <c:pt idx="5785">
                  <c:v>88.71043</c:v>
                </c:pt>
                <c:pt idx="5786">
                  <c:v>88.73188</c:v>
                </c:pt>
                <c:pt idx="5787">
                  <c:v>88.7533</c:v>
                </c:pt>
                <c:pt idx="5788">
                  <c:v>88.77477</c:v>
                </c:pt>
                <c:pt idx="5789">
                  <c:v>88.79641</c:v>
                </c:pt>
                <c:pt idx="5790">
                  <c:v>88.81828</c:v>
                </c:pt>
                <c:pt idx="5791">
                  <c:v>88.84031</c:v>
                </c:pt>
                <c:pt idx="5792">
                  <c:v>88.86245</c:v>
                </c:pt>
                <c:pt idx="5793">
                  <c:v>88.88472</c:v>
                </c:pt>
                <c:pt idx="5794">
                  <c:v>88.90717</c:v>
                </c:pt>
                <c:pt idx="5795">
                  <c:v>88.92988</c:v>
                </c:pt>
                <c:pt idx="5796">
                  <c:v>88.95284</c:v>
                </c:pt>
                <c:pt idx="5797">
                  <c:v>88.97591</c:v>
                </c:pt>
                <c:pt idx="5798">
                  <c:v>88.99876</c:v>
                </c:pt>
                <c:pt idx="5799">
                  <c:v>89.02096</c:v>
                </c:pt>
                <c:pt idx="5800">
                  <c:v>89.0423</c:v>
                </c:pt>
                <c:pt idx="5801">
                  <c:v>89.06262</c:v>
                </c:pt>
                <c:pt idx="5802">
                  <c:v>89.08211</c:v>
                </c:pt>
                <c:pt idx="5803">
                  <c:v>89.10106</c:v>
                </c:pt>
                <c:pt idx="5804">
                  <c:v>89.11983</c:v>
                </c:pt>
                <c:pt idx="5805">
                  <c:v>89.13873</c:v>
                </c:pt>
                <c:pt idx="5806">
                  <c:v>89.15785</c:v>
                </c:pt>
                <c:pt idx="5807">
                  <c:v>89.17725</c:v>
                </c:pt>
                <c:pt idx="5808">
                  <c:v>89.19698</c:v>
                </c:pt>
                <c:pt idx="5809">
                  <c:v>89.21717</c:v>
                </c:pt>
                <c:pt idx="5810">
                  <c:v>89.23807</c:v>
                </c:pt>
                <c:pt idx="5811">
                  <c:v>89.25987</c:v>
                </c:pt>
                <c:pt idx="5812">
                  <c:v>89.28262</c:v>
                </c:pt>
                <c:pt idx="5813">
                  <c:v>89.30611</c:v>
                </c:pt>
                <c:pt idx="5814">
                  <c:v>89.32993</c:v>
                </c:pt>
                <c:pt idx="5815">
                  <c:v>89.35349</c:v>
                </c:pt>
                <c:pt idx="5816">
                  <c:v>89.37632</c:v>
                </c:pt>
                <c:pt idx="5817">
                  <c:v>89.39818</c:v>
                </c:pt>
                <c:pt idx="5818">
                  <c:v>89.4191</c:v>
                </c:pt>
                <c:pt idx="5819">
                  <c:v>89.43938</c:v>
                </c:pt>
                <c:pt idx="5820">
                  <c:v>89.45936</c:v>
                </c:pt>
                <c:pt idx="5821">
                  <c:v>89.47935</c:v>
                </c:pt>
                <c:pt idx="5822">
                  <c:v>89.4995</c:v>
                </c:pt>
                <c:pt idx="5823">
                  <c:v>89.51981</c:v>
                </c:pt>
                <c:pt idx="5824">
                  <c:v>89.54027</c:v>
                </c:pt>
                <c:pt idx="5825">
                  <c:v>89.56074</c:v>
                </c:pt>
                <c:pt idx="5826">
                  <c:v>89.58123</c:v>
                </c:pt>
                <c:pt idx="5827">
                  <c:v>89.60164</c:v>
                </c:pt>
                <c:pt idx="5828">
                  <c:v>89.62182</c:v>
                </c:pt>
                <c:pt idx="5829">
                  <c:v>89.64153</c:v>
                </c:pt>
                <c:pt idx="5830">
                  <c:v>89.66064</c:v>
                </c:pt>
                <c:pt idx="5831">
                  <c:v>89.67908</c:v>
                </c:pt>
                <c:pt idx="5832">
                  <c:v>89.69709</c:v>
                </c:pt>
                <c:pt idx="5833">
                  <c:v>89.71507</c:v>
                </c:pt>
                <c:pt idx="5834">
                  <c:v>89.73357</c:v>
                </c:pt>
                <c:pt idx="5835">
                  <c:v>89.75296</c:v>
                </c:pt>
                <c:pt idx="5836">
                  <c:v>89.7734</c:v>
                </c:pt>
                <c:pt idx="5837">
                  <c:v>89.7945</c:v>
                </c:pt>
                <c:pt idx="5838">
                  <c:v>89.81583</c:v>
                </c:pt>
                <c:pt idx="5839">
                  <c:v>89.83678</c:v>
                </c:pt>
                <c:pt idx="5840">
                  <c:v>89.85705</c:v>
                </c:pt>
                <c:pt idx="5841">
                  <c:v>89.8767</c:v>
                </c:pt>
                <c:pt idx="5842">
                  <c:v>89.89624</c:v>
                </c:pt>
                <c:pt idx="5843">
                  <c:v>89.91623</c:v>
                </c:pt>
                <c:pt idx="5844">
                  <c:v>89.9372</c:v>
                </c:pt>
                <c:pt idx="5845">
                  <c:v>89.95931</c:v>
                </c:pt>
                <c:pt idx="5846">
                  <c:v>89.98238</c:v>
                </c:pt>
                <c:pt idx="5847">
                  <c:v>90.00589</c:v>
                </c:pt>
                <c:pt idx="5848">
                  <c:v>90.02937</c:v>
                </c:pt>
                <c:pt idx="5849">
                  <c:v>90.05236</c:v>
                </c:pt>
                <c:pt idx="5850">
                  <c:v>90.07468</c:v>
                </c:pt>
                <c:pt idx="5851">
                  <c:v>90.09625</c:v>
                </c:pt>
                <c:pt idx="5852">
                  <c:v>90.11703</c:v>
                </c:pt>
                <c:pt idx="5853">
                  <c:v>90.13683</c:v>
                </c:pt>
                <c:pt idx="5854">
                  <c:v>90.15557</c:v>
                </c:pt>
                <c:pt idx="5855">
                  <c:v>90.17305</c:v>
                </c:pt>
                <c:pt idx="5856">
                  <c:v>90.18945</c:v>
                </c:pt>
                <c:pt idx="5857">
                  <c:v>90.20521</c:v>
                </c:pt>
                <c:pt idx="5858">
                  <c:v>90.22111</c:v>
                </c:pt>
                <c:pt idx="5859">
                  <c:v>90.23785</c:v>
                </c:pt>
                <c:pt idx="5860">
                  <c:v>90.2561</c:v>
                </c:pt>
                <c:pt idx="5861">
                  <c:v>90.27599</c:v>
                </c:pt>
                <c:pt idx="5862">
                  <c:v>90.29721</c:v>
                </c:pt>
                <c:pt idx="5863">
                  <c:v>90.31913</c:v>
                </c:pt>
                <c:pt idx="5864">
                  <c:v>90.34102</c:v>
                </c:pt>
                <c:pt idx="5865">
                  <c:v>90.36221</c:v>
                </c:pt>
                <c:pt idx="5866">
                  <c:v>90.3824</c:v>
                </c:pt>
                <c:pt idx="5867">
                  <c:v>90.40144</c:v>
                </c:pt>
                <c:pt idx="5868">
                  <c:v>90.41936</c:v>
                </c:pt>
                <c:pt idx="5869">
                  <c:v>90.43626</c:v>
                </c:pt>
                <c:pt idx="5870">
                  <c:v>90.45226</c:v>
                </c:pt>
                <c:pt idx="5871">
                  <c:v>90.46745</c:v>
                </c:pt>
                <c:pt idx="5872">
                  <c:v>90.48218</c:v>
                </c:pt>
                <c:pt idx="5873">
                  <c:v>90.49689</c:v>
                </c:pt>
                <c:pt idx="5874">
                  <c:v>90.51215</c:v>
                </c:pt>
                <c:pt idx="5875">
                  <c:v>90.52847</c:v>
                </c:pt>
                <c:pt idx="5876">
                  <c:v>90.54619</c:v>
                </c:pt>
                <c:pt idx="5877">
                  <c:v>90.56518</c:v>
                </c:pt>
                <c:pt idx="5878">
                  <c:v>90.58509</c:v>
                </c:pt>
                <c:pt idx="5879">
                  <c:v>90.60529</c:v>
                </c:pt>
                <c:pt idx="5880">
                  <c:v>90.62524</c:v>
                </c:pt>
                <c:pt idx="5881">
                  <c:v>90.64459</c:v>
                </c:pt>
                <c:pt idx="5882">
                  <c:v>90.66324</c:v>
                </c:pt>
                <c:pt idx="5883">
                  <c:v>90.68142</c:v>
                </c:pt>
                <c:pt idx="5884">
                  <c:v>90.69937</c:v>
                </c:pt>
                <c:pt idx="5885">
                  <c:v>90.71741</c:v>
                </c:pt>
                <c:pt idx="5886">
                  <c:v>90.73561</c:v>
                </c:pt>
                <c:pt idx="5887">
                  <c:v>90.754</c:v>
                </c:pt>
                <c:pt idx="5888">
                  <c:v>90.77252</c:v>
                </c:pt>
                <c:pt idx="5889">
                  <c:v>90.79108</c:v>
                </c:pt>
                <c:pt idx="5890">
                  <c:v>90.80959</c:v>
                </c:pt>
                <c:pt idx="5891">
                  <c:v>90.82786</c:v>
                </c:pt>
                <c:pt idx="5892">
                  <c:v>90.84558</c:v>
                </c:pt>
                <c:pt idx="5893">
                  <c:v>90.86242</c:v>
                </c:pt>
                <c:pt idx="5894">
                  <c:v>90.87804</c:v>
                </c:pt>
                <c:pt idx="5895">
                  <c:v>90.89233</c:v>
                </c:pt>
                <c:pt idx="5896">
                  <c:v>90.90539</c:v>
                </c:pt>
                <c:pt idx="5897">
                  <c:v>90.91776</c:v>
                </c:pt>
                <c:pt idx="5898">
                  <c:v>90.93005</c:v>
                </c:pt>
                <c:pt idx="5899">
                  <c:v>90.94292</c:v>
                </c:pt>
                <c:pt idx="5900">
                  <c:v>90.95671</c:v>
                </c:pt>
                <c:pt idx="5901">
                  <c:v>90.97144</c:v>
                </c:pt>
                <c:pt idx="5902">
                  <c:v>90.98683</c:v>
                </c:pt>
                <c:pt idx="5903">
                  <c:v>91.00241</c:v>
                </c:pt>
                <c:pt idx="5904">
                  <c:v>91.01792</c:v>
                </c:pt>
                <c:pt idx="5905">
                  <c:v>91.03324</c:v>
                </c:pt>
                <c:pt idx="5906">
                  <c:v>91.04853</c:v>
                </c:pt>
                <c:pt idx="5907">
                  <c:v>91.064</c:v>
                </c:pt>
                <c:pt idx="5908">
                  <c:v>91.07977</c:v>
                </c:pt>
                <c:pt idx="5909">
                  <c:v>91.09573</c:v>
                </c:pt>
                <c:pt idx="5910">
                  <c:v>91.11158</c:v>
                </c:pt>
                <c:pt idx="5911">
                  <c:v>91.12692</c:v>
                </c:pt>
                <c:pt idx="5912">
                  <c:v>91.14148</c:v>
                </c:pt>
                <c:pt idx="5913">
                  <c:v>91.1552</c:v>
                </c:pt>
                <c:pt idx="5914">
                  <c:v>91.16834</c:v>
                </c:pt>
                <c:pt idx="5915">
                  <c:v>91.18127</c:v>
                </c:pt>
                <c:pt idx="5916">
                  <c:v>91.19438</c:v>
                </c:pt>
                <c:pt idx="5917">
                  <c:v>91.20787</c:v>
                </c:pt>
                <c:pt idx="5918">
                  <c:v>91.2218</c:v>
                </c:pt>
                <c:pt idx="5919">
                  <c:v>91.23613</c:v>
                </c:pt>
                <c:pt idx="5920">
                  <c:v>91.25072</c:v>
                </c:pt>
                <c:pt idx="5921">
                  <c:v>91.26556</c:v>
                </c:pt>
                <c:pt idx="5922">
                  <c:v>91.28068</c:v>
                </c:pt>
                <c:pt idx="5923">
                  <c:v>91.29593</c:v>
                </c:pt>
                <c:pt idx="5924">
                  <c:v>91.31123</c:v>
                </c:pt>
                <c:pt idx="5925">
                  <c:v>91.32627</c:v>
                </c:pt>
                <c:pt idx="5926">
                  <c:v>91.34082</c:v>
                </c:pt>
                <c:pt idx="5927">
                  <c:v>91.35471</c:v>
                </c:pt>
                <c:pt idx="5928">
                  <c:v>91.36797</c:v>
                </c:pt>
                <c:pt idx="5929">
                  <c:v>91.38097</c:v>
                </c:pt>
                <c:pt idx="5930">
                  <c:v>91.39404</c:v>
                </c:pt>
                <c:pt idx="5931">
                  <c:v>91.40755</c:v>
                </c:pt>
                <c:pt idx="5932">
                  <c:v>91.42147</c:v>
                </c:pt>
                <c:pt idx="5933">
                  <c:v>91.43562</c:v>
                </c:pt>
                <c:pt idx="5934">
                  <c:v>91.44962</c:v>
                </c:pt>
                <c:pt idx="5935">
                  <c:v>91.46317</c:v>
                </c:pt>
                <c:pt idx="5936">
                  <c:v>91.47623</c:v>
                </c:pt>
                <c:pt idx="5937">
                  <c:v>91.48909</c:v>
                </c:pt>
                <c:pt idx="5938">
                  <c:v>91.5021</c:v>
                </c:pt>
                <c:pt idx="5939">
                  <c:v>91.51564</c:v>
                </c:pt>
                <c:pt idx="5940">
                  <c:v>91.52966</c:v>
                </c:pt>
                <c:pt idx="5941">
                  <c:v>91.54379</c:v>
                </c:pt>
                <c:pt idx="5942">
                  <c:v>91.55746</c:v>
                </c:pt>
                <c:pt idx="5943">
                  <c:v>91.57012</c:v>
                </c:pt>
                <c:pt idx="5944">
                  <c:v>91.58159</c:v>
                </c:pt>
                <c:pt idx="5945">
                  <c:v>91.59217</c:v>
                </c:pt>
                <c:pt idx="5946">
                  <c:v>91.60249</c:v>
                </c:pt>
                <c:pt idx="5947">
                  <c:v>91.61341</c:v>
                </c:pt>
                <c:pt idx="5948">
                  <c:v>91.62547</c:v>
                </c:pt>
                <c:pt idx="5949">
                  <c:v>91.63887</c:v>
                </c:pt>
                <c:pt idx="5950">
                  <c:v>91.65325</c:v>
                </c:pt>
                <c:pt idx="5951">
                  <c:v>91.66814</c:v>
                </c:pt>
                <c:pt idx="5952">
                  <c:v>91.68304</c:v>
                </c:pt>
                <c:pt idx="5953">
                  <c:v>91.69759</c:v>
                </c:pt>
                <c:pt idx="5954">
                  <c:v>91.71188</c:v>
                </c:pt>
                <c:pt idx="5955">
                  <c:v>91.72588</c:v>
                </c:pt>
                <c:pt idx="5956">
                  <c:v>91.73955</c:v>
                </c:pt>
                <c:pt idx="5957">
                  <c:v>91.75259</c:v>
                </c:pt>
                <c:pt idx="5958">
                  <c:v>91.7646</c:v>
                </c:pt>
                <c:pt idx="5959">
                  <c:v>91.77506</c:v>
                </c:pt>
                <c:pt idx="5960">
                  <c:v>91.78384</c:v>
                </c:pt>
                <c:pt idx="5961">
                  <c:v>91.79105</c:v>
                </c:pt>
                <c:pt idx="5962">
                  <c:v>91.79724</c:v>
                </c:pt>
                <c:pt idx="5963">
                  <c:v>91.80313</c:v>
                </c:pt>
                <c:pt idx="5964">
                  <c:v>91.80937</c:v>
                </c:pt>
                <c:pt idx="5965">
                  <c:v>91.81646</c:v>
                </c:pt>
                <c:pt idx="5966">
                  <c:v>91.82459</c:v>
                </c:pt>
                <c:pt idx="5967">
                  <c:v>91.83386</c:v>
                </c:pt>
                <c:pt idx="5968">
                  <c:v>91.84444</c:v>
                </c:pt>
                <c:pt idx="5969">
                  <c:v>91.85648</c:v>
                </c:pt>
                <c:pt idx="5970">
                  <c:v>91.87019</c:v>
                </c:pt>
                <c:pt idx="5971">
                  <c:v>91.8855</c:v>
                </c:pt>
                <c:pt idx="5972">
                  <c:v>91.90196</c:v>
                </c:pt>
                <c:pt idx="5973">
                  <c:v>91.91872</c:v>
                </c:pt>
                <c:pt idx="5974">
                  <c:v>91.93465</c:v>
                </c:pt>
                <c:pt idx="5975">
                  <c:v>91.94877</c:v>
                </c:pt>
                <c:pt idx="5976">
                  <c:v>91.96054</c:v>
                </c:pt>
                <c:pt idx="5977">
                  <c:v>91.97013</c:v>
                </c:pt>
                <c:pt idx="5978">
                  <c:v>91.97832</c:v>
                </c:pt>
                <c:pt idx="5979">
                  <c:v>91.98624</c:v>
                </c:pt>
                <c:pt idx="5980">
                  <c:v>91.9949</c:v>
                </c:pt>
                <c:pt idx="5981">
                  <c:v>92.00483</c:v>
                </c:pt>
                <c:pt idx="5982">
                  <c:v>92.01608</c:v>
                </c:pt>
                <c:pt idx="5983">
                  <c:v>92.02817</c:v>
                </c:pt>
                <c:pt idx="5984">
                  <c:v>92.04039</c:v>
                </c:pt>
                <c:pt idx="5985">
                  <c:v>92.05247</c:v>
                </c:pt>
                <c:pt idx="5986">
                  <c:v>92.0638</c:v>
                </c:pt>
                <c:pt idx="5987">
                  <c:v>92.07439</c:v>
                </c:pt>
                <c:pt idx="5988">
                  <c:v>92.08451</c:v>
                </c:pt>
                <c:pt idx="5989">
                  <c:v>92.09445</c:v>
                </c:pt>
                <c:pt idx="5990">
                  <c:v>92.10435</c:v>
                </c:pt>
                <c:pt idx="5991">
                  <c:v>92.11424</c:v>
                </c:pt>
                <c:pt idx="5992">
                  <c:v>92.12402</c:v>
                </c:pt>
                <c:pt idx="5993">
                  <c:v>92.1337</c:v>
                </c:pt>
                <c:pt idx="5994">
                  <c:v>92.14344</c:v>
                </c:pt>
                <c:pt idx="5995">
                  <c:v>92.15344</c:v>
                </c:pt>
                <c:pt idx="5996">
                  <c:v>92.16393</c:v>
                </c:pt>
                <c:pt idx="5997">
                  <c:v>92.1749</c:v>
                </c:pt>
                <c:pt idx="5998">
                  <c:v>92.18615</c:v>
                </c:pt>
                <c:pt idx="5999">
                  <c:v>92.19724</c:v>
                </c:pt>
                <c:pt idx="6000">
                  <c:v>92.20787</c:v>
                </c:pt>
                <c:pt idx="6001">
                  <c:v>92.2178</c:v>
                </c:pt>
                <c:pt idx="6002">
                  <c:v>92.2271</c:v>
                </c:pt>
                <c:pt idx="6003">
                  <c:v>92.23602</c:v>
                </c:pt>
                <c:pt idx="6004">
                  <c:v>92.24493</c:v>
                </c:pt>
                <c:pt idx="6005">
                  <c:v>92.25397</c:v>
                </c:pt>
                <c:pt idx="6006">
                  <c:v>92.2632</c:v>
                </c:pt>
                <c:pt idx="6007">
                  <c:v>92.27254</c:v>
                </c:pt>
                <c:pt idx="6008">
                  <c:v>92.28183</c:v>
                </c:pt>
                <c:pt idx="6009">
                  <c:v>92.29121</c:v>
                </c:pt>
                <c:pt idx="6010">
                  <c:v>92.30089</c:v>
                </c:pt>
                <c:pt idx="6011">
                  <c:v>92.31122</c:v>
                </c:pt>
                <c:pt idx="6012">
                  <c:v>92.32233</c:v>
                </c:pt>
                <c:pt idx="6013">
                  <c:v>92.33421</c:v>
                </c:pt>
                <c:pt idx="6014">
                  <c:v>92.34635</c:v>
                </c:pt>
                <c:pt idx="6015">
                  <c:v>92.35822</c:v>
                </c:pt>
                <c:pt idx="6016">
                  <c:v>92.36926</c:v>
                </c:pt>
                <c:pt idx="6017">
                  <c:v>92.37929</c:v>
                </c:pt>
                <c:pt idx="6018">
                  <c:v>92.38844</c:v>
                </c:pt>
                <c:pt idx="6019">
                  <c:v>92.39722</c:v>
                </c:pt>
                <c:pt idx="6020">
                  <c:v>92.40632</c:v>
                </c:pt>
                <c:pt idx="6021">
                  <c:v>92.41618</c:v>
                </c:pt>
                <c:pt idx="6022">
                  <c:v>92.42698</c:v>
                </c:pt>
                <c:pt idx="6023">
                  <c:v>92.43853</c:v>
                </c:pt>
                <c:pt idx="6024">
                  <c:v>92.45045</c:v>
                </c:pt>
                <c:pt idx="6025">
                  <c:v>92.4622</c:v>
                </c:pt>
                <c:pt idx="6026">
                  <c:v>92.47351</c:v>
                </c:pt>
                <c:pt idx="6027">
                  <c:v>92.4842</c:v>
                </c:pt>
                <c:pt idx="6028">
                  <c:v>92.49421</c:v>
                </c:pt>
                <c:pt idx="6029">
                  <c:v>92.50349</c:v>
                </c:pt>
                <c:pt idx="6030">
                  <c:v>92.51213</c:v>
                </c:pt>
                <c:pt idx="6031">
                  <c:v>92.52013</c:v>
                </c:pt>
                <c:pt idx="6032">
                  <c:v>92.52771</c:v>
                </c:pt>
                <c:pt idx="6033">
                  <c:v>92.53526</c:v>
                </c:pt>
                <c:pt idx="6034">
                  <c:v>92.54331</c:v>
                </c:pt>
                <c:pt idx="6035">
                  <c:v>92.55234</c:v>
                </c:pt>
                <c:pt idx="6036">
                  <c:v>92.5625</c:v>
                </c:pt>
                <c:pt idx="6037">
                  <c:v>92.57369</c:v>
                </c:pt>
                <c:pt idx="6038">
                  <c:v>92.5854</c:v>
                </c:pt>
                <c:pt idx="6039">
                  <c:v>92.59682</c:v>
                </c:pt>
                <c:pt idx="6040">
                  <c:v>92.60737</c:v>
                </c:pt>
                <c:pt idx="6041">
                  <c:v>92.6166</c:v>
                </c:pt>
                <c:pt idx="6042">
                  <c:v>92.62459</c:v>
                </c:pt>
                <c:pt idx="6043">
                  <c:v>92.63174</c:v>
                </c:pt>
                <c:pt idx="6044">
                  <c:v>92.63847</c:v>
                </c:pt>
                <c:pt idx="6045">
                  <c:v>92.64528</c:v>
                </c:pt>
                <c:pt idx="6046">
                  <c:v>92.65234</c:v>
                </c:pt>
                <c:pt idx="6047">
                  <c:v>92.65967</c:v>
                </c:pt>
                <c:pt idx="6048">
                  <c:v>92.66727</c:v>
                </c:pt>
                <c:pt idx="6049">
                  <c:v>92.67519</c:v>
                </c:pt>
                <c:pt idx="6050">
                  <c:v>92.68357</c:v>
                </c:pt>
                <c:pt idx="6051">
                  <c:v>92.69263</c:v>
                </c:pt>
                <c:pt idx="6052">
                  <c:v>92.70232</c:v>
                </c:pt>
                <c:pt idx="6053">
                  <c:v>92.71242</c:v>
                </c:pt>
                <c:pt idx="6054">
                  <c:v>92.72238</c:v>
                </c:pt>
                <c:pt idx="6055">
                  <c:v>92.73157</c:v>
                </c:pt>
                <c:pt idx="6056">
                  <c:v>92.73945</c:v>
                </c:pt>
                <c:pt idx="6057">
                  <c:v>92.7459</c:v>
                </c:pt>
                <c:pt idx="6058">
                  <c:v>92.75127</c:v>
                </c:pt>
                <c:pt idx="6059">
                  <c:v>92.75639</c:v>
                </c:pt>
                <c:pt idx="6060">
                  <c:v>92.7621</c:v>
                </c:pt>
                <c:pt idx="6061">
                  <c:v>92.76917</c:v>
                </c:pt>
                <c:pt idx="6062">
                  <c:v>92.77784</c:v>
                </c:pt>
                <c:pt idx="6063">
                  <c:v>92.78791</c:v>
                </c:pt>
                <c:pt idx="6064">
                  <c:v>92.79889</c:v>
                </c:pt>
                <c:pt idx="6065">
                  <c:v>92.81027</c:v>
                </c:pt>
                <c:pt idx="6066">
                  <c:v>92.82178</c:v>
                </c:pt>
                <c:pt idx="6067">
                  <c:v>92.83329</c:v>
                </c:pt>
                <c:pt idx="6068">
                  <c:v>92.8447</c:v>
                </c:pt>
                <c:pt idx="6069">
                  <c:v>92.85599</c:v>
                </c:pt>
                <c:pt idx="6070">
                  <c:v>92.86694</c:v>
                </c:pt>
                <c:pt idx="6071">
                  <c:v>92.87721</c:v>
                </c:pt>
                <c:pt idx="6072">
                  <c:v>92.88662</c:v>
                </c:pt>
                <c:pt idx="6073">
                  <c:v>92.89509</c:v>
                </c:pt>
                <c:pt idx="6074">
                  <c:v>92.90277</c:v>
                </c:pt>
                <c:pt idx="6075">
                  <c:v>92.9101</c:v>
                </c:pt>
                <c:pt idx="6076">
                  <c:v>92.91746</c:v>
                </c:pt>
                <c:pt idx="6077">
                  <c:v>92.9251</c:v>
                </c:pt>
                <c:pt idx="6078">
                  <c:v>92.93301</c:v>
                </c:pt>
                <c:pt idx="6079">
                  <c:v>92.94097</c:v>
                </c:pt>
                <c:pt idx="6080">
                  <c:v>92.94872</c:v>
                </c:pt>
                <c:pt idx="6081">
                  <c:v>92.95612</c:v>
                </c:pt>
                <c:pt idx="6082">
                  <c:v>92.96314</c:v>
                </c:pt>
                <c:pt idx="6083">
                  <c:v>92.96996</c:v>
                </c:pt>
                <c:pt idx="6084">
                  <c:v>92.97678</c:v>
                </c:pt>
                <c:pt idx="6085">
                  <c:v>92.98366</c:v>
                </c:pt>
                <c:pt idx="6086">
                  <c:v>92.9905</c:v>
                </c:pt>
                <c:pt idx="6087">
                  <c:v>92.99712</c:v>
                </c:pt>
                <c:pt idx="6088">
                  <c:v>93.0033</c:v>
                </c:pt>
                <c:pt idx="6089">
                  <c:v>93.00894</c:v>
                </c:pt>
                <c:pt idx="6090">
                  <c:v>93.01424</c:v>
                </c:pt>
                <c:pt idx="6091">
                  <c:v>93.01947</c:v>
                </c:pt>
                <c:pt idx="6092">
                  <c:v>93.02501</c:v>
                </c:pt>
                <c:pt idx="6093">
                  <c:v>93.031</c:v>
                </c:pt>
                <c:pt idx="6094">
                  <c:v>93.03747</c:v>
                </c:pt>
                <c:pt idx="6095">
                  <c:v>93.0443</c:v>
                </c:pt>
                <c:pt idx="6096">
                  <c:v>93.05136</c:v>
                </c:pt>
                <c:pt idx="6097">
                  <c:v>93.05866</c:v>
                </c:pt>
                <c:pt idx="6098">
                  <c:v>93.06639</c:v>
                </c:pt>
                <c:pt idx="6099">
                  <c:v>93.07488</c:v>
                </c:pt>
                <c:pt idx="6100">
                  <c:v>93.08439</c:v>
                </c:pt>
                <c:pt idx="6101">
                  <c:v>93.09494</c:v>
                </c:pt>
                <c:pt idx="6102">
                  <c:v>93.10629</c:v>
                </c:pt>
                <c:pt idx="6103">
                  <c:v>93.11797</c:v>
                </c:pt>
                <c:pt idx="6104">
                  <c:v>93.12935</c:v>
                </c:pt>
                <c:pt idx="6105">
                  <c:v>93.14005</c:v>
                </c:pt>
                <c:pt idx="6106">
                  <c:v>93.14973</c:v>
                </c:pt>
                <c:pt idx="6107">
                  <c:v>93.15845</c:v>
                </c:pt>
                <c:pt idx="6108">
                  <c:v>93.16632</c:v>
                </c:pt>
                <c:pt idx="6109">
                  <c:v>93.17351</c:v>
                </c:pt>
                <c:pt idx="6110">
                  <c:v>93.18011</c:v>
                </c:pt>
                <c:pt idx="6111">
                  <c:v>93.18628</c:v>
                </c:pt>
                <c:pt idx="6112">
                  <c:v>93.19217</c:v>
                </c:pt>
                <c:pt idx="6113">
                  <c:v>93.19804</c:v>
                </c:pt>
                <c:pt idx="6114">
                  <c:v>93.20429</c:v>
                </c:pt>
                <c:pt idx="6115">
                  <c:v>93.21121</c:v>
                </c:pt>
                <c:pt idx="6116">
                  <c:v>93.21908</c:v>
                </c:pt>
                <c:pt idx="6117">
                  <c:v>93.22784</c:v>
                </c:pt>
                <c:pt idx="6118">
                  <c:v>93.23733</c:v>
                </c:pt>
                <c:pt idx="6119">
                  <c:v>93.2472</c:v>
                </c:pt>
                <c:pt idx="6120">
                  <c:v>93.25712</c:v>
                </c:pt>
                <c:pt idx="6121">
                  <c:v>93.26688</c:v>
                </c:pt>
                <c:pt idx="6122">
                  <c:v>93.27644</c:v>
                </c:pt>
                <c:pt idx="6123">
                  <c:v>93.28577</c:v>
                </c:pt>
                <c:pt idx="6124">
                  <c:v>93.29485</c:v>
                </c:pt>
                <c:pt idx="6125">
                  <c:v>93.30354</c:v>
                </c:pt>
                <c:pt idx="6126">
                  <c:v>93.31162</c:v>
                </c:pt>
                <c:pt idx="6127">
                  <c:v>93.31888</c:v>
                </c:pt>
                <c:pt idx="6128">
                  <c:v>93.32543</c:v>
                </c:pt>
                <c:pt idx="6129">
                  <c:v>93.3316</c:v>
                </c:pt>
                <c:pt idx="6130">
                  <c:v>93.33792</c:v>
                </c:pt>
                <c:pt idx="6131">
                  <c:v>93.345</c:v>
                </c:pt>
                <c:pt idx="6132">
                  <c:v>93.35321</c:v>
                </c:pt>
                <c:pt idx="6133">
                  <c:v>93.36243</c:v>
                </c:pt>
                <c:pt idx="6134">
                  <c:v>93.37215</c:v>
                </c:pt>
                <c:pt idx="6135">
                  <c:v>93.38166</c:v>
                </c:pt>
                <c:pt idx="6136">
                  <c:v>93.39032</c:v>
                </c:pt>
                <c:pt idx="6137">
                  <c:v>93.39783</c:v>
                </c:pt>
                <c:pt idx="6138">
                  <c:v>93.4043</c:v>
                </c:pt>
                <c:pt idx="6139">
                  <c:v>93.4102</c:v>
                </c:pt>
                <c:pt idx="6140">
                  <c:v>93.41615</c:v>
                </c:pt>
                <c:pt idx="6141">
                  <c:v>93.42262</c:v>
                </c:pt>
                <c:pt idx="6142">
                  <c:v>93.42996</c:v>
                </c:pt>
                <c:pt idx="6143">
                  <c:v>93.43833</c:v>
                </c:pt>
                <c:pt idx="6144">
                  <c:v>93.44781</c:v>
                </c:pt>
                <c:pt idx="6145">
                  <c:v>93.45838</c:v>
                </c:pt>
                <c:pt idx="6146">
                  <c:v>93.47013</c:v>
                </c:pt>
                <c:pt idx="6147">
                  <c:v>93.48289</c:v>
                </c:pt>
                <c:pt idx="6148">
                  <c:v>93.49637</c:v>
                </c:pt>
                <c:pt idx="6149">
                  <c:v>93.50996</c:v>
                </c:pt>
                <c:pt idx="6150">
                  <c:v>93.52297</c:v>
                </c:pt>
                <c:pt idx="6151">
                  <c:v>93.5348</c:v>
                </c:pt>
                <c:pt idx="6152">
                  <c:v>93.54512</c:v>
                </c:pt>
                <c:pt idx="6153">
                  <c:v>93.55396</c:v>
                </c:pt>
                <c:pt idx="6154">
                  <c:v>93.56167</c:v>
                </c:pt>
                <c:pt idx="6155">
                  <c:v>93.56867</c:v>
                </c:pt>
                <c:pt idx="6156">
                  <c:v>93.57527</c:v>
                </c:pt>
                <c:pt idx="6157">
                  <c:v>93.58147</c:v>
                </c:pt>
                <c:pt idx="6158">
                  <c:v>93.58708</c:v>
                </c:pt>
                <c:pt idx="6159">
                  <c:v>93.5919</c:v>
                </c:pt>
                <c:pt idx="6160">
                  <c:v>93.59604</c:v>
                </c:pt>
                <c:pt idx="6161">
                  <c:v>93.59999</c:v>
                </c:pt>
                <c:pt idx="6162">
                  <c:v>93.60468</c:v>
                </c:pt>
                <c:pt idx="6163">
                  <c:v>93.61104</c:v>
                </c:pt>
                <c:pt idx="6164">
                  <c:v>93.61967</c:v>
                </c:pt>
                <c:pt idx="6165">
                  <c:v>93.63053</c:v>
                </c:pt>
                <c:pt idx="6166">
                  <c:v>93.64298</c:v>
                </c:pt>
                <c:pt idx="6167">
                  <c:v>93.65591</c:v>
                </c:pt>
                <c:pt idx="6168">
                  <c:v>93.66821</c:v>
                </c:pt>
                <c:pt idx="6169">
                  <c:v>93.67914</c:v>
                </c:pt>
                <c:pt idx="6170">
                  <c:v>93.6883</c:v>
                </c:pt>
                <c:pt idx="6171">
                  <c:v>93.6959</c:v>
                </c:pt>
                <c:pt idx="6172">
                  <c:v>93.70219</c:v>
                </c:pt>
                <c:pt idx="6173">
                  <c:v>93.70753</c:v>
                </c:pt>
                <c:pt idx="6174">
                  <c:v>93.71211</c:v>
                </c:pt>
                <c:pt idx="6175">
                  <c:v>93.71627</c:v>
                </c:pt>
                <c:pt idx="6176">
                  <c:v>93.72045</c:v>
                </c:pt>
                <c:pt idx="6177">
                  <c:v>93.72539</c:v>
                </c:pt>
                <c:pt idx="6178">
                  <c:v>93.7321</c:v>
                </c:pt>
                <c:pt idx="6179">
                  <c:v>93.74131</c:v>
                </c:pt>
                <c:pt idx="6180">
                  <c:v>93.75332</c:v>
                </c:pt>
                <c:pt idx="6181">
                  <c:v>93.76766</c:v>
                </c:pt>
                <c:pt idx="6182">
                  <c:v>93.78322</c:v>
                </c:pt>
                <c:pt idx="6183">
                  <c:v>93.79855</c:v>
                </c:pt>
                <c:pt idx="6184">
                  <c:v>93.81236</c:v>
                </c:pt>
                <c:pt idx="6185">
                  <c:v>93.82394</c:v>
                </c:pt>
                <c:pt idx="6186">
                  <c:v>93.83334</c:v>
                </c:pt>
                <c:pt idx="6187">
                  <c:v>93.84138</c:v>
                </c:pt>
                <c:pt idx="6188">
                  <c:v>93.84917</c:v>
                </c:pt>
                <c:pt idx="6189">
                  <c:v>93.85789</c:v>
                </c:pt>
                <c:pt idx="6190">
                  <c:v>93.8682</c:v>
                </c:pt>
                <c:pt idx="6191">
                  <c:v>93.88006</c:v>
                </c:pt>
                <c:pt idx="6192">
                  <c:v>93.89291</c:v>
                </c:pt>
                <c:pt idx="6193">
                  <c:v>93.90607</c:v>
                </c:pt>
                <c:pt idx="6194">
                  <c:v>93.91891</c:v>
                </c:pt>
                <c:pt idx="6195">
                  <c:v>93.93124</c:v>
                </c:pt>
                <c:pt idx="6196">
                  <c:v>93.94306</c:v>
                </c:pt>
                <c:pt idx="6197">
                  <c:v>93.95454</c:v>
                </c:pt>
                <c:pt idx="6198">
                  <c:v>93.9658</c:v>
                </c:pt>
                <c:pt idx="6199">
                  <c:v>93.97681</c:v>
                </c:pt>
                <c:pt idx="6200">
                  <c:v>93.98757</c:v>
                </c:pt>
                <c:pt idx="6201">
                  <c:v>93.99797</c:v>
                </c:pt>
                <c:pt idx="6202">
                  <c:v>94.0081</c:v>
                </c:pt>
                <c:pt idx="6203">
                  <c:v>94.01818</c:v>
                </c:pt>
                <c:pt idx="6204">
                  <c:v>94.02842</c:v>
                </c:pt>
                <c:pt idx="6205">
                  <c:v>94.03899</c:v>
                </c:pt>
                <c:pt idx="6206">
                  <c:v>94.04993</c:v>
                </c:pt>
                <c:pt idx="6207">
                  <c:v>94.06119</c:v>
                </c:pt>
                <c:pt idx="6208">
                  <c:v>94.07256</c:v>
                </c:pt>
                <c:pt idx="6209">
                  <c:v>94.08391</c:v>
                </c:pt>
                <c:pt idx="6210">
                  <c:v>94.09505</c:v>
                </c:pt>
                <c:pt idx="6211">
                  <c:v>94.10568</c:v>
                </c:pt>
                <c:pt idx="6212">
                  <c:v>94.11542</c:v>
                </c:pt>
                <c:pt idx="6213">
                  <c:v>94.1238</c:v>
                </c:pt>
                <c:pt idx="6214">
                  <c:v>94.13045</c:v>
                </c:pt>
                <c:pt idx="6215">
                  <c:v>94.13531</c:v>
                </c:pt>
                <c:pt idx="6216">
                  <c:v>94.13881</c:v>
                </c:pt>
                <c:pt idx="6217">
                  <c:v>94.14202</c:v>
                </c:pt>
                <c:pt idx="6218">
                  <c:v>94.14631</c:v>
                </c:pt>
                <c:pt idx="6219">
                  <c:v>94.15286</c:v>
                </c:pt>
                <c:pt idx="6220">
                  <c:v>94.16224</c:v>
                </c:pt>
                <c:pt idx="6221">
                  <c:v>94.17402</c:v>
                </c:pt>
                <c:pt idx="6222">
                  <c:v>94.18696</c:v>
                </c:pt>
                <c:pt idx="6223">
                  <c:v>94.19948</c:v>
                </c:pt>
                <c:pt idx="6224">
                  <c:v>94.21031</c:v>
                </c:pt>
                <c:pt idx="6225">
                  <c:v>94.21901</c:v>
                </c:pt>
                <c:pt idx="6226">
                  <c:v>94.22607</c:v>
                </c:pt>
                <c:pt idx="6227">
                  <c:v>94.23281</c:v>
                </c:pt>
                <c:pt idx="6228">
                  <c:v>94.24078</c:v>
                </c:pt>
                <c:pt idx="6229">
                  <c:v>94.25123</c:v>
                </c:pt>
                <c:pt idx="6230">
                  <c:v>94.26461</c:v>
                </c:pt>
                <c:pt idx="6231">
                  <c:v>94.28057</c:v>
                </c:pt>
                <c:pt idx="6232">
                  <c:v>94.29831</c:v>
                </c:pt>
                <c:pt idx="6233">
                  <c:v>94.31696</c:v>
                </c:pt>
                <c:pt idx="6234">
                  <c:v>94.33596</c:v>
                </c:pt>
                <c:pt idx="6235">
                  <c:v>94.35501</c:v>
                </c:pt>
                <c:pt idx="6236">
                  <c:v>94.37394</c:v>
                </c:pt>
                <c:pt idx="6237">
                  <c:v>94.39243</c:v>
                </c:pt>
                <c:pt idx="6238">
                  <c:v>94.4099</c:v>
                </c:pt>
                <c:pt idx="6239">
                  <c:v>94.42565</c:v>
                </c:pt>
                <c:pt idx="6240">
                  <c:v>94.43914</c:v>
                </c:pt>
                <c:pt idx="6241">
                  <c:v>94.45019</c:v>
                </c:pt>
                <c:pt idx="6242">
                  <c:v>94.45936</c:v>
                </c:pt>
                <c:pt idx="6243">
                  <c:v>94.46775</c:v>
                </c:pt>
                <c:pt idx="6244">
                  <c:v>94.4767</c:v>
                </c:pt>
                <c:pt idx="6245">
                  <c:v>94.48738</c:v>
                </c:pt>
                <c:pt idx="6246">
                  <c:v>94.50023</c:v>
                </c:pt>
                <c:pt idx="6247">
                  <c:v>94.51495</c:v>
                </c:pt>
                <c:pt idx="6248">
                  <c:v>94.53064</c:v>
                </c:pt>
                <c:pt idx="6249">
                  <c:v>94.54619</c:v>
                </c:pt>
                <c:pt idx="6250">
                  <c:v>94.56079</c:v>
                </c:pt>
                <c:pt idx="6251">
                  <c:v>94.57413</c:v>
                </c:pt>
                <c:pt idx="6252">
                  <c:v>94.58636</c:v>
                </c:pt>
                <c:pt idx="6253">
                  <c:v>94.59785</c:v>
                </c:pt>
                <c:pt idx="6254">
                  <c:v>94.60893</c:v>
                </c:pt>
                <c:pt idx="6255">
                  <c:v>94.61972</c:v>
                </c:pt>
                <c:pt idx="6256">
                  <c:v>94.63008</c:v>
                </c:pt>
                <c:pt idx="6257">
                  <c:v>94.63971</c:v>
                </c:pt>
                <c:pt idx="6258">
                  <c:v>94.64832</c:v>
                </c:pt>
                <c:pt idx="6259">
                  <c:v>94.65582</c:v>
                </c:pt>
                <c:pt idx="6260">
                  <c:v>94.66233</c:v>
                </c:pt>
                <c:pt idx="6261">
                  <c:v>94.66829</c:v>
                </c:pt>
                <c:pt idx="6262">
                  <c:v>94.67415</c:v>
                </c:pt>
                <c:pt idx="6263">
                  <c:v>94.6805</c:v>
                </c:pt>
                <c:pt idx="6264">
                  <c:v>94.68784</c:v>
                </c:pt>
                <c:pt idx="6265">
                  <c:v>94.69663</c:v>
                </c:pt>
                <c:pt idx="6266">
                  <c:v>94.70722</c:v>
                </c:pt>
                <c:pt idx="6267">
                  <c:v>94.71971</c:v>
                </c:pt>
                <c:pt idx="6268">
                  <c:v>94.73384</c:v>
                </c:pt>
                <c:pt idx="6269">
                  <c:v>94.74903</c:v>
                </c:pt>
                <c:pt idx="6270">
                  <c:v>94.76447</c:v>
                </c:pt>
                <c:pt idx="6271">
                  <c:v>94.77943</c:v>
                </c:pt>
                <c:pt idx="6272">
                  <c:v>94.79343</c:v>
                </c:pt>
                <c:pt idx="6273">
                  <c:v>94.80632</c:v>
                </c:pt>
                <c:pt idx="6274">
                  <c:v>94.81836</c:v>
                </c:pt>
                <c:pt idx="6275">
                  <c:v>94.82992</c:v>
                </c:pt>
                <c:pt idx="6276">
                  <c:v>94.84159</c:v>
                </c:pt>
                <c:pt idx="6277">
                  <c:v>94.85384</c:v>
                </c:pt>
                <c:pt idx="6278">
                  <c:v>94.86696</c:v>
                </c:pt>
                <c:pt idx="6279">
                  <c:v>94.88094</c:v>
                </c:pt>
                <c:pt idx="6280">
                  <c:v>94.89558</c:v>
                </c:pt>
                <c:pt idx="6281">
                  <c:v>94.91055</c:v>
                </c:pt>
                <c:pt idx="6282">
                  <c:v>94.92561</c:v>
                </c:pt>
                <c:pt idx="6283">
                  <c:v>94.94054</c:v>
                </c:pt>
                <c:pt idx="6284">
                  <c:v>94.9553</c:v>
                </c:pt>
                <c:pt idx="6285">
                  <c:v>94.9698</c:v>
                </c:pt>
                <c:pt idx="6286">
                  <c:v>94.98383</c:v>
                </c:pt>
                <c:pt idx="6287">
                  <c:v>94.99719</c:v>
                </c:pt>
                <c:pt idx="6288">
                  <c:v>95.00978</c:v>
                </c:pt>
                <c:pt idx="6289">
                  <c:v>95.02164</c:v>
                </c:pt>
                <c:pt idx="6290">
                  <c:v>95.033</c:v>
                </c:pt>
                <c:pt idx="6291">
                  <c:v>95.0442</c:v>
                </c:pt>
                <c:pt idx="6292">
                  <c:v>95.05551</c:v>
                </c:pt>
                <c:pt idx="6293">
                  <c:v>95.06706</c:v>
                </c:pt>
                <c:pt idx="6294">
                  <c:v>95.0787</c:v>
                </c:pt>
                <c:pt idx="6295">
                  <c:v>95.09009</c:v>
                </c:pt>
                <c:pt idx="6296">
                  <c:v>95.1009</c:v>
                </c:pt>
                <c:pt idx="6297">
                  <c:v>95.11096</c:v>
                </c:pt>
                <c:pt idx="6298">
                  <c:v>95.12026</c:v>
                </c:pt>
                <c:pt idx="6299">
                  <c:v>95.12894</c:v>
                </c:pt>
                <c:pt idx="6300">
                  <c:v>95.13702</c:v>
                </c:pt>
                <c:pt idx="6301">
                  <c:v>95.14436</c:v>
                </c:pt>
                <c:pt idx="6302">
                  <c:v>95.15057</c:v>
                </c:pt>
                <c:pt idx="6303">
                  <c:v>95.15491</c:v>
                </c:pt>
                <c:pt idx="6304">
                  <c:v>95.15688</c:v>
                </c:pt>
                <c:pt idx="6305">
                  <c:v>95.15636</c:v>
                </c:pt>
                <c:pt idx="6306">
                  <c:v>95.15415</c:v>
                </c:pt>
                <c:pt idx="6307">
                  <c:v>95.15225</c:v>
                </c:pt>
                <c:pt idx="6308">
                  <c:v>95.1537</c:v>
                </c:pt>
                <c:pt idx="6309">
                  <c:v>95.16152</c:v>
                </c:pt>
                <c:pt idx="6310">
                  <c:v>95.17729</c:v>
                </c:pt>
                <c:pt idx="6311">
                  <c:v>95.20014</c:v>
                </c:pt>
                <c:pt idx="6312">
                  <c:v>95.22729</c:v>
                </c:pt>
                <c:pt idx="6313">
                  <c:v>95.25536</c:v>
                </c:pt>
                <c:pt idx="6314">
                  <c:v>95.28197</c:v>
                </c:pt>
                <c:pt idx="6315">
                  <c:v>95.30612</c:v>
                </c:pt>
                <c:pt idx="6316">
                  <c:v>95.3278</c:v>
                </c:pt>
                <c:pt idx="6317">
                  <c:v>95.34747</c:v>
                </c:pt>
                <c:pt idx="6318">
                  <c:v>95.36549</c:v>
                </c:pt>
                <c:pt idx="6319">
                  <c:v>95.382</c:v>
                </c:pt>
                <c:pt idx="6320">
                  <c:v>95.39694</c:v>
                </c:pt>
                <c:pt idx="6321">
                  <c:v>95.41024</c:v>
                </c:pt>
                <c:pt idx="6322">
                  <c:v>95.42207</c:v>
                </c:pt>
                <c:pt idx="6323">
                  <c:v>95.43268</c:v>
                </c:pt>
                <c:pt idx="6324">
                  <c:v>95.44249</c:v>
                </c:pt>
                <c:pt idx="6325">
                  <c:v>95.45189</c:v>
                </c:pt>
                <c:pt idx="6326">
                  <c:v>95.46107</c:v>
                </c:pt>
                <c:pt idx="6327">
                  <c:v>95.47019</c:v>
                </c:pt>
                <c:pt idx="6328">
                  <c:v>95.47933</c:v>
                </c:pt>
                <c:pt idx="6329">
                  <c:v>95.48866</c:v>
                </c:pt>
                <c:pt idx="6330">
                  <c:v>95.49841</c:v>
                </c:pt>
                <c:pt idx="6331">
                  <c:v>95.50892</c:v>
                </c:pt>
                <c:pt idx="6332">
                  <c:v>95.52039</c:v>
                </c:pt>
                <c:pt idx="6333">
                  <c:v>95.53274</c:v>
                </c:pt>
                <c:pt idx="6334">
                  <c:v>95.54569</c:v>
                </c:pt>
                <c:pt idx="6335">
                  <c:v>95.55872</c:v>
                </c:pt>
                <c:pt idx="6336">
                  <c:v>95.57136</c:v>
                </c:pt>
                <c:pt idx="6337">
                  <c:v>95.58327</c:v>
                </c:pt>
                <c:pt idx="6338">
                  <c:v>95.59448</c:v>
                </c:pt>
                <c:pt idx="6339">
                  <c:v>95.60511</c:v>
                </c:pt>
                <c:pt idx="6340">
                  <c:v>95.61531</c:v>
                </c:pt>
                <c:pt idx="6341">
                  <c:v>95.62508</c:v>
                </c:pt>
                <c:pt idx="6342">
                  <c:v>95.63405</c:v>
                </c:pt>
                <c:pt idx="6343">
                  <c:v>95.64159</c:v>
                </c:pt>
                <c:pt idx="6344">
                  <c:v>95.64696</c:v>
                </c:pt>
                <c:pt idx="6345">
                  <c:v>95.64943</c:v>
                </c:pt>
                <c:pt idx="6346">
                  <c:v>95.64857</c:v>
                </c:pt>
                <c:pt idx="6347">
                  <c:v>95.64446</c:v>
                </c:pt>
                <c:pt idx="6348">
                  <c:v>95.63806</c:v>
                </c:pt>
                <c:pt idx="6349">
                  <c:v>95.63115</c:v>
                </c:pt>
                <c:pt idx="6350">
                  <c:v>95.62666</c:v>
                </c:pt>
                <c:pt idx="6351">
                  <c:v>95.62759</c:v>
                </c:pt>
                <c:pt idx="6352">
                  <c:v>95.63589</c:v>
                </c:pt>
                <c:pt idx="6353">
                  <c:v>95.65129</c:v>
                </c:pt>
                <c:pt idx="6354">
                  <c:v>95.67123</c:v>
                </c:pt>
                <c:pt idx="6355">
                  <c:v>95.69195</c:v>
                </c:pt>
                <c:pt idx="6356">
                  <c:v>95.71032</c:v>
                </c:pt>
                <c:pt idx="6357">
                  <c:v>95.72456</c:v>
                </c:pt>
                <c:pt idx="6358">
                  <c:v>95.7342</c:v>
                </c:pt>
                <c:pt idx="6359">
                  <c:v>95.73976</c:v>
                </c:pt>
                <c:pt idx="6360">
                  <c:v>95.74202</c:v>
                </c:pt>
                <c:pt idx="6361">
                  <c:v>95.74191</c:v>
                </c:pt>
                <c:pt idx="6362">
                  <c:v>95.74042</c:v>
                </c:pt>
                <c:pt idx="6363">
                  <c:v>95.73881</c:v>
                </c:pt>
                <c:pt idx="6364">
                  <c:v>95.73843</c:v>
                </c:pt>
                <c:pt idx="6365">
                  <c:v>95.74055</c:v>
                </c:pt>
                <c:pt idx="6366">
                  <c:v>95.74606</c:v>
                </c:pt>
                <c:pt idx="6367">
                  <c:v>95.75516</c:v>
                </c:pt>
                <c:pt idx="6368">
                  <c:v>95.76746</c:v>
                </c:pt>
                <c:pt idx="6369">
                  <c:v>95.78199</c:v>
                </c:pt>
                <c:pt idx="6370">
                  <c:v>95.79768</c:v>
                </c:pt>
                <c:pt idx="6371">
                  <c:v>95.81346</c:v>
                </c:pt>
                <c:pt idx="6372">
                  <c:v>95.82851</c:v>
                </c:pt>
                <c:pt idx="6373">
                  <c:v>95.84213</c:v>
                </c:pt>
                <c:pt idx="6374">
                  <c:v>95.85401</c:v>
                </c:pt>
                <c:pt idx="6375">
                  <c:v>95.86413</c:v>
                </c:pt>
                <c:pt idx="6376">
                  <c:v>95.8729</c:v>
                </c:pt>
                <c:pt idx="6377">
                  <c:v>95.8812</c:v>
                </c:pt>
                <c:pt idx="6378">
                  <c:v>95.89032</c:v>
                </c:pt>
                <c:pt idx="6379">
                  <c:v>95.90158</c:v>
                </c:pt>
                <c:pt idx="6380">
                  <c:v>95.91597</c:v>
                </c:pt>
                <c:pt idx="6381">
                  <c:v>95.93376</c:v>
                </c:pt>
                <c:pt idx="6382">
                  <c:v>95.95438</c:v>
                </c:pt>
                <c:pt idx="6383">
                  <c:v>95.97653</c:v>
                </c:pt>
                <c:pt idx="6384">
                  <c:v>95.99875</c:v>
                </c:pt>
                <c:pt idx="6385">
                  <c:v>96.01951</c:v>
                </c:pt>
                <c:pt idx="6386">
                  <c:v>96.03767</c:v>
                </c:pt>
                <c:pt idx="6387">
                  <c:v>96.05254</c:v>
                </c:pt>
                <c:pt idx="6388">
                  <c:v>96.06405</c:v>
                </c:pt>
                <c:pt idx="6389">
                  <c:v>96.0728</c:v>
                </c:pt>
                <c:pt idx="6390">
                  <c:v>96.08005</c:v>
                </c:pt>
                <c:pt idx="6391">
                  <c:v>96.0877</c:v>
                </c:pt>
                <c:pt idx="6392">
                  <c:v>96.09812</c:v>
                </c:pt>
                <c:pt idx="6393">
                  <c:v>96.11349</c:v>
                </c:pt>
                <c:pt idx="6394">
                  <c:v>96.13522</c:v>
                </c:pt>
                <c:pt idx="6395">
                  <c:v>96.16309</c:v>
                </c:pt>
                <c:pt idx="6396">
                  <c:v>96.19467</c:v>
                </c:pt>
                <c:pt idx="6397">
                  <c:v>96.22629</c:v>
                </c:pt>
                <c:pt idx="6398">
                  <c:v>96.2543</c:v>
                </c:pt>
                <c:pt idx="6399">
                  <c:v>96.27641</c:v>
                </c:pt>
                <c:pt idx="6400">
                  <c:v>96.29218</c:v>
                </c:pt>
                <c:pt idx="6401">
                  <c:v>96.30244</c:v>
                </c:pt>
                <c:pt idx="6402">
                  <c:v>96.30884</c:v>
                </c:pt>
                <c:pt idx="6403">
                  <c:v>96.31307</c:v>
                </c:pt>
                <c:pt idx="6404">
                  <c:v>96.31647</c:v>
                </c:pt>
                <c:pt idx="6405">
                  <c:v>96.31964</c:v>
                </c:pt>
                <c:pt idx="6406">
                  <c:v>96.32247</c:v>
                </c:pt>
                <c:pt idx="6407">
                  <c:v>96.32442</c:v>
                </c:pt>
                <c:pt idx="6408">
                  <c:v>96.32511</c:v>
                </c:pt>
                <c:pt idx="6409">
                  <c:v>96.32491</c:v>
                </c:pt>
                <c:pt idx="6410">
                  <c:v>96.32494</c:v>
                </c:pt>
                <c:pt idx="6411">
                  <c:v>96.32656</c:v>
                </c:pt>
                <c:pt idx="6412">
                  <c:v>96.33099</c:v>
                </c:pt>
                <c:pt idx="6413">
                  <c:v>96.33875</c:v>
                </c:pt>
                <c:pt idx="6414">
                  <c:v>96.34956</c:v>
                </c:pt>
                <c:pt idx="6415">
                  <c:v>96.36234</c:v>
                </c:pt>
                <c:pt idx="6416">
                  <c:v>96.37548</c:v>
                </c:pt>
                <c:pt idx="6417">
                  <c:v>96.38705</c:v>
                </c:pt>
                <c:pt idx="6418">
                  <c:v>96.39543</c:v>
                </c:pt>
                <c:pt idx="6419">
                  <c:v>96.39969</c:v>
                </c:pt>
                <c:pt idx="6420">
                  <c:v>96.3999</c:v>
                </c:pt>
                <c:pt idx="6421">
                  <c:v>96.39725</c:v>
                </c:pt>
                <c:pt idx="6422">
                  <c:v>96.39341</c:v>
                </c:pt>
                <c:pt idx="6423">
                  <c:v>96.39027</c:v>
                </c:pt>
                <c:pt idx="6424">
                  <c:v>96.3891</c:v>
                </c:pt>
                <c:pt idx="6425">
                  <c:v>96.39048</c:v>
                </c:pt>
                <c:pt idx="6426">
                  <c:v>96.39425</c:v>
                </c:pt>
                <c:pt idx="6427">
                  <c:v>96.39986</c:v>
                </c:pt>
                <c:pt idx="6428">
                  <c:v>96.4068</c:v>
                </c:pt>
                <c:pt idx="6429">
                  <c:v>96.4149</c:v>
                </c:pt>
                <c:pt idx="6430">
                  <c:v>96.42429</c:v>
                </c:pt>
                <c:pt idx="6431">
                  <c:v>96.4351</c:v>
                </c:pt>
                <c:pt idx="6432">
                  <c:v>96.44689</c:v>
                </c:pt>
                <c:pt idx="6433">
                  <c:v>96.45807</c:v>
                </c:pt>
                <c:pt idx="6434">
                  <c:v>96.46651</c:v>
                </c:pt>
                <c:pt idx="6435">
                  <c:v>96.47076</c:v>
                </c:pt>
                <c:pt idx="6436">
                  <c:v>96.47226</c:v>
                </c:pt>
                <c:pt idx="6437">
                  <c:v>96.47588</c:v>
                </c:pt>
                <c:pt idx="6438">
                  <c:v>96.48638</c:v>
                </c:pt>
                <c:pt idx="6439">
                  <c:v>96.50349</c:v>
                </c:pt>
                <c:pt idx="6440">
                  <c:v>96.52198</c:v>
                </c:pt>
                <c:pt idx="6441">
                  <c:v>96.53711</c:v>
                </c:pt>
                <c:pt idx="6442">
                  <c:v>96.54814</c:v>
                </c:pt>
                <c:pt idx="6443">
                  <c:v>96.55764</c:v>
                </c:pt>
                <c:pt idx="6444">
                  <c:v>96.56873</c:v>
                </c:pt>
                <c:pt idx="6445">
                  <c:v>96.58356</c:v>
                </c:pt>
                <c:pt idx="6446">
                  <c:v>96.60264</c:v>
                </c:pt>
                <c:pt idx="6447">
                  <c:v>96.62518</c:v>
                </c:pt>
                <c:pt idx="6448">
                  <c:v>96.64967</c:v>
                </c:pt>
                <c:pt idx="6449">
                  <c:v>96.67439</c:v>
                </c:pt>
                <c:pt idx="6450">
                  <c:v>96.6979</c:v>
                </c:pt>
                <c:pt idx="6451">
                  <c:v>96.71922</c:v>
                </c:pt>
                <c:pt idx="6452">
                  <c:v>96.73821</c:v>
                </c:pt>
                <c:pt idx="6453">
                  <c:v>96.75523</c:v>
                </c:pt>
                <c:pt idx="6454">
                  <c:v>96.77093</c:v>
                </c:pt>
                <c:pt idx="6455">
                  <c:v>96.78598</c:v>
                </c:pt>
                <c:pt idx="6456">
                  <c:v>96.80102</c:v>
                </c:pt>
                <c:pt idx="6457">
                  <c:v>96.81635</c:v>
                </c:pt>
                <c:pt idx="6458">
                  <c:v>96.83195</c:v>
                </c:pt>
                <c:pt idx="6459">
                  <c:v>96.84737</c:v>
                </c:pt>
                <c:pt idx="6460">
                  <c:v>96.8619</c:v>
                </c:pt>
                <c:pt idx="6461">
                  <c:v>96.8748</c:v>
                </c:pt>
                <c:pt idx="6462">
                  <c:v>96.88567</c:v>
                </c:pt>
                <c:pt idx="6463">
                  <c:v>96.89452</c:v>
                </c:pt>
                <c:pt idx="6464">
                  <c:v>96.90205</c:v>
                </c:pt>
                <c:pt idx="6465">
                  <c:v>96.90919</c:v>
                </c:pt>
                <c:pt idx="6466">
                  <c:v>96.91692</c:v>
                </c:pt>
                <c:pt idx="6467">
                  <c:v>96.92558</c:v>
                </c:pt>
                <c:pt idx="6468">
                  <c:v>96.93501</c:v>
                </c:pt>
                <c:pt idx="6469">
                  <c:v>96.94447</c:v>
                </c:pt>
                <c:pt idx="6470">
                  <c:v>96.95286</c:v>
                </c:pt>
                <c:pt idx="6471">
                  <c:v>96.95892</c:v>
                </c:pt>
                <c:pt idx="6472">
                  <c:v>96.96162</c:v>
                </c:pt>
                <c:pt idx="6473">
                  <c:v>96.96043</c:v>
                </c:pt>
                <c:pt idx="6474">
                  <c:v>96.95547</c:v>
                </c:pt>
                <c:pt idx="6475">
                  <c:v>96.94777</c:v>
                </c:pt>
                <c:pt idx="6476">
                  <c:v>96.93893</c:v>
                </c:pt>
                <c:pt idx="6477">
                  <c:v>96.93069</c:v>
                </c:pt>
                <c:pt idx="6478">
                  <c:v>96.9246</c:v>
                </c:pt>
                <c:pt idx="6479">
                  <c:v>96.92218</c:v>
                </c:pt>
                <c:pt idx="6480">
                  <c:v>96.92536</c:v>
                </c:pt>
                <c:pt idx="6481">
                  <c:v>96.93616</c:v>
                </c:pt>
                <c:pt idx="6482">
                  <c:v>96.95502</c:v>
                </c:pt>
                <c:pt idx="6483">
                  <c:v>96.97973</c:v>
                </c:pt>
                <c:pt idx="6484">
                  <c:v>97.00556</c:v>
                </c:pt>
                <c:pt idx="6485">
                  <c:v>97.02789</c:v>
                </c:pt>
                <c:pt idx="6486">
                  <c:v>97.04433</c:v>
                </c:pt>
                <c:pt idx="6487">
                  <c:v>97.05519</c:v>
                </c:pt>
                <c:pt idx="6488">
                  <c:v>97.06226</c:v>
                </c:pt>
                <c:pt idx="6489">
                  <c:v>97.06741</c:v>
                </c:pt>
                <c:pt idx="6490">
                  <c:v>97.07167</c:v>
                </c:pt>
                <c:pt idx="6491">
                  <c:v>97.07517</c:v>
                </c:pt>
                <c:pt idx="6492">
                  <c:v>97.07791</c:v>
                </c:pt>
                <c:pt idx="6493">
                  <c:v>97.08024</c:v>
                </c:pt>
                <c:pt idx="6494">
                  <c:v>97.08298</c:v>
                </c:pt>
                <c:pt idx="6495">
                  <c:v>97.08654</c:v>
                </c:pt>
                <c:pt idx="6496">
                  <c:v>97.09058</c:v>
                </c:pt>
                <c:pt idx="6497">
                  <c:v>97.09448</c:v>
                </c:pt>
                <c:pt idx="6498">
                  <c:v>97.09823</c:v>
                </c:pt>
                <c:pt idx="6499">
                  <c:v>97.10262</c:v>
                </c:pt>
                <c:pt idx="6500">
                  <c:v>97.10863</c:v>
                </c:pt>
                <c:pt idx="6501">
                  <c:v>97.11687</c:v>
                </c:pt>
                <c:pt idx="6502">
                  <c:v>97.12711</c:v>
                </c:pt>
                <c:pt idx="6503">
                  <c:v>97.13857</c:v>
                </c:pt>
                <c:pt idx="6504">
                  <c:v>97.15022</c:v>
                </c:pt>
                <c:pt idx="6505">
                  <c:v>97.16131</c:v>
                </c:pt>
                <c:pt idx="6506">
                  <c:v>97.17152</c:v>
                </c:pt>
                <c:pt idx="6507">
                  <c:v>97.18098</c:v>
                </c:pt>
                <c:pt idx="6508">
                  <c:v>97.19002</c:v>
                </c:pt>
                <c:pt idx="6509">
                  <c:v>97.19884</c:v>
                </c:pt>
                <c:pt idx="6510">
                  <c:v>97.20739</c:v>
                </c:pt>
                <c:pt idx="6511">
                  <c:v>97.21542</c:v>
                </c:pt>
                <c:pt idx="6512">
                  <c:v>97.22261</c:v>
                </c:pt>
                <c:pt idx="6513">
                  <c:v>97.22884</c:v>
                </c:pt>
                <c:pt idx="6514">
                  <c:v>97.23412</c:v>
                </c:pt>
                <c:pt idx="6515">
                  <c:v>97.23869</c:v>
                </c:pt>
                <c:pt idx="6516">
                  <c:v>97.24265</c:v>
                </c:pt>
                <c:pt idx="6517">
                  <c:v>97.24569</c:v>
                </c:pt>
                <c:pt idx="6518">
                  <c:v>97.24716</c:v>
                </c:pt>
                <c:pt idx="6519">
                  <c:v>97.24628</c:v>
                </c:pt>
                <c:pt idx="6520">
                  <c:v>97.24287</c:v>
                </c:pt>
                <c:pt idx="6521">
                  <c:v>97.23831</c:v>
                </c:pt>
                <c:pt idx="6522">
                  <c:v>97.23544</c:v>
                </c:pt>
                <c:pt idx="6523">
                  <c:v>97.23684</c:v>
                </c:pt>
                <c:pt idx="6524">
                  <c:v>97.24226</c:v>
                </c:pt>
                <c:pt idx="6525">
                  <c:v>97.24861</c:v>
                </c:pt>
                <c:pt idx="6526">
                  <c:v>97.25262</c:v>
                </c:pt>
                <c:pt idx="6527">
                  <c:v>97.25352</c:v>
                </c:pt>
                <c:pt idx="6528">
                  <c:v>97.25253</c:v>
                </c:pt>
                <c:pt idx="6529">
                  <c:v>97.25095</c:v>
                </c:pt>
                <c:pt idx="6530">
                  <c:v>97.24833</c:v>
                </c:pt>
                <c:pt idx="6531">
                  <c:v>97.24239</c:v>
                </c:pt>
                <c:pt idx="6532">
                  <c:v>97.23154</c:v>
                </c:pt>
                <c:pt idx="6533">
                  <c:v>97.21811</c:v>
                </c:pt>
                <c:pt idx="6534">
                  <c:v>97.20853</c:v>
                </c:pt>
                <c:pt idx="6535">
                  <c:v>97.20762</c:v>
                </c:pt>
                <c:pt idx="6536">
                  <c:v>97.21338</c:v>
                </c:pt>
                <c:pt idx="6537">
                  <c:v>97.21986</c:v>
                </c:pt>
                <c:pt idx="6538">
                  <c:v>97.22414</c:v>
                </c:pt>
                <c:pt idx="6539">
                  <c:v>97.2278</c:v>
                </c:pt>
                <c:pt idx="6540">
                  <c:v>97.23446</c:v>
                </c:pt>
                <c:pt idx="6541">
                  <c:v>97.24657</c:v>
                </c:pt>
                <c:pt idx="6542">
                  <c:v>97.26428</c:v>
                </c:pt>
                <c:pt idx="6543">
                  <c:v>97.28538</c:v>
                </c:pt>
                <c:pt idx="6544">
                  <c:v>97.30657</c:v>
                </c:pt>
                <c:pt idx="6545">
                  <c:v>97.32475</c:v>
                </c:pt>
                <c:pt idx="6546">
                  <c:v>97.33813</c:v>
                </c:pt>
                <c:pt idx="6547">
                  <c:v>97.3465</c:v>
                </c:pt>
                <c:pt idx="6548">
                  <c:v>97.35083</c:v>
                </c:pt>
                <c:pt idx="6549">
                  <c:v>97.35269</c:v>
                </c:pt>
                <c:pt idx="6550">
                  <c:v>97.35365</c:v>
                </c:pt>
                <c:pt idx="6551">
                  <c:v>97.35518</c:v>
                </c:pt>
                <c:pt idx="6552">
                  <c:v>97.35897</c:v>
                </c:pt>
                <c:pt idx="6553">
                  <c:v>97.36657</c:v>
                </c:pt>
                <c:pt idx="6554">
                  <c:v>97.37937</c:v>
                </c:pt>
                <c:pt idx="6555">
                  <c:v>97.39803</c:v>
                </c:pt>
                <c:pt idx="6556">
                  <c:v>97.4218</c:v>
                </c:pt>
                <c:pt idx="6557">
                  <c:v>97.44807</c:v>
                </c:pt>
                <c:pt idx="6558">
                  <c:v>97.47264</c:v>
                </c:pt>
                <c:pt idx="6559">
                  <c:v>97.49043</c:v>
                </c:pt>
                <c:pt idx="6560">
                  <c:v>97.49727</c:v>
                </c:pt>
                <c:pt idx="6561">
                  <c:v>97.49139</c:v>
                </c:pt>
                <c:pt idx="6562">
                  <c:v>97.47449</c:v>
                </c:pt>
                <c:pt idx="6563">
                  <c:v>97.45073</c:v>
                </c:pt>
                <c:pt idx="6564">
                  <c:v>97.42551</c:v>
                </c:pt>
                <c:pt idx="6565">
                  <c:v>97.40365</c:v>
                </c:pt>
                <c:pt idx="6566">
                  <c:v>97.38848</c:v>
                </c:pt>
                <c:pt idx="6567">
                  <c:v>97.38132</c:v>
                </c:pt>
                <c:pt idx="6568">
                  <c:v>97.38168</c:v>
                </c:pt>
                <c:pt idx="6569">
                  <c:v>97.38759</c:v>
                </c:pt>
                <c:pt idx="6570">
                  <c:v>97.3966</c:v>
                </c:pt>
                <c:pt idx="6571">
                  <c:v>97.40651</c:v>
                </c:pt>
                <c:pt idx="6572">
                  <c:v>97.41575</c:v>
                </c:pt>
                <c:pt idx="6573">
                  <c:v>97.42347</c:v>
                </c:pt>
                <c:pt idx="6574">
                  <c:v>97.42928</c:v>
                </c:pt>
                <c:pt idx="6575">
                  <c:v>97.43335</c:v>
                </c:pt>
                <c:pt idx="6576">
                  <c:v>97.43605</c:v>
                </c:pt>
                <c:pt idx="6577">
                  <c:v>97.43839</c:v>
                </c:pt>
                <c:pt idx="6578">
                  <c:v>97.44157</c:v>
                </c:pt>
                <c:pt idx="6579">
                  <c:v>97.44675</c:v>
                </c:pt>
                <c:pt idx="6580">
                  <c:v>97.45461</c:v>
                </c:pt>
                <c:pt idx="6581">
                  <c:v>97.46517</c:v>
                </c:pt>
                <c:pt idx="6582">
                  <c:v>97.47781</c:v>
                </c:pt>
                <c:pt idx="6583">
                  <c:v>97.49131</c:v>
                </c:pt>
                <c:pt idx="6584">
                  <c:v>97.50424</c:v>
                </c:pt>
                <c:pt idx="6585">
                  <c:v>97.51533</c:v>
                </c:pt>
                <c:pt idx="6586">
                  <c:v>97.52386</c:v>
                </c:pt>
                <c:pt idx="6587">
                  <c:v>97.53001</c:v>
                </c:pt>
                <c:pt idx="6588">
                  <c:v>97.53452</c:v>
                </c:pt>
                <c:pt idx="6589">
                  <c:v>97.53824</c:v>
                </c:pt>
                <c:pt idx="6590">
                  <c:v>97.54144</c:v>
                </c:pt>
                <c:pt idx="6591">
                  <c:v>97.54391</c:v>
                </c:pt>
                <c:pt idx="6592">
                  <c:v>97.54557</c:v>
                </c:pt>
                <c:pt idx="6593">
                  <c:v>97.54661</c:v>
                </c:pt>
                <c:pt idx="6594">
                  <c:v>97.54797</c:v>
                </c:pt>
                <c:pt idx="6595">
                  <c:v>97.55079</c:v>
                </c:pt>
                <c:pt idx="6596">
                  <c:v>97.55602</c:v>
                </c:pt>
                <c:pt idx="6597">
                  <c:v>97.56387</c:v>
                </c:pt>
                <c:pt idx="6598">
                  <c:v>97.57382</c:v>
                </c:pt>
                <c:pt idx="6599">
                  <c:v>97.58452</c:v>
                </c:pt>
                <c:pt idx="6600">
                  <c:v>97.59442</c:v>
                </c:pt>
                <c:pt idx="6601">
                  <c:v>97.60208</c:v>
                </c:pt>
                <c:pt idx="6602">
                  <c:v>97.6069</c:v>
                </c:pt>
                <c:pt idx="6603">
                  <c:v>97.60928</c:v>
                </c:pt>
                <c:pt idx="6604">
                  <c:v>97.61087</c:v>
                </c:pt>
                <c:pt idx="6605">
                  <c:v>97.61415</c:v>
                </c:pt>
                <c:pt idx="6606">
                  <c:v>97.62221</c:v>
                </c:pt>
                <c:pt idx="6607">
                  <c:v>97.63783</c:v>
                </c:pt>
                <c:pt idx="6608">
                  <c:v>97.66283</c:v>
                </c:pt>
                <c:pt idx="6609">
                  <c:v>97.69664</c:v>
                </c:pt>
                <c:pt idx="6610">
                  <c:v>97.73608</c:v>
                </c:pt>
                <c:pt idx="6611">
                  <c:v>97.77611</c:v>
                </c:pt>
                <c:pt idx="6612">
                  <c:v>97.81149</c:v>
                </c:pt>
                <c:pt idx="6613">
                  <c:v>97.83861</c:v>
                </c:pt>
                <c:pt idx="6614">
                  <c:v>97.85643</c:v>
                </c:pt>
                <c:pt idx="6615">
                  <c:v>97.86561</c:v>
                </c:pt>
                <c:pt idx="6616">
                  <c:v>97.86765</c:v>
                </c:pt>
                <c:pt idx="6617">
                  <c:v>97.86397</c:v>
                </c:pt>
                <c:pt idx="6618">
                  <c:v>97.85529</c:v>
                </c:pt>
                <c:pt idx="6619">
                  <c:v>97.84212</c:v>
                </c:pt>
                <c:pt idx="6620">
                  <c:v>97.82496</c:v>
                </c:pt>
                <c:pt idx="6621">
                  <c:v>97.80471</c:v>
                </c:pt>
                <c:pt idx="6622">
                  <c:v>97.78286</c:v>
                </c:pt>
                <c:pt idx="6623">
                  <c:v>97.76103</c:v>
                </c:pt>
                <c:pt idx="6624">
                  <c:v>97.74052</c:v>
                </c:pt>
                <c:pt idx="6625">
                  <c:v>97.7218</c:v>
                </c:pt>
                <c:pt idx="6626">
                  <c:v>97.70454</c:v>
                </c:pt>
                <c:pt idx="6627">
                  <c:v>97.68781</c:v>
                </c:pt>
                <c:pt idx="6628">
                  <c:v>97.67072</c:v>
                </c:pt>
                <c:pt idx="6629">
                  <c:v>97.65278</c:v>
                </c:pt>
                <c:pt idx="6630">
                  <c:v>97.63428</c:v>
                </c:pt>
                <c:pt idx="6631">
                  <c:v>97.61594</c:v>
                </c:pt>
                <c:pt idx="6632">
                  <c:v>97.59873</c:v>
                </c:pt>
                <c:pt idx="6633">
                  <c:v>97.5831</c:v>
                </c:pt>
                <c:pt idx="6634">
                  <c:v>97.56927</c:v>
                </c:pt>
                <c:pt idx="6635">
                  <c:v>97.55717</c:v>
                </c:pt>
                <c:pt idx="6636">
                  <c:v>97.54688</c:v>
                </c:pt>
                <c:pt idx="6637">
                  <c:v>97.53891</c:v>
                </c:pt>
                <c:pt idx="6638">
                  <c:v>97.53429</c:v>
                </c:pt>
                <c:pt idx="6639">
                  <c:v>97.53407</c:v>
                </c:pt>
                <c:pt idx="6640">
                  <c:v>97.53883</c:v>
                </c:pt>
                <c:pt idx="6641">
                  <c:v>97.54807</c:v>
                </c:pt>
                <c:pt idx="6642">
                  <c:v>97.56033</c:v>
                </c:pt>
                <c:pt idx="6643">
                  <c:v>97.57407</c:v>
                </c:pt>
                <c:pt idx="6644">
                  <c:v>97.58846</c:v>
                </c:pt>
                <c:pt idx="6645">
                  <c:v>97.60368</c:v>
                </c:pt>
                <c:pt idx="6646">
                  <c:v>97.62035</c:v>
                </c:pt>
                <c:pt idx="6647">
                  <c:v>97.63879</c:v>
                </c:pt>
                <c:pt idx="6648">
                  <c:v>97.6583</c:v>
                </c:pt>
                <c:pt idx="6649">
                  <c:v>97.67713</c:v>
                </c:pt>
                <c:pt idx="6650">
                  <c:v>97.69277</c:v>
                </c:pt>
                <c:pt idx="6651">
                  <c:v>97.70275</c:v>
                </c:pt>
                <c:pt idx="6652">
                  <c:v>97.70528</c:v>
                </c:pt>
                <c:pt idx="6653">
                  <c:v>97.69995</c:v>
                </c:pt>
                <c:pt idx="6654">
                  <c:v>97.68826</c:v>
                </c:pt>
                <c:pt idx="6655">
                  <c:v>97.67342</c:v>
                </c:pt>
                <c:pt idx="6656">
                  <c:v>97.65993</c:v>
                </c:pt>
                <c:pt idx="6657">
                  <c:v>97.65302</c:v>
                </c:pt>
                <c:pt idx="6658">
                  <c:v>97.65755</c:v>
                </c:pt>
                <c:pt idx="6659">
                  <c:v>97.67578</c:v>
                </c:pt>
                <c:pt idx="6660">
                  <c:v>97.70579</c:v>
                </c:pt>
                <c:pt idx="6661">
                  <c:v>97.74141</c:v>
                </c:pt>
                <c:pt idx="6662">
                  <c:v>97.77553</c:v>
                </c:pt>
                <c:pt idx="6663">
                  <c:v>97.8037</c:v>
                </c:pt>
                <c:pt idx="6664">
                  <c:v>97.82551</c:v>
                </c:pt>
                <c:pt idx="6665">
                  <c:v>97.84298</c:v>
                </c:pt>
                <c:pt idx="6666">
                  <c:v>97.85883</c:v>
                </c:pt>
                <c:pt idx="6667">
                  <c:v>97.87513</c:v>
                </c:pt>
                <c:pt idx="6668">
                  <c:v>97.89327</c:v>
                </c:pt>
                <c:pt idx="6669">
                  <c:v>97.91426</c:v>
                </c:pt>
                <c:pt idx="6670">
                  <c:v>97.93941</c:v>
                </c:pt>
                <c:pt idx="6671">
                  <c:v>97.96989</c:v>
                </c:pt>
                <c:pt idx="6672">
                  <c:v>98.00615</c:v>
                </c:pt>
                <c:pt idx="6673">
                  <c:v>98.04669</c:v>
                </c:pt>
                <c:pt idx="6674">
                  <c:v>98.08759</c:v>
                </c:pt>
                <c:pt idx="6675">
                  <c:v>98.12336</c:v>
                </c:pt>
                <c:pt idx="6676">
                  <c:v>98.14964</c:v>
                </c:pt>
                <c:pt idx="6677">
                  <c:v>98.16467</c:v>
                </c:pt>
                <c:pt idx="6678">
                  <c:v>98.16821</c:v>
                </c:pt>
                <c:pt idx="6679">
                  <c:v>98.16013</c:v>
                </c:pt>
                <c:pt idx="6680">
                  <c:v>98.14267</c:v>
                </c:pt>
                <c:pt idx="6681">
                  <c:v>98.12193</c:v>
                </c:pt>
                <c:pt idx="6682">
                  <c:v>98.10574</c:v>
                </c:pt>
                <c:pt idx="6683">
                  <c:v>98.0996</c:v>
                </c:pt>
                <c:pt idx="6684">
                  <c:v>98.10481</c:v>
                </c:pt>
                <c:pt idx="6685">
                  <c:v>98.11848</c:v>
                </c:pt>
                <c:pt idx="6686">
                  <c:v>98.13544</c:v>
                </c:pt>
                <c:pt idx="6687">
                  <c:v>98.15081</c:v>
                </c:pt>
                <c:pt idx="6688">
                  <c:v>98.16223</c:v>
                </c:pt>
                <c:pt idx="6689">
                  <c:v>98.17046</c:v>
                </c:pt>
                <c:pt idx="6690">
                  <c:v>98.17847</c:v>
                </c:pt>
                <c:pt idx="6691">
                  <c:v>98.18884</c:v>
                </c:pt>
                <c:pt idx="6692">
                  <c:v>98.20204</c:v>
                </c:pt>
                <c:pt idx="6693">
                  <c:v>98.21569</c:v>
                </c:pt>
                <c:pt idx="6694">
                  <c:v>98.22572</c:v>
                </c:pt>
                <c:pt idx="6695">
                  <c:v>98.22875</c:v>
                </c:pt>
                <c:pt idx="6696">
                  <c:v>98.22401</c:v>
                </c:pt>
                <c:pt idx="6697">
                  <c:v>98.21354</c:v>
                </c:pt>
                <c:pt idx="6698">
                  <c:v>98.20122</c:v>
                </c:pt>
                <c:pt idx="6699">
                  <c:v>98.1906</c:v>
                </c:pt>
                <c:pt idx="6700">
                  <c:v>98.18367</c:v>
                </c:pt>
                <c:pt idx="6701">
                  <c:v>98.18037</c:v>
                </c:pt>
                <c:pt idx="6702">
                  <c:v>98.17921</c:v>
                </c:pt>
                <c:pt idx="6703">
                  <c:v>98.17823</c:v>
                </c:pt>
                <c:pt idx="6704">
                  <c:v>98.17632</c:v>
                </c:pt>
                <c:pt idx="6705">
                  <c:v>98.17394</c:v>
                </c:pt>
                <c:pt idx="6706">
                  <c:v>98.17277</c:v>
                </c:pt>
                <c:pt idx="6707">
                  <c:v>98.175</c:v>
                </c:pt>
                <c:pt idx="6708">
                  <c:v>98.18207</c:v>
                </c:pt>
                <c:pt idx="6709">
                  <c:v>98.19378</c:v>
                </c:pt>
                <c:pt idx="6710">
                  <c:v>98.20812</c:v>
                </c:pt>
                <c:pt idx="6711">
                  <c:v>98.22205</c:v>
                </c:pt>
                <c:pt idx="6712">
                  <c:v>98.23286</c:v>
                </c:pt>
                <c:pt idx="6713">
                  <c:v>98.23965</c:v>
                </c:pt>
                <c:pt idx="6714">
                  <c:v>98.24351</c:v>
                </c:pt>
                <c:pt idx="6715">
                  <c:v>98.24632</c:v>
                </c:pt>
                <c:pt idx="6716">
                  <c:v>98.24967</c:v>
                </c:pt>
                <c:pt idx="6717">
                  <c:v>98.25404</c:v>
                </c:pt>
                <c:pt idx="6718">
                  <c:v>98.25887</c:v>
                </c:pt>
                <c:pt idx="6719">
                  <c:v>98.26326</c:v>
                </c:pt>
                <c:pt idx="6720">
                  <c:v>98.26686</c:v>
                </c:pt>
                <c:pt idx="6721">
                  <c:v>98.27</c:v>
                </c:pt>
                <c:pt idx="6722">
                  <c:v>98.27347</c:v>
                </c:pt>
                <c:pt idx="6723">
                  <c:v>98.27811</c:v>
                </c:pt>
                <c:pt idx="6724">
                  <c:v>98.28434</c:v>
                </c:pt>
                <c:pt idx="6725">
                  <c:v>98.29194</c:v>
                </c:pt>
                <c:pt idx="6726">
                  <c:v>98.29998</c:v>
                </c:pt>
                <c:pt idx="6727">
                  <c:v>98.30714</c:v>
                </c:pt>
                <c:pt idx="6728">
                  <c:v>98.31245</c:v>
                </c:pt>
                <c:pt idx="6729">
                  <c:v>98.31604</c:v>
                </c:pt>
                <c:pt idx="6730">
                  <c:v>98.31893</c:v>
                </c:pt>
                <c:pt idx="6731">
                  <c:v>98.32233</c:v>
                </c:pt>
                <c:pt idx="6732">
                  <c:v>98.32668</c:v>
                </c:pt>
                <c:pt idx="6733">
                  <c:v>98.33155</c:v>
                </c:pt>
                <c:pt idx="6734">
                  <c:v>98.3362</c:v>
                </c:pt>
                <c:pt idx="6735">
                  <c:v>98.34005</c:v>
                </c:pt>
                <c:pt idx="6736">
                  <c:v>98.3429</c:v>
                </c:pt>
                <c:pt idx="6737">
                  <c:v>98.34506</c:v>
                </c:pt>
                <c:pt idx="6738">
                  <c:v>98.34699</c:v>
                </c:pt>
                <c:pt idx="6739">
                  <c:v>98.34917</c:v>
                </c:pt>
                <c:pt idx="6740">
                  <c:v>98.35201</c:v>
                </c:pt>
                <c:pt idx="6741">
                  <c:v>98.35535</c:v>
                </c:pt>
                <c:pt idx="6742">
                  <c:v>98.35875</c:v>
                </c:pt>
                <c:pt idx="6743">
                  <c:v>98.36137</c:v>
                </c:pt>
                <c:pt idx="6744">
                  <c:v>98.36251</c:v>
                </c:pt>
                <c:pt idx="6745">
                  <c:v>98.36179</c:v>
                </c:pt>
                <c:pt idx="6746">
                  <c:v>98.35935</c:v>
                </c:pt>
                <c:pt idx="6747">
                  <c:v>98.35618</c:v>
                </c:pt>
                <c:pt idx="6748">
                  <c:v>98.35385</c:v>
                </c:pt>
                <c:pt idx="6749">
                  <c:v>98.35419</c:v>
                </c:pt>
                <c:pt idx="6750">
                  <c:v>98.35833</c:v>
                </c:pt>
                <c:pt idx="6751">
                  <c:v>98.36585</c:v>
                </c:pt>
                <c:pt idx="6752">
                  <c:v>98.37506</c:v>
                </c:pt>
                <c:pt idx="6753">
                  <c:v>98.38384</c:v>
                </c:pt>
                <c:pt idx="6754">
                  <c:v>98.39075</c:v>
                </c:pt>
                <c:pt idx="6755">
                  <c:v>98.39531</c:v>
                </c:pt>
                <c:pt idx="6756">
                  <c:v>98.39778</c:v>
                </c:pt>
                <c:pt idx="6757">
                  <c:v>98.39848</c:v>
                </c:pt>
                <c:pt idx="6758">
                  <c:v>98.39793</c:v>
                </c:pt>
                <c:pt idx="6759">
                  <c:v>98.39691</c:v>
                </c:pt>
                <c:pt idx="6760">
                  <c:v>98.39656</c:v>
                </c:pt>
                <c:pt idx="6761">
                  <c:v>98.39811</c:v>
                </c:pt>
                <c:pt idx="6762">
                  <c:v>98.40244</c:v>
                </c:pt>
                <c:pt idx="6763">
                  <c:v>98.40968</c:v>
                </c:pt>
                <c:pt idx="6764">
                  <c:v>98.4191</c:v>
                </c:pt>
                <c:pt idx="6765">
                  <c:v>98.42948</c:v>
                </c:pt>
                <c:pt idx="6766">
                  <c:v>98.43946</c:v>
                </c:pt>
                <c:pt idx="6767">
                  <c:v>98.44792</c:v>
                </c:pt>
                <c:pt idx="6768">
                  <c:v>98.45438</c:v>
                </c:pt>
                <c:pt idx="6769">
                  <c:v>98.45908</c:v>
                </c:pt>
                <c:pt idx="6770">
                  <c:v>98.46283</c:v>
                </c:pt>
                <c:pt idx="6771">
                  <c:v>98.46642</c:v>
                </c:pt>
                <c:pt idx="6772">
                  <c:v>98.47043</c:v>
                </c:pt>
                <c:pt idx="6773">
                  <c:v>98.47487</c:v>
                </c:pt>
                <c:pt idx="6774">
                  <c:v>98.47914</c:v>
                </c:pt>
                <c:pt idx="6775">
                  <c:v>98.48256</c:v>
                </c:pt>
                <c:pt idx="6776">
                  <c:v>98.48473</c:v>
                </c:pt>
                <c:pt idx="6777">
                  <c:v>98.48582</c:v>
                </c:pt>
                <c:pt idx="6778">
                  <c:v>98.48645</c:v>
                </c:pt>
                <c:pt idx="6779">
                  <c:v>98.48731</c:v>
                </c:pt>
                <c:pt idx="6780">
                  <c:v>98.48863</c:v>
                </c:pt>
                <c:pt idx="6781">
                  <c:v>98.48994</c:v>
                </c:pt>
                <c:pt idx="6782">
                  <c:v>98.49031</c:v>
                </c:pt>
                <c:pt idx="6783">
                  <c:v>98.4888</c:v>
                </c:pt>
                <c:pt idx="6784">
                  <c:v>98.48543</c:v>
                </c:pt>
                <c:pt idx="6785">
                  <c:v>98.48106</c:v>
                </c:pt>
                <c:pt idx="6786">
                  <c:v>98.47727</c:v>
                </c:pt>
                <c:pt idx="6787">
                  <c:v>98.47546</c:v>
                </c:pt>
                <c:pt idx="6788">
                  <c:v>98.47681</c:v>
                </c:pt>
                <c:pt idx="6789">
                  <c:v>98.48159</c:v>
                </c:pt>
                <c:pt idx="6790">
                  <c:v>98.48934</c:v>
                </c:pt>
                <c:pt idx="6791">
                  <c:v>98.4983</c:v>
                </c:pt>
                <c:pt idx="6792">
                  <c:v>98.50591</c:v>
                </c:pt>
                <c:pt idx="6793">
                  <c:v>98.51024</c:v>
                </c:pt>
                <c:pt idx="6794">
                  <c:v>98.51168</c:v>
                </c:pt>
                <c:pt idx="6795">
                  <c:v>98.51337</c:v>
                </c:pt>
                <c:pt idx="6796">
                  <c:v>98.51853</c:v>
                </c:pt>
                <c:pt idx="6797">
                  <c:v>98.52709</c:v>
                </c:pt>
                <c:pt idx="6798">
                  <c:v>98.53561</c:v>
                </c:pt>
                <c:pt idx="6799">
                  <c:v>98.5414</c:v>
                </c:pt>
                <c:pt idx="6800">
                  <c:v>98.54485</c:v>
                </c:pt>
                <c:pt idx="6801">
                  <c:v>98.54848</c:v>
                </c:pt>
                <c:pt idx="6802">
                  <c:v>98.55479</c:v>
                </c:pt>
                <c:pt idx="6803">
                  <c:v>98.56448</c:v>
                </c:pt>
                <c:pt idx="6804">
                  <c:v>98.57649</c:v>
                </c:pt>
                <c:pt idx="6805">
                  <c:v>98.58911</c:v>
                </c:pt>
                <c:pt idx="6806">
                  <c:v>98.60091</c:v>
                </c:pt>
                <c:pt idx="6807">
                  <c:v>98.61108</c:v>
                </c:pt>
                <c:pt idx="6808">
                  <c:v>98.6188</c:v>
                </c:pt>
                <c:pt idx="6809">
                  <c:v>98.62304</c:v>
                </c:pt>
                <c:pt idx="6810">
                  <c:v>98.62366</c:v>
                </c:pt>
                <c:pt idx="6811">
                  <c:v>98.62178</c:v>
                </c:pt>
                <c:pt idx="6812">
                  <c:v>98.61922</c:v>
                </c:pt>
                <c:pt idx="6813">
                  <c:v>98.61729</c:v>
                </c:pt>
                <c:pt idx="6814">
                  <c:v>98.6163</c:v>
                </c:pt>
                <c:pt idx="6815">
                  <c:v>98.61578</c:v>
                </c:pt>
                <c:pt idx="6816">
                  <c:v>98.61543</c:v>
                </c:pt>
                <c:pt idx="6817">
                  <c:v>98.61562</c:v>
                </c:pt>
                <c:pt idx="6818">
                  <c:v>98.61771</c:v>
                </c:pt>
                <c:pt idx="6819">
                  <c:v>98.62345</c:v>
                </c:pt>
                <c:pt idx="6820">
                  <c:v>98.63403</c:v>
                </c:pt>
                <c:pt idx="6821">
                  <c:v>98.64918</c:v>
                </c:pt>
                <c:pt idx="6822">
                  <c:v>98.66698</c:v>
                </c:pt>
                <c:pt idx="6823">
                  <c:v>98.68447</c:v>
                </c:pt>
                <c:pt idx="6824">
                  <c:v>98.69877</c:v>
                </c:pt>
                <c:pt idx="6825">
                  <c:v>98.70803</c:v>
                </c:pt>
                <c:pt idx="6826">
                  <c:v>98.7113</c:v>
                </c:pt>
                <c:pt idx="6827">
                  <c:v>98.70789</c:v>
                </c:pt>
                <c:pt idx="6828">
                  <c:v>98.69813</c:v>
                </c:pt>
                <c:pt idx="6829">
                  <c:v>98.68391</c:v>
                </c:pt>
                <c:pt idx="6830">
                  <c:v>98.66833</c:v>
                </c:pt>
                <c:pt idx="6831">
                  <c:v>98.65412</c:v>
                </c:pt>
                <c:pt idx="6832">
                  <c:v>98.64246</c:v>
                </c:pt>
                <c:pt idx="6833">
                  <c:v>98.63334</c:v>
                </c:pt>
                <c:pt idx="6834">
                  <c:v>98.62683</c:v>
                </c:pt>
                <c:pt idx="6835">
                  <c:v>98.62486</c:v>
                </c:pt>
                <c:pt idx="6836">
                  <c:v>98.6305</c:v>
                </c:pt>
                <c:pt idx="6837">
                  <c:v>98.64407</c:v>
                </c:pt>
                <c:pt idx="6838">
                  <c:v>98.66077</c:v>
                </c:pt>
                <c:pt idx="6839">
                  <c:v>98.67352</c:v>
                </c:pt>
                <c:pt idx="6840">
                  <c:v>98.67834</c:v>
                </c:pt>
                <c:pt idx="6841">
                  <c:v>98.67602</c:v>
                </c:pt>
                <c:pt idx="6842">
                  <c:v>98.67002</c:v>
                </c:pt>
                <c:pt idx="6843">
                  <c:v>98.66389</c:v>
                </c:pt>
                <c:pt idx="6844">
                  <c:v>98.65974</c:v>
                </c:pt>
                <c:pt idx="6845">
                  <c:v>98.65839</c:v>
                </c:pt>
                <c:pt idx="6846">
                  <c:v>98.65993</c:v>
                </c:pt>
                <c:pt idx="6847">
                  <c:v>98.66425</c:v>
                </c:pt>
                <c:pt idx="6848">
                  <c:v>98.67112</c:v>
                </c:pt>
                <c:pt idx="6849">
                  <c:v>98.67988</c:v>
                </c:pt>
                <c:pt idx="6850">
                  <c:v>98.68961</c:v>
                </c:pt>
                <c:pt idx="6851">
                  <c:v>98.69918</c:v>
                </c:pt>
                <c:pt idx="6852">
                  <c:v>98.70776</c:v>
                </c:pt>
                <c:pt idx="6853">
                  <c:v>98.71463</c:v>
                </c:pt>
                <c:pt idx="6854">
                  <c:v>98.71931</c:v>
                </c:pt>
                <c:pt idx="6855">
                  <c:v>98.72179</c:v>
                </c:pt>
                <c:pt idx="6856">
                  <c:v>98.72267</c:v>
                </c:pt>
                <c:pt idx="6857">
                  <c:v>98.72316</c:v>
                </c:pt>
                <c:pt idx="6858">
                  <c:v>98.72456</c:v>
                </c:pt>
                <c:pt idx="6859">
                  <c:v>98.72755</c:v>
                </c:pt>
                <c:pt idx="6860">
                  <c:v>98.73163</c:v>
                </c:pt>
                <c:pt idx="6861">
                  <c:v>98.7358</c:v>
                </c:pt>
                <c:pt idx="6862">
                  <c:v>98.7391</c:v>
                </c:pt>
                <c:pt idx="6863">
                  <c:v>98.74133</c:v>
                </c:pt>
                <c:pt idx="6864">
                  <c:v>98.74319</c:v>
                </c:pt>
                <c:pt idx="6865">
                  <c:v>98.74597</c:v>
                </c:pt>
                <c:pt idx="6866">
                  <c:v>98.75086</c:v>
                </c:pt>
                <c:pt idx="6867">
                  <c:v>98.75784</c:v>
                </c:pt>
                <c:pt idx="6868">
                  <c:v>98.7657</c:v>
                </c:pt>
                <c:pt idx="6869">
                  <c:v>98.77184</c:v>
                </c:pt>
                <c:pt idx="6870">
                  <c:v>98.77353</c:v>
                </c:pt>
                <c:pt idx="6871">
                  <c:v>98.76917</c:v>
                </c:pt>
                <c:pt idx="6872">
                  <c:v>98.75926</c:v>
                </c:pt>
                <c:pt idx="6873">
                  <c:v>98.74644</c:v>
                </c:pt>
                <c:pt idx="6874">
                  <c:v>98.73432</c:v>
                </c:pt>
                <c:pt idx="6875">
                  <c:v>98.72597</c:v>
                </c:pt>
                <c:pt idx="6876">
                  <c:v>98.72314</c:v>
                </c:pt>
                <c:pt idx="6877">
                  <c:v>98.72557</c:v>
                </c:pt>
                <c:pt idx="6878">
                  <c:v>98.73184</c:v>
                </c:pt>
                <c:pt idx="6879">
                  <c:v>98.74002</c:v>
                </c:pt>
                <c:pt idx="6880">
                  <c:v>98.74852</c:v>
                </c:pt>
                <c:pt idx="6881">
                  <c:v>98.75667</c:v>
                </c:pt>
                <c:pt idx="6882">
                  <c:v>98.76481</c:v>
                </c:pt>
                <c:pt idx="6883">
                  <c:v>98.77351</c:v>
                </c:pt>
                <c:pt idx="6884">
                  <c:v>98.78306</c:v>
                </c:pt>
                <c:pt idx="6885">
                  <c:v>98.79288</c:v>
                </c:pt>
                <c:pt idx="6886">
                  <c:v>98.80173</c:v>
                </c:pt>
                <c:pt idx="6887">
                  <c:v>98.80834</c:v>
                </c:pt>
                <c:pt idx="6888">
                  <c:v>98.81217</c:v>
                </c:pt>
                <c:pt idx="6889">
                  <c:v>98.81367</c:v>
                </c:pt>
                <c:pt idx="6890">
                  <c:v>98.81406</c:v>
                </c:pt>
                <c:pt idx="6891">
                  <c:v>98.8148</c:v>
                </c:pt>
                <c:pt idx="6892">
                  <c:v>98.81727</c:v>
                </c:pt>
                <c:pt idx="6893">
                  <c:v>98.82211</c:v>
                </c:pt>
                <c:pt idx="6894">
                  <c:v>98.82961</c:v>
                </c:pt>
                <c:pt idx="6895">
                  <c:v>98.83964</c:v>
                </c:pt>
                <c:pt idx="6896">
                  <c:v>98.85206</c:v>
                </c:pt>
                <c:pt idx="6897">
                  <c:v>98.86658</c:v>
                </c:pt>
                <c:pt idx="6898">
                  <c:v>98.88257</c:v>
                </c:pt>
                <c:pt idx="6899">
                  <c:v>98.89879</c:v>
                </c:pt>
                <c:pt idx="6900">
                  <c:v>98.91389</c:v>
                </c:pt>
                <c:pt idx="6901">
                  <c:v>98.92781</c:v>
                </c:pt>
                <c:pt idx="6902">
                  <c:v>98.94324</c:v>
                </c:pt>
                <c:pt idx="6903">
                  <c:v>98.96321</c:v>
                </c:pt>
                <c:pt idx="6904">
                  <c:v>98.98512</c:v>
                </c:pt>
                <c:pt idx="6905">
                  <c:v>98.9992</c:v>
                </c:pt>
                <c:pt idx="6906">
                  <c:v>98.99644</c:v>
                </c:pt>
                <c:pt idx="6907">
                  <c:v>98.97654</c:v>
                </c:pt>
                <c:pt idx="6908">
                  <c:v>98.94701</c:v>
                </c:pt>
                <c:pt idx="6909">
                  <c:v>98.91721</c:v>
                </c:pt>
                <c:pt idx="6910">
                  <c:v>98.89428</c:v>
                </c:pt>
                <c:pt idx="6911">
                  <c:v>98.88147</c:v>
                </c:pt>
                <c:pt idx="6912">
                  <c:v>98.87852</c:v>
                </c:pt>
                <c:pt idx="6913">
                  <c:v>98.8829</c:v>
                </c:pt>
                <c:pt idx="6914">
                  <c:v>98.89134</c:v>
                </c:pt>
                <c:pt idx="6915">
                  <c:v>98.9007</c:v>
                </c:pt>
                <c:pt idx="6916">
                  <c:v>98.90874</c:v>
                </c:pt>
                <c:pt idx="6917">
                  <c:v>98.91424</c:v>
                </c:pt>
                <c:pt idx="6918">
                  <c:v>98.91692</c:v>
                </c:pt>
                <c:pt idx="6919">
                  <c:v>98.91717</c:v>
                </c:pt>
                <c:pt idx="6920">
                  <c:v>98.91599</c:v>
                </c:pt>
                <c:pt idx="6921">
                  <c:v>98.91445</c:v>
                </c:pt>
                <c:pt idx="6922">
                  <c:v>98.91354</c:v>
                </c:pt>
                <c:pt idx="6923">
                  <c:v>98.9139</c:v>
                </c:pt>
                <c:pt idx="6924">
                  <c:v>98.91595</c:v>
                </c:pt>
                <c:pt idx="6925">
                  <c:v>98.91973</c:v>
                </c:pt>
                <c:pt idx="6926">
                  <c:v>98.92514</c:v>
                </c:pt>
                <c:pt idx="6927">
                  <c:v>98.93155</c:v>
                </c:pt>
                <c:pt idx="6928">
                  <c:v>98.93802</c:v>
                </c:pt>
                <c:pt idx="6929">
                  <c:v>98.9435</c:v>
                </c:pt>
                <c:pt idx="6930">
                  <c:v>98.94781</c:v>
                </c:pt>
                <c:pt idx="6931">
                  <c:v>98.95159</c:v>
                </c:pt>
                <c:pt idx="6932">
                  <c:v>98.95576</c:v>
                </c:pt>
                <c:pt idx="6933">
                  <c:v>98.96033</c:v>
                </c:pt>
                <c:pt idx="6934">
                  <c:v>98.96434</c:v>
                </c:pt>
                <c:pt idx="6935">
                  <c:v>98.96651</c:v>
                </c:pt>
                <c:pt idx="6936">
                  <c:v>98.96686</c:v>
                </c:pt>
                <c:pt idx="6937">
                  <c:v>98.96694</c:v>
                </c:pt>
                <c:pt idx="6938">
                  <c:v>98.96797</c:v>
                </c:pt>
                <c:pt idx="6939">
                  <c:v>98.96915</c:v>
                </c:pt>
                <c:pt idx="6940">
                  <c:v>98.96855</c:v>
                </c:pt>
                <c:pt idx="6941">
                  <c:v>98.96544</c:v>
                </c:pt>
                <c:pt idx="6942">
                  <c:v>98.96105</c:v>
                </c:pt>
                <c:pt idx="6943">
                  <c:v>98.95757</c:v>
                </c:pt>
                <c:pt idx="6944">
                  <c:v>98.95723</c:v>
                </c:pt>
                <c:pt idx="6945">
                  <c:v>98.96166</c:v>
                </c:pt>
                <c:pt idx="6946">
                  <c:v>98.97175</c:v>
                </c:pt>
                <c:pt idx="6947">
                  <c:v>98.98683</c:v>
                </c:pt>
                <c:pt idx="6948">
                  <c:v>99.00462</c:v>
                </c:pt>
                <c:pt idx="6949">
                  <c:v>99.0219</c:v>
                </c:pt>
                <c:pt idx="6950">
                  <c:v>99.03601</c:v>
                </c:pt>
                <c:pt idx="6951">
                  <c:v>99.04581</c:v>
                </c:pt>
                <c:pt idx="6952">
                  <c:v>99.05133</c:v>
                </c:pt>
                <c:pt idx="6953">
                  <c:v>99.05283</c:v>
                </c:pt>
                <c:pt idx="6954">
                  <c:v>99.05045</c:v>
                </c:pt>
                <c:pt idx="6955">
                  <c:v>99.04404</c:v>
                </c:pt>
                <c:pt idx="6956">
                  <c:v>99.03391</c:v>
                </c:pt>
                <c:pt idx="6957">
                  <c:v>99.02144</c:v>
                </c:pt>
                <c:pt idx="6958">
                  <c:v>99.00951</c:v>
                </c:pt>
                <c:pt idx="6959">
                  <c:v>99.00136</c:v>
                </c:pt>
                <c:pt idx="6960">
                  <c:v>98.9993</c:v>
                </c:pt>
                <c:pt idx="6961">
                  <c:v>99.00337</c:v>
                </c:pt>
                <c:pt idx="6962">
                  <c:v>99.0122</c:v>
                </c:pt>
                <c:pt idx="6963">
                  <c:v>99.02393</c:v>
                </c:pt>
                <c:pt idx="6964">
                  <c:v>99.03743</c:v>
                </c:pt>
                <c:pt idx="6965">
                  <c:v>99.05201</c:v>
                </c:pt>
                <c:pt idx="6966">
                  <c:v>99.06696</c:v>
                </c:pt>
                <c:pt idx="6967">
                  <c:v>99.08133</c:v>
                </c:pt>
                <c:pt idx="6968">
                  <c:v>99.09442</c:v>
                </c:pt>
                <c:pt idx="6969">
                  <c:v>99.10612</c:v>
                </c:pt>
                <c:pt idx="6970">
                  <c:v>99.11683</c:v>
                </c:pt>
                <c:pt idx="6971">
                  <c:v>99.12612</c:v>
                </c:pt>
                <c:pt idx="6972">
                  <c:v>99.13256</c:v>
                </c:pt>
                <c:pt idx="6973">
                  <c:v>99.13476</c:v>
                </c:pt>
                <c:pt idx="6974">
                  <c:v>99.13293</c:v>
                </c:pt>
                <c:pt idx="6975">
                  <c:v>99.12878</c:v>
                </c:pt>
                <c:pt idx="6976">
                  <c:v>99.12428</c:v>
                </c:pt>
                <c:pt idx="6977">
                  <c:v>99.12045</c:v>
                </c:pt>
                <c:pt idx="6978">
                  <c:v>99.11721</c:v>
                </c:pt>
                <c:pt idx="6979">
                  <c:v>99.11378</c:v>
                </c:pt>
                <c:pt idx="6980">
                  <c:v>99.10971</c:v>
                </c:pt>
                <c:pt idx="6981">
                  <c:v>99.10541</c:v>
                </c:pt>
                <c:pt idx="6982">
                  <c:v>99.10193</c:v>
                </c:pt>
                <c:pt idx="6983">
                  <c:v>99.10021</c:v>
                </c:pt>
                <c:pt idx="6984">
                  <c:v>99.10063</c:v>
                </c:pt>
                <c:pt idx="6985">
                  <c:v>99.10307</c:v>
                </c:pt>
                <c:pt idx="6986">
                  <c:v>99.10741</c:v>
                </c:pt>
                <c:pt idx="6987">
                  <c:v>99.11349</c:v>
                </c:pt>
                <c:pt idx="6988">
                  <c:v>99.12109</c:v>
                </c:pt>
                <c:pt idx="6989">
                  <c:v>99.12968</c:v>
                </c:pt>
                <c:pt idx="6990">
                  <c:v>99.13855</c:v>
                </c:pt>
                <c:pt idx="6991">
                  <c:v>99.14685</c:v>
                </c:pt>
                <c:pt idx="6992">
                  <c:v>99.15378</c:v>
                </c:pt>
                <c:pt idx="6993">
                  <c:v>99.15893</c:v>
                </c:pt>
                <c:pt idx="6994">
                  <c:v>99.16204</c:v>
                </c:pt>
                <c:pt idx="6995">
                  <c:v>99.16327</c:v>
                </c:pt>
                <c:pt idx="6996">
                  <c:v>99.16296</c:v>
                </c:pt>
                <c:pt idx="6997">
                  <c:v>99.16167</c:v>
                </c:pt>
                <c:pt idx="6998">
                  <c:v>99.1601</c:v>
                </c:pt>
                <c:pt idx="6999">
                  <c:v>99.15889</c:v>
                </c:pt>
                <c:pt idx="7000">
                  <c:v>99.15855</c:v>
                </c:pt>
                <c:pt idx="7001">
                  <c:v>99.15926</c:v>
                </c:pt>
                <c:pt idx="7002">
                  <c:v>99.16102</c:v>
                </c:pt>
                <c:pt idx="7003">
                  <c:v>99.16367</c:v>
                </c:pt>
                <c:pt idx="7004">
                  <c:v>99.16689</c:v>
                </c:pt>
                <c:pt idx="7005">
                  <c:v>99.17033</c:v>
                </c:pt>
                <c:pt idx="7006">
                  <c:v>99.17365</c:v>
                </c:pt>
                <c:pt idx="7007">
                  <c:v>99.17688</c:v>
                </c:pt>
                <c:pt idx="7008">
                  <c:v>99.18039</c:v>
                </c:pt>
                <c:pt idx="7009">
                  <c:v>99.18451</c:v>
                </c:pt>
                <c:pt idx="7010">
                  <c:v>99.18965</c:v>
                </c:pt>
                <c:pt idx="7011">
                  <c:v>99.19582</c:v>
                </c:pt>
                <c:pt idx="7012">
                  <c:v>99.20284</c:v>
                </c:pt>
                <c:pt idx="7013">
                  <c:v>99.21048</c:v>
                </c:pt>
                <c:pt idx="7014">
                  <c:v>99.21848</c:v>
                </c:pt>
                <c:pt idx="7015">
                  <c:v>99.22643</c:v>
                </c:pt>
                <c:pt idx="7016">
                  <c:v>99.23387</c:v>
                </c:pt>
                <c:pt idx="7017">
                  <c:v>99.24032</c:v>
                </c:pt>
                <c:pt idx="7018">
                  <c:v>99.24562</c:v>
                </c:pt>
                <c:pt idx="7019">
                  <c:v>99.24978</c:v>
                </c:pt>
                <c:pt idx="7020">
                  <c:v>99.25335</c:v>
                </c:pt>
                <c:pt idx="7021">
                  <c:v>99.25685</c:v>
                </c:pt>
                <c:pt idx="7022">
                  <c:v>99.26091</c:v>
                </c:pt>
                <c:pt idx="7023">
                  <c:v>99.26567</c:v>
                </c:pt>
                <c:pt idx="7024">
                  <c:v>99.27113</c:v>
                </c:pt>
                <c:pt idx="7025">
                  <c:v>99.27679</c:v>
                </c:pt>
                <c:pt idx="7026">
                  <c:v>99.28198</c:v>
                </c:pt>
                <c:pt idx="7027">
                  <c:v>99.28606</c:v>
                </c:pt>
                <c:pt idx="7028">
                  <c:v>99.28867</c:v>
                </c:pt>
                <c:pt idx="7029">
                  <c:v>99.28973</c:v>
                </c:pt>
                <c:pt idx="7030">
                  <c:v>99.28952</c:v>
                </c:pt>
                <c:pt idx="7031">
                  <c:v>99.28872</c:v>
                </c:pt>
                <c:pt idx="7032">
                  <c:v>99.28826</c:v>
                </c:pt>
                <c:pt idx="7033">
                  <c:v>99.2892</c:v>
                </c:pt>
                <c:pt idx="7034">
                  <c:v>99.29222</c:v>
                </c:pt>
                <c:pt idx="7035">
                  <c:v>99.29739</c:v>
                </c:pt>
                <c:pt idx="7036">
                  <c:v>99.30384</c:v>
                </c:pt>
                <c:pt idx="7037">
                  <c:v>99.31015</c:v>
                </c:pt>
                <c:pt idx="7038">
                  <c:v>99.31493</c:v>
                </c:pt>
                <c:pt idx="7039">
                  <c:v>99.31748</c:v>
                </c:pt>
                <c:pt idx="7040">
                  <c:v>99.31802</c:v>
                </c:pt>
                <c:pt idx="7041">
                  <c:v>99.31743</c:v>
                </c:pt>
                <c:pt idx="7042">
                  <c:v>99.31677</c:v>
                </c:pt>
                <c:pt idx="7043">
                  <c:v>99.31683</c:v>
                </c:pt>
                <c:pt idx="7044">
                  <c:v>99.31774</c:v>
                </c:pt>
                <c:pt idx="7045">
                  <c:v>99.31901</c:v>
                </c:pt>
                <c:pt idx="7046">
                  <c:v>99.31991</c:v>
                </c:pt>
                <c:pt idx="7047">
                  <c:v>99.31988</c:v>
                </c:pt>
                <c:pt idx="7048">
                  <c:v>99.31898</c:v>
                </c:pt>
                <c:pt idx="7049">
                  <c:v>99.31792</c:v>
                </c:pt>
                <c:pt idx="7050">
                  <c:v>99.31804</c:v>
                </c:pt>
                <c:pt idx="7051">
                  <c:v>99.32061</c:v>
                </c:pt>
                <c:pt idx="7052">
                  <c:v>99.32615</c:v>
                </c:pt>
                <c:pt idx="7053">
                  <c:v>99.33392</c:v>
                </c:pt>
                <c:pt idx="7054">
                  <c:v>99.34256</c:v>
                </c:pt>
                <c:pt idx="7055">
                  <c:v>99.35042</c:v>
                </c:pt>
                <c:pt idx="7056">
                  <c:v>99.35645</c:v>
                </c:pt>
                <c:pt idx="7057">
                  <c:v>99.36048</c:v>
                </c:pt>
                <c:pt idx="7058">
                  <c:v>99.36305</c:v>
                </c:pt>
                <c:pt idx="7059">
                  <c:v>99.36489</c:v>
                </c:pt>
                <c:pt idx="7060">
                  <c:v>99.36676</c:v>
                </c:pt>
                <c:pt idx="7061">
                  <c:v>99.36906</c:v>
                </c:pt>
                <c:pt idx="7062">
                  <c:v>99.37159</c:v>
                </c:pt>
                <c:pt idx="7063">
                  <c:v>99.37405</c:v>
                </c:pt>
                <c:pt idx="7064">
                  <c:v>99.37624</c:v>
                </c:pt>
                <c:pt idx="7065">
                  <c:v>99.3783</c:v>
                </c:pt>
                <c:pt idx="7066">
                  <c:v>99.38102</c:v>
                </c:pt>
                <c:pt idx="7067">
                  <c:v>99.38528</c:v>
                </c:pt>
                <c:pt idx="7068">
                  <c:v>99.39178</c:v>
                </c:pt>
                <c:pt idx="7069">
                  <c:v>99.40041</c:v>
                </c:pt>
                <c:pt idx="7070">
                  <c:v>99.41045</c:v>
                </c:pt>
                <c:pt idx="7071">
                  <c:v>99.42073</c:v>
                </c:pt>
                <c:pt idx="7072">
                  <c:v>99.4302</c:v>
                </c:pt>
                <c:pt idx="7073">
                  <c:v>99.43818</c:v>
                </c:pt>
                <c:pt idx="7074">
                  <c:v>99.44457</c:v>
                </c:pt>
                <c:pt idx="7075">
                  <c:v>99.44963</c:v>
                </c:pt>
                <c:pt idx="7076">
                  <c:v>99.45375</c:v>
                </c:pt>
                <c:pt idx="7077">
                  <c:v>99.45723</c:v>
                </c:pt>
                <c:pt idx="7078">
                  <c:v>99.46026</c:v>
                </c:pt>
                <c:pt idx="7079">
                  <c:v>99.4627</c:v>
                </c:pt>
                <c:pt idx="7080">
                  <c:v>99.46429</c:v>
                </c:pt>
                <c:pt idx="7081">
                  <c:v>99.46488</c:v>
                </c:pt>
                <c:pt idx="7082">
                  <c:v>99.46432</c:v>
                </c:pt>
                <c:pt idx="7083">
                  <c:v>99.46272</c:v>
                </c:pt>
                <c:pt idx="7084">
                  <c:v>99.46043</c:v>
                </c:pt>
                <c:pt idx="7085">
                  <c:v>99.45793</c:v>
                </c:pt>
                <c:pt idx="7086">
                  <c:v>99.45598</c:v>
                </c:pt>
                <c:pt idx="7087">
                  <c:v>99.45544</c:v>
                </c:pt>
                <c:pt idx="7088">
                  <c:v>99.45727</c:v>
                </c:pt>
                <c:pt idx="7089">
                  <c:v>99.46203</c:v>
                </c:pt>
                <c:pt idx="7090">
                  <c:v>99.46969</c:v>
                </c:pt>
                <c:pt idx="7091">
                  <c:v>99.47936</c:v>
                </c:pt>
                <c:pt idx="7092">
                  <c:v>99.48969</c:v>
                </c:pt>
                <c:pt idx="7093">
                  <c:v>99.49914</c:v>
                </c:pt>
                <c:pt idx="7094">
                  <c:v>99.50623</c:v>
                </c:pt>
                <c:pt idx="7095">
                  <c:v>99.50999</c:v>
                </c:pt>
                <c:pt idx="7096">
                  <c:v>99.51018</c:v>
                </c:pt>
                <c:pt idx="7097">
                  <c:v>99.50728</c:v>
                </c:pt>
                <c:pt idx="7098">
                  <c:v>99.50242</c:v>
                </c:pt>
                <c:pt idx="7099">
                  <c:v>99.49719</c:v>
                </c:pt>
                <c:pt idx="7100">
                  <c:v>99.49312</c:v>
                </c:pt>
                <c:pt idx="7101">
                  <c:v>99.49114</c:v>
                </c:pt>
                <c:pt idx="7102">
                  <c:v>99.49173</c:v>
                </c:pt>
                <c:pt idx="7103">
                  <c:v>99.49465</c:v>
                </c:pt>
                <c:pt idx="7104">
                  <c:v>99.49956</c:v>
                </c:pt>
                <c:pt idx="7105">
                  <c:v>99.50607</c:v>
                </c:pt>
                <c:pt idx="7106">
                  <c:v>99.51399</c:v>
                </c:pt>
                <c:pt idx="7107">
                  <c:v>99.52315</c:v>
                </c:pt>
                <c:pt idx="7108">
                  <c:v>99.53321</c:v>
                </c:pt>
                <c:pt idx="7109">
                  <c:v>99.54353</c:v>
                </c:pt>
                <c:pt idx="7110">
                  <c:v>99.55331</c:v>
                </c:pt>
                <c:pt idx="7111">
                  <c:v>99.56171</c:v>
                </c:pt>
                <c:pt idx="7112">
                  <c:v>99.56828</c:v>
                </c:pt>
                <c:pt idx="7113">
                  <c:v>99.57294</c:v>
                </c:pt>
                <c:pt idx="7114">
                  <c:v>99.57624</c:v>
                </c:pt>
                <c:pt idx="7115">
                  <c:v>99.57897</c:v>
                </c:pt>
                <c:pt idx="7116">
                  <c:v>99.58189</c:v>
                </c:pt>
                <c:pt idx="7117">
                  <c:v>99.5855</c:v>
                </c:pt>
                <c:pt idx="7118">
                  <c:v>99.58986</c:v>
                </c:pt>
                <c:pt idx="7119">
                  <c:v>99.59451</c:v>
                </c:pt>
                <c:pt idx="7120">
                  <c:v>99.59908</c:v>
                </c:pt>
                <c:pt idx="7121">
                  <c:v>99.60307</c:v>
                </c:pt>
                <c:pt idx="7122">
                  <c:v>99.60641</c:v>
                </c:pt>
                <c:pt idx="7123">
                  <c:v>99.60908</c:v>
                </c:pt>
                <c:pt idx="7124">
                  <c:v>99.6114</c:v>
                </c:pt>
                <c:pt idx="7125">
                  <c:v>99.61366</c:v>
                </c:pt>
                <c:pt idx="7126">
                  <c:v>99.61623</c:v>
                </c:pt>
                <c:pt idx="7127">
                  <c:v>99.61949</c:v>
                </c:pt>
                <c:pt idx="7128">
                  <c:v>99.62379</c:v>
                </c:pt>
                <c:pt idx="7129">
                  <c:v>99.6295</c:v>
                </c:pt>
                <c:pt idx="7130">
                  <c:v>99.63678</c:v>
                </c:pt>
                <c:pt idx="7131">
                  <c:v>99.64537</c:v>
                </c:pt>
                <c:pt idx="7132">
                  <c:v>99.65465</c:v>
                </c:pt>
                <c:pt idx="7133">
                  <c:v>99.66348</c:v>
                </c:pt>
                <c:pt idx="7134">
                  <c:v>99.67069</c:v>
                </c:pt>
                <c:pt idx="7135">
                  <c:v>99.67527</c:v>
                </c:pt>
                <c:pt idx="7136">
                  <c:v>99.6769</c:v>
                </c:pt>
                <c:pt idx="7137">
                  <c:v>99.67596</c:v>
                </c:pt>
                <c:pt idx="7138">
                  <c:v>99.67361</c:v>
                </c:pt>
                <c:pt idx="7139">
                  <c:v>99.67129</c:v>
                </c:pt>
                <c:pt idx="7140">
                  <c:v>99.67039</c:v>
                </c:pt>
                <c:pt idx="7141">
                  <c:v>99.67171</c:v>
                </c:pt>
                <c:pt idx="7142">
                  <c:v>99.67551</c:v>
                </c:pt>
                <c:pt idx="7143">
                  <c:v>99.68121</c:v>
                </c:pt>
                <c:pt idx="7144">
                  <c:v>99.6881</c:v>
                </c:pt>
                <c:pt idx="7145">
                  <c:v>99.69521</c:v>
                </c:pt>
                <c:pt idx="7146">
                  <c:v>99.702</c:v>
                </c:pt>
                <c:pt idx="7147">
                  <c:v>99.708</c:v>
                </c:pt>
                <c:pt idx="7148">
                  <c:v>99.71299</c:v>
                </c:pt>
                <c:pt idx="7149">
                  <c:v>99.71684</c:v>
                </c:pt>
                <c:pt idx="7150">
                  <c:v>99.71953</c:v>
                </c:pt>
                <c:pt idx="7151">
                  <c:v>99.7211</c:v>
                </c:pt>
                <c:pt idx="7152">
                  <c:v>99.72193</c:v>
                </c:pt>
                <c:pt idx="7153">
                  <c:v>99.72254</c:v>
                </c:pt>
                <c:pt idx="7154">
                  <c:v>99.72364</c:v>
                </c:pt>
                <c:pt idx="7155">
                  <c:v>99.72578</c:v>
                </c:pt>
                <c:pt idx="7156">
                  <c:v>99.72925</c:v>
                </c:pt>
                <c:pt idx="7157">
                  <c:v>99.73376</c:v>
                </c:pt>
                <c:pt idx="7158">
                  <c:v>99.73864</c:v>
                </c:pt>
                <c:pt idx="7159">
                  <c:v>99.74304</c:v>
                </c:pt>
                <c:pt idx="7160">
                  <c:v>99.74638</c:v>
                </c:pt>
                <c:pt idx="7161">
                  <c:v>99.74849</c:v>
                </c:pt>
                <c:pt idx="7162">
                  <c:v>99.74972</c:v>
                </c:pt>
                <c:pt idx="7163">
                  <c:v>99.75083</c:v>
                </c:pt>
                <c:pt idx="7164">
                  <c:v>99.7526</c:v>
                </c:pt>
                <c:pt idx="7165">
                  <c:v>99.75552</c:v>
                </c:pt>
                <c:pt idx="7166">
                  <c:v>99.75982</c:v>
                </c:pt>
                <c:pt idx="7167">
                  <c:v>99.76514</c:v>
                </c:pt>
                <c:pt idx="7168">
                  <c:v>99.77114</c:v>
                </c:pt>
                <c:pt idx="7169">
                  <c:v>99.77727</c:v>
                </c:pt>
                <c:pt idx="7170">
                  <c:v>99.78326</c:v>
                </c:pt>
                <c:pt idx="7171">
                  <c:v>99.78887</c:v>
                </c:pt>
                <c:pt idx="7172">
                  <c:v>99.79401</c:v>
                </c:pt>
                <c:pt idx="7173">
                  <c:v>99.79856</c:v>
                </c:pt>
                <c:pt idx="7174">
                  <c:v>99.8024</c:v>
                </c:pt>
                <c:pt idx="7175">
                  <c:v>99.80553</c:v>
                </c:pt>
                <c:pt idx="7176">
                  <c:v>99.80811</c:v>
                </c:pt>
                <c:pt idx="7177">
                  <c:v>99.81046</c:v>
                </c:pt>
                <c:pt idx="7178">
                  <c:v>99.81313</c:v>
                </c:pt>
                <c:pt idx="7179">
                  <c:v>99.81646</c:v>
                </c:pt>
                <c:pt idx="7180">
                  <c:v>99.82062</c:v>
                </c:pt>
                <c:pt idx="7181">
                  <c:v>99.82531</c:v>
                </c:pt>
                <c:pt idx="7182">
                  <c:v>99.83004</c:v>
                </c:pt>
                <c:pt idx="7183">
                  <c:v>99.83416</c:v>
                </c:pt>
                <c:pt idx="7184">
                  <c:v>99.83728</c:v>
                </c:pt>
                <c:pt idx="7185">
                  <c:v>99.83946</c:v>
                </c:pt>
                <c:pt idx="7186">
                  <c:v>99.84125</c:v>
                </c:pt>
                <c:pt idx="7187">
                  <c:v>99.84322</c:v>
                </c:pt>
                <c:pt idx="7188">
                  <c:v>99.84601</c:v>
                </c:pt>
                <c:pt idx="7189">
                  <c:v>99.84978</c:v>
                </c:pt>
                <c:pt idx="7190">
                  <c:v>99.85426</c:v>
                </c:pt>
                <c:pt idx="7191">
                  <c:v>99.85887</c:v>
                </c:pt>
                <c:pt idx="7192">
                  <c:v>99.86303</c:v>
                </c:pt>
                <c:pt idx="7193">
                  <c:v>99.86644</c:v>
                </c:pt>
                <c:pt idx="7194">
                  <c:v>99.86919</c:v>
                </c:pt>
                <c:pt idx="7195">
                  <c:v>99.87183</c:v>
                </c:pt>
                <c:pt idx="7196">
                  <c:v>99.87494</c:v>
                </c:pt>
                <c:pt idx="7197">
                  <c:v>99.87894</c:v>
                </c:pt>
                <c:pt idx="7198">
                  <c:v>99.88387</c:v>
                </c:pt>
                <c:pt idx="7199">
                  <c:v>99.88953</c:v>
                </c:pt>
                <c:pt idx="7200">
                  <c:v>99.89548</c:v>
                </c:pt>
                <c:pt idx="7201">
                  <c:v>99.90132</c:v>
                </c:pt>
                <c:pt idx="7202">
                  <c:v>99.90696</c:v>
                </c:pt>
                <c:pt idx="7203">
                  <c:v>99.91248</c:v>
                </c:pt>
                <c:pt idx="7204">
                  <c:v>99.91808</c:v>
                </c:pt>
                <c:pt idx="7205">
                  <c:v>99.9239</c:v>
                </c:pt>
                <c:pt idx="7206">
                  <c:v>99.92999</c:v>
                </c:pt>
                <c:pt idx="7207">
                  <c:v>99.93625</c:v>
                </c:pt>
                <c:pt idx="7208">
                  <c:v>99.94234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148777"/>
        <c:axId val="594131944"/>
      </c:scatterChart>
      <c:scatterChart>
        <c:scatterStyle val="smoothMarker"/>
        <c:varyColors val="0"/>
        <c:ser>
          <c:idx val="0"/>
          <c:order val="0"/>
          <c:tx>
            <c:strRef>
              <c:f>'[his-pmo1.xlsm]his-pmo'!$J$3</c:f>
              <c:strCache>
                <c:ptCount val="1"/>
                <c:pt idx="0">
                  <c:v>His-PMO</c:v>
                </c:pt>
              </c:strCache>
            </c:strRef>
          </c:tx>
          <c:spPr>
            <a:ln w="158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elete val="1"/>
          </c:dLbls>
          <c:xVal>
            <c:numRef>
              <c:f>'[his-pmo1.xlsm]his-pmo'!$A$1:$A$7209</c:f>
              <c:numCache>
                <c:formatCode>0_ </c:formatCode>
                <c:ptCount val="7209"/>
                <c:pt idx="0">
                  <c:v>525.0251</c:v>
                </c:pt>
                <c:pt idx="1">
                  <c:v>525.5072</c:v>
                </c:pt>
                <c:pt idx="2">
                  <c:v>525.9893</c:v>
                </c:pt>
                <c:pt idx="3">
                  <c:v>526.4714</c:v>
                </c:pt>
                <c:pt idx="4">
                  <c:v>526.9536</c:v>
                </c:pt>
                <c:pt idx="5">
                  <c:v>527.4357</c:v>
                </c:pt>
                <c:pt idx="6">
                  <c:v>527.9178</c:v>
                </c:pt>
                <c:pt idx="7">
                  <c:v>528.3999</c:v>
                </c:pt>
                <c:pt idx="8">
                  <c:v>528.882</c:v>
                </c:pt>
                <c:pt idx="9">
                  <c:v>529.3641</c:v>
                </c:pt>
                <c:pt idx="10">
                  <c:v>529.8463</c:v>
                </c:pt>
                <c:pt idx="11">
                  <c:v>530.3284</c:v>
                </c:pt>
                <c:pt idx="12">
                  <c:v>530.8105</c:v>
                </c:pt>
                <c:pt idx="13">
                  <c:v>531.2926</c:v>
                </c:pt>
                <c:pt idx="14">
                  <c:v>531.7747</c:v>
                </c:pt>
                <c:pt idx="15">
                  <c:v>532.2568</c:v>
                </c:pt>
                <c:pt idx="16">
                  <c:v>532.739</c:v>
                </c:pt>
                <c:pt idx="17">
                  <c:v>533.2211</c:v>
                </c:pt>
                <c:pt idx="18">
                  <c:v>533.7032</c:v>
                </c:pt>
                <c:pt idx="19">
                  <c:v>534.1853</c:v>
                </c:pt>
                <c:pt idx="20">
                  <c:v>534.6674</c:v>
                </c:pt>
                <c:pt idx="21">
                  <c:v>535.1495</c:v>
                </c:pt>
                <c:pt idx="22">
                  <c:v>535.6317</c:v>
                </c:pt>
                <c:pt idx="23">
                  <c:v>536.1138</c:v>
                </c:pt>
                <c:pt idx="24">
                  <c:v>536.5959</c:v>
                </c:pt>
                <c:pt idx="25">
                  <c:v>537.078</c:v>
                </c:pt>
                <c:pt idx="26">
                  <c:v>537.5601</c:v>
                </c:pt>
                <c:pt idx="27">
                  <c:v>538.0422</c:v>
                </c:pt>
                <c:pt idx="28">
                  <c:v>538.5244</c:v>
                </c:pt>
                <c:pt idx="29">
                  <c:v>539.0065</c:v>
                </c:pt>
                <c:pt idx="30">
                  <c:v>539.4886</c:v>
                </c:pt>
                <c:pt idx="31">
                  <c:v>539.9707</c:v>
                </c:pt>
                <c:pt idx="32">
                  <c:v>540.4528</c:v>
                </c:pt>
                <c:pt idx="33">
                  <c:v>540.9349</c:v>
                </c:pt>
                <c:pt idx="34">
                  <c:v>541.4171</c:v>
                </c:pt>
                <c:pt idx="35">
                  <c:v>541.8992</c:v>
                </c:pt>
                <c:pt idx="36">
                  <c:v>542.3813</c:v>
                </c:pt>
                <c:pt idx="37">
                  <c:v>542.8634</c:v>
                </c:pt>
                <c:pt idx="38">
                  <c:v>543.3455</c:v>
                </c:pt>
                <c:pt idx="39">
                  <c:v>543.8276</c:v>
                </c:pt>
                <c:pt idx="40">
                  <c:v>544.3098</c:v>
                </c:pt>
                <c:pt idx="41">
                  <c:v>544.7919</c:v>
                </c:pt>
                <c:pt idx="42">
                  <c:v>545.274</c:v>
                </c:pt>
                <c:pt idx="43">
                  <c:v>545.7561</c:v>
                </c:pt>
                <c:pt idx="44">
                  <c:v>546.2382</c:v>
                </c:pt>
                <c:pt idx="45">
                  <c:v>546.7203</c:v>
                </c:pt>
                <c:pt idx="46">
                  <c:v>547.2025</c:v>
                </c:pt>
                <c:pt idx="47">
                  <c:v>547.6846</c:v>
                </c:pt>
                <c:pt idx="48">
                  <c:v>548.1667</c:v>
                </c:pt>
                <c:pt idx="49">
                  <c:v>548.6488</c:v>
                </c:pt>
                <c:pt idx="50">
                  <c:v>549.1309</c:v>
                </c:pt>
                <c:pt idx="51">
                  <c:v>549.613</c:v>
                </c:pt>
                <c:pt idx="52">
                  <c:v>550.0952</c:v>
                </c:pt>
                <c:pt idx="53">
                  <c:v>550.5773</c:v>
                </c:pt>
                <c:pt idx="54">
                  <c:v>551.0594</c:v>
                </c:pt>
                <c:pt idx="55">
                  <c:v>551.5415</c:v>
                </c:pt>
                <c:pt idx="56">
                  <c:v>552.0236</c:v>
                </c:pt>
                <c:pt idx="57">
                  <c:v>552.5057</c:v>
                </c:pt>
                <c:pt idx="58">
                  <c:v>552.9879</c:v>
                </c:pt>
                <c:pt idx="59">
                  <c:v>553.47</c:v>
                </c:pt>
                <c:pt idx="60">
                  <c:v>553.9521</c:v>
                </c:pt>
                <c:pt idx="61">
                  <c:v>554.4342</c:v>
                </c:pt>
                <c:pt idx="62">
                  <c:v>554.9163</c:v>
                </c:pt>
                <c:pt idx="63">
                  <c:v>555.3984</c:v>
                </c:pt>
                <c:pt idx="64">
                  <c:v>555.8806</c:v>
                </c:pt>
                <c:pt idx="65">
                  <c:v>556.3627</c:v>
                </c:pt>
                <c:pt idx="66">
                  <c:v>556.8448</c:v>
                </c:pt>
                <c:pt idx="67">
                  <c:v>557.3269</c:v>
                </c:pt>
                <c:pt idx="68">
                  <c:v>557.809</c:v>
                </c:pt>
                <c:pt idx="69">
                  <c:v>558.2911</c:v>
                </c:pt>
                <c:pt idx="70">
                  <c:v>558.7733</c:v>
                </c:pt>
                <c:pt idx="71">
                  <c:v>559.2554</c:v>
                </c:pt>
                <c:pt idx="72">
                  <c:v>559.7375</c:v>
                </c:pt>
                <c:pt idx="73">
                  <c:v>560.2196</c:v>
                </c:pt>
                <c:pt idx="74">
                  <c:v>560.7017</c:v>
                </c:pt>
                <c:pt idx="75">
                  <c:v>561.1838</c:v>
                </c:pt>
                <c:pt idx="76">
                  <c:v>561.666</c:v>
                </c:pt>
                <c:pt idx="77">
                  <c:v>562.1481</c:v>
                </c:pt>
                <c:pt idx="78">
                  <c:v>562.6302</c:v>
                </c:pt>
                <c:pt idx="79">
                  <c:v>563.1123</c:v>
                </c:pt>
                <c:pt idx="80">
                  <c:v>563.5944</c:v>
                </c:pt>
                <c:pt idx="81">
                  <c:v>564.0765</c:v>
                </c:pt>
                <c:pt idx="82">
                  <c:v>564.5587</c:v>
                </c:pt>
                <c:pt idx="83">
                  <c:v>565.0408</c:v>
                </c:pt>
                <c:pt idx="84">
                  <c:v>565.5229</c:v>
                </c:pt>
                <c:pt idx="85">
                  <c:v>566.005</c:v>
                </c:pt>
                <c:pt idx="86">
                  <c:v>566.4871</c:v>
                </c:pt>
                <c:pt idx="87">
                  <c:v>566.9692</c:v>
                </c:pt>
                <c:pt idx="88">
                  <c:v>567.4514</c:v>
                </c:pt>
                <c:pt idx="89">
                  <c:v>567.9335</c:v>
                </c:pt>
                <c:pt idx="90">
                  <c:v>568.4156</c:v>
                </c:pt>
                <c:pt idx="91">
                  <c:v>568.8977</c:v>
                </c:pt>
                <c:pt idx="92">
                  <c:v>569.3798</c:v>
                </c:pt>
                <c:pt idx="93">
                  <c:v>569.8619</c:v>
                </c:pt>
                <c:pt idx="94">
                  <c:v>570.3441</c:v>
                </c:pt>
                <c:pt idx="95">
                  <c:v>570.8262</c:v>
                </c:pt>
                <c:pt idx="96">
                  <c:v>571.3083</c:v>
                </c:pt>
                <c:pt idx="97">
                  <c:v>571.7904</c:v>
                </c:pt>
                <c:pt idx="98">
                  <c:v>572.2725</c:v>
                </c:pt>
                <c:pt idx="99">
                  <c:v>572.7546</c:v>
                </c:pt>
                <c:pt idx="100">
                  <c:v>573.2368</c:v>
                </c:pt>
                <c:pt idx="101">
                  <c:v>573.7189</c:v>
                </c:pt>
                <c:pt idx="102">
                  <c:v>574.201</c:v>
                </c:pt>
                <c:pt idx="103">
                  <c:v>574.6831</c:v>
                </c:pt>
                <c:pt idx="104">
                  <c:v>575.1652</c:v>
                </c:pt>
                <c:pt idx="105">
                  <c:v>575.6473</c:v>
                </c:pt>
                <c:pt idx="106">
                  <c:v>576.1295</c:v>
                </c:pt>
                <c:pt idx="107">
                  <c:v>576.6116</c:v>
                </c:pt>
                <c:pt idx="108">
                  <c:v>577.0937</c:v>
                </c:pt>
                <c:pt idx="109">
                  <c:v>577.5758</c:v>
                </c:pt>
                <c:pt idx="110">
                  <c:v>578.0579</c:v>
                </c:pt>
                <c:pt idx="111">
                  <c:v>578.54</c:v>
                </c:pt>
                <c:pt idx="112">
                  <c:v>579.0222</c:v>
                </c:pt>
                <c:pt idx="113">
                  <c:v>579.5043</c:v>
                </c:pt>
                <c:pt idx="114">
                  <c:v>579.9864</c:v>
                </c:pt>
                <c:pt idx="115">
                  <c:v>580.4685</c:v>
                </c:pt>
                <c:pt idx="116">
                  <c:v>580.9506</c:v>
                </c:pt>
                <c:pt idx="117">
                  <c:v>581.4327</c:v>
                </c:pt>
                <c:pt idx="118">
                  <c:v>581.9149</c:v>
                </c:pt>
                <c:pt idx="119">
                  <c:v>582.397</c:v>
                </c:pt>
                <c:pt idx="120">
                  <c:v>582.8791</c:v>
                </c:pt>
                <c:pt idx="121">
                  <c:v>583.3612</c:v>
                </c:pt>
                <c:pt idx="122">
                  <c:v>583.8433</c:v>
                </c:pt>
                <c:pt idx="123">
                  <c:v>584.3254</c:v>
                </c:pt>
                <c:pt idx="124">
                  <c:v>584.8076</c:v>
                </c:pt>
                <c:pt idx="125">
                  <c:v>585.2897</c:v>
                </c:pt>
                <c:pt idx="126">
                  <c:v>585.7718</c:v>
                </c:pt>
                <c:pt idx="127">
                  <c:v>586.2539</c:v>
                </c:pt>
                <c:pt idx="128">
                  <c:v>586.736</c:v>
                </c:pt>
                <c:pt idx="129">
                  <c:v>587.2181</c:v>
                </c:pt>
                <c:pt idx="130">
                  <c:v>587.7003</c:v>
                </c:pt>
                <c:pt idx="131">
                  <c:v>588.1824</c:v>
                </c:pt>
                <c:pt idx="132">
                  <c:v>588.6645</c:v>
                </c:pt>
                <c:pt idx="133">
                  <c:v>589.1466</c:v>
                </c:pt>
                <c:pt idx="134">
                  <c:v>589.6287</c:v>
                </c:pt>
                <c:pt idx="135">
                  <c:v>590.1108</c:v>
                </c:pt>
                <c:pt idx="136">
                  <c:v>590.593</c:v>
                </c:pt>
                <c:pt idx="137">
                  <c:v>591.0751</c:v>
                </c:pt>
                <c:pt idx="138">
                  <c:v>591.5572</c:v>
                </c:pt>
                <c:pt idx="139">
                  <c:v>592.0393</c:v>
                </c:pt>
                <c:pt idx="140">
                  <c:v>592.5214</c:v>
                </c:pt>
                <c:pt idx="141">
                  <c:v>593.0035</c:v>
                </c:pt>
                <c:pt idx="142">
                  <c:v>593.4857</c:v>
                </c:pt>
                <c:pt idx="143">
                  <c:v>593.9678</c:v>
                </c:pt>
                <c:pt idx="144">
                  <c:v>594.4499</c:v>
                </c:pt>
                <c:pt idx="145">
                  <c:v>594.932</c:v>
                </c:pt>
                <c:pt idx="146">
                  <c:v>595.4141</c:v>
                </c:pt>
                <c:pt idx="147">
                  <c:v>595.8962</c:v>
                </c:pt>
                <c:pt idx="148">
                  <c:v>596.3784</c:v>
                </c:pt>
                <c:pt idx="149">
                  <c:v>596.8605</c:v>
                </c:pt>
                <c:pt idx="150">
                  <c:v>597.3426</c:v>
                </c:pt>
                <c:pt idx="151">
                  <c:v>597.8247</c:v>
                </c:pt>
                <c:pt idx="152">
                  <c:v>598.3068</c:v>
                </c:pt>
                <c:pt idx="153">
                  <c:v>598.7889</c:v>
                </c:pt>
                <c:pt idx="154">
                  <c:v>599.2711</c:v>
                </c:pt>
                <c:pt idx="155">
                  <c:v>599.7532</c:v>
                </c:pt>
                <c:pt idx="156">
                  <c:v>600.2353</c:v>
                </c:pt>
                <c:pt idx="157">
                  <c:v>600.7174</c:v>
                </c:pt>
                <c:pt idx="158">
                  <c:v>601.1995</c:v>
                </c:pt>
                <c:pt idx="159">
                  <c:v>601.6816</c:v>
                </c:pt>
                <c:pt idx="160">
                  <c:v>602.1638</c:v>
                </c:pt>
                <c:pt idx="161">
                  <c:v>602.6459</c:v>
                </c:pt>
                <c:pt idx="162">
                  <c:v>603.128</c:v>
                </c:pt>
                <c:pt idx="163">
                  <c:v>603.6101</c:v>
                </c:pt>
                <c:pt idx="164">
                  <c:v>604.0922</c:v>
                </c:pt>
                <c:pt idx="165">
                  <c:v>604.5743</c:v>
                </c:pt>
                <c:pt idx="166">
                  <c:v>605.0565</c:v>
                </c:pt>
                <c:pt idx="167">
                  <c:v>605.5386</c:v>
                </c:pt>
                <c:pt idx="168">
                  <c:v>606.0207</c:v>
                </c:pt>
                <c:pt idx="169">
                  <c:v>606.5028</c:v>
                </c:pt>
                <c:pt idx="170">
                  <c:v>606.9849</c:v>
                </c:pt>
                <c:pt idx="171">
                  <c:v>607.467</c:v>
                </c:pt>
                <c:pt idx="172">
                  <c:v>607.9492</c:v>
                </c:pt>
                <c:pt idx="173">
                  <c:v>608.4313</c:v>
                </c:pt>
                <c:pt idx="174">
                  <c:v>608.9134</c:v>
                </c:pt>
                <c:pt idx="175">
                  <c:v>609.3955</c:v>
                </c:pt>
                <c:pt idx="176">
                  <c:v>609.8776</c:v>
                </c:pt>
                <c:pt idx="177">
                  <c:v>610.3597</c:v>
                </c:pt>
                <c:pt idx="178">
                  <c:v>610.8419</c:v>
                </c:pt>
                <c:pt idx="179">
                  <c:v>611.324</c:v>
                </c:pt>
                <c:pt idx="180">
                  <c:v>611.8061</c:v>
                </c:pt>
                <c:pt idx="181">
                  <c:v>612.2882</c:v>
                </c:pt>
                <c:pt idx="182">
                  <c:v>612.7703</c:v>
                </c:pt>
                <c:pt idx="183">
                  <c:v>613.2524</c:v>
                </c:pt>
                <c:pt idx="184">
                  <c:v>613.7346</c:v>
                </c:pt>
                <c:pt idx="185">
                  <c:v>614.2167</c:v>
                </c:pt>
                <c:pt idx="186">
                  <c:v>614.6988</c:v>
                </c:pt>
                <c:pt idx="187">
                  <c:v>615.1809</c:v>
                </c:pt>
                <c:pt idx="188">
                  <c:v>615.663</c:v>
                </c:pt>
                <c:pt idx="189">
                  <c:v>616.1451</c:v>
                </c:pt>
                <c:pt idx="190">
                  <c:v>616.6273</c:v>
                </c:pt>
                <c:pt idx="191">
                  <c:v>617.1094</c:v>
                </c:pt>
                <c:pt idx="192">
                  <c:v>617.5915</c:v>
                </c:pt>
                <c:pt idx="193">
                  <c:v>618.0736</c:v>
                </c:pt>
                <c:pt idx="194">
                  <c:v>618.5557</c:v>
                </c:pt>
                <c:pt idx="195">
                  <c:v>619.0378</c:v>
                </c:pt>
                <c:pt idx="196">
                  <c:v>619.52</c:v>
                </c:pt>
                <c:pt idx="197">
                  <c:v>620.0021</c:v>
                </c:pt>
                <c:pt idx="198">
                  <c:v>620.4842</c:v>
                </c:pt>
                <c:pt idx="199">
                  <c:v>620.9663</c:v>
                </c:pt>
                <c:pt idx="200">
                  <c:v>621.4484</c:v>
                </c:pt>
                <c:pt idx="201">
                  <c:v>621.9305</c:v>
                </c:pt>
                <c:pt idx="202">
                  <c:v>622.4127</c:v>
                </c:pt>
                <c:pt idx="203">
                  <c:v>622.8948</c:v>
                </c:pt>
                <c:pt idx="204">
                  <c:v>623.3769</c:v>
                </c:pt>
                <c:pt idx="205">
                  <c:v>623.859</c:v>
                </c:pt>
                <c:pt idx="206">
                  <c:v>624.3411</c:v>
                </c:pt>
                <c:pt idx="207">
                  <c:v>624.8232</c:v>
                </c:pt>
                <c:pt idx="208">
                  <c:v>625.3054</c:v>
                </c:pt>
                <c:pt idx="209">
                  <c:v>625.7875</c:v>
                </c:pt>
                <c:pt idx="210">
                  <c:v>626.2696</c:v>
                </c:pt>
                <c:pt idx="211">
                  <c:v>626.7517</c:v>
                </c:pt>
                <c:pt idx="212">
                  <c:v>627.2338</c:v>
                </c:pt>
                <c:pt idx="213">
                  <c:v>627.7159</c:v>
                </c:pt>
                <c:pt idx="214">
                  <c:v>628.1981</c:v>
                </c:pt>
                <c:pt idx="215">
                  <c:v>628.6802</c:v>
                </c:pt>
                <c:pt idx="216">
                  <c:v>629.1623</c:v>
                </c:pt>
                <c:pt idx="217">
                  <c:v>629.6444</c:v>
                </c:pt>
                <c:pt idx="218">
                  <c:v>630.1265</c:v>
                </c:pt>
                <c:pt idx="219">
                  <c:v>630.6086</c:v>
                </c:pt>
                <c:pt idx="220">
                  <c:v>631.0908</c:v>
                </c:pt>
                <c:pt idx="221">
                  <c:v>631.5729</c:v>
                </c:pt>
                <c:pt idx="222">
                  <c:v>632.055</c:v>
                </c:pt>
                <c:pt idx="223">
                  <c:v>632.5371</c:v>
                </c:pt>
                <c:pt idx="224">
                  <c:v>633.0192</c:v>
                </c:pt>
                <c:pt idx="225">
                  <c:v>633.5013</c:v>
                </c:pt>
                <c:pt idx="226">
                  <c:v>633.9835</c:v>
                </c:pt>
                <c:pt idx="227">
                  <c:v>634.4656</c:v>
                </c:pt>
                <c:pt idx="228">
                  <c:v>634.9477</c:v>
                </c:pt>
                <c:pt idx="229">
                  <c:v>635.4298</c:v>
                </c:pt>
                <c:pt idx="230">
                  <c:v>635.9119</c:v>
                </c:pt>
                <c:pt idx="231">
                  <c:v>636.394</c:v>
                </c:pt>
                <c:pt idx="232">
                  <c:v>636.8762</c:v>
                </c:pt>
                <c:pt idx="233">
                  <c:v>637.3583</c:v>
                </c:pt>
                <c:pt idx="234">
                  <c:v>637.8404</c:v>
                </c:pt>
                <c:pt idx="235">
                  <c:v>638.3225</c:v>
                </c:pt>
                <c:pt idx="236">
                  <c:v>638.8046</c:v>
                </c:pt>
                <c:pt idx="237">
                  <c:v>639.2867</c:v>
                </c:pt>
                <c:pt idx="238">
                  <c:v>639.7689</c:v>
                </c:pt>
                <c:pt idx="239">
                  <c:v>640.251</c:v>
                </c:pt>
                <c:pt idx="240">
                  <c:v>640.7331</c:v>
                </c:pt>
                <c:pt idx="241">
                  <c:v>641.2152</c:v>
                </c:pt>
                <c:pt idx="242">
                  <c:v>641.6973</c:v>
                </c:pt>
                <c:pt idx="243">
                  <c:v>642.1794</c:v>
                </c:pt>
                <c:pt idx="244">
                  <c:v>642.6616</c:v>
                </c:pt>
                <c:pt idx="245">
                  <c:v>643.1437</c:v>
                </c:pt>
                <c:pt idx="246">
                  <c:v>643.6258</c:v>
                </c:pt>
                <c:pt idx="247">
                  <c:v>644.1079</c:v>
                </c:pt>
                <c:pt idx="248">
                  <c:v>644.59</c:v>
                </c:pt>
                <c:pt idx="249">
                  <c:v>645.0721</c:v>
                </c:pt>
                <c:pt idx="250">
                  <c:v>645.5543</c:v>
                </c:pt>
                <c:pt idx="251">
                  <c:v>646.0364</c:v>
                </c:pt>
                <c:pt idx="252">
                  <c:v>646.5185</c:v>
                </c:pt>
                <c:pt idx="253">
                  <c:v>647.0006</c:v>
                </c:pt>
                <c:pt idx="254">
                  <c:v>647.4827</c:v>
                </c:pt>
                <c:pt idx="255">
                  <c:v>647.9648</c:v>
                </c:pt>
                <c:pt idx="256">
                  <c:v>648.447</c:v>
                </c:pt>
                <c:pt idx="257">
                  <c:v>648.9291</c:v>
                </c:pt>
                <c:pt idx="258">
                  <c:v>649.4112</c:v>
                </c:pt>
                <c:pt idx="259">
                  <c:v>649.8933</c:v>
                </c:pt>
                <c:pt idx="260">
                  <c:v>650.3754</c:v>
                </c:pt>
                <c:pt idx="261">
                  <c:v>650.8575</c:v>
                </c:pt>
                <c:pt idx="262">
                  <c:v>651.3397</c:v>
                </c:pt>
                <c:pt idx="263">
                  <c:v>651.8218</c:v>
                </c:pt>
                <c:pt idx="264">
                  <c:v>652.3039</c:v>
                </c:pt>
                <c:pt idx="265">
                  <c:v>652.786</c:v>
                </c:pt>
                <c:pt idx="266">
                  <c:v>653.2681</c:v>
                </c:pt>
                <c:pt idx="267">
                  <c:v>653.7502</c:v>
                </c:pt>
                <c:pt idx="268">
                  <c:v>654.2324</c:v>
                </c:pt>
                <c:pt idx="269">
                  <c:v>654.7145</c:v>
                </c:pt>
                <c:pt idx="270">
                  <c:v>655.1966</c:v>
                </c:pt>
                <c:pt idx="271">
                  <c:v>655.6787</c:v>
                </c:pt>
                <c:pt idx="272">
                  <c:v>656.1608</c:v>
                </c:pt>
                <c:pt idx="273">
                  <c:v>656.6429</c:v>
                </c:pt>
                <c:pt idx="274">
                  <c:v>657.1251</c:v>
                </c:pt>
                <c:pt idx="275">
                  <c:v>657.6072</c:v>
                </c:pt>
                <c:pt idx="276">
                  <c:v>658.0893</c:v>
                </c:pt>
                <c:pt idx="277">
                  <c:v>658.5714</c:v>
                </c:pt>
                <c:pt idx="278">
                  <c:v>659.0535</c:v>
                </c:pt>
                <c:pt idx="279">
                  <c:v>659.5356</c:v>
                </c:pt>
                <c:pt idx="280">
                  <c:v>660.0178</c:v>
                </c:pt>
                <c:pt idx="281">
                  <c:v>660.4999</c:v>
                </c:pt>
                <c:pt idx="282">
                  <c:v>660.982</c:v>
                </c:pt>
                <c:pt idx="283">
                  <c:v>661.4641</c:v>
                </c:pt>
                <c:pt idx="284">
                  <c:v>661.9462</c:v>
                </c:pt>
                <c:pt idx="285">
                  <c:v>662.4283</c:v>
                </c:pt>
                <c:pt idx="286">
                  <c:v>662.9105</c:v>
                </c:pt>
                <c:pt idx="287">
                  <c:v>663.3926</c:v>
                </c:pt>
                <c:pt idx="288">
                  <c:v>663.8747</c:v>
                </c:pt>
                <c:pt idx="289">
                  <c:v>664.3568</c:v>
                </c:pt>
                <c:pt idx="290">
                  <c:v>664.8389</c:v>
                </c:pt>
                <c:pt idx="291">
                  <c:v>665.321</c:v>
                </c:pt>
                <c:pt idx="292">
                  <c:v>665.8032</c:v>
                </c:pt>
                <c:pt idx="293">
                  <c:v>666.2853</c:v>
                </c:pt>
                <c:pt idx="294">
                  <c:v>666.7674</c:v>
                </c:pt>
                <c:pt idx="295">
                  <c:v>667.2495</c:v>
                </c:pt>
                <c:pt idx="296">
                  <c:v>667.7316</c:v>
                </c:pt>
                <c:pt idx="297">
                  <c:v>668.2137</c:v>
                </c:pt>
                <c:pt idx="298">
                  <c:v>668.6959</c:v>
                </c:pt>
                <c:pt idx="299">
                  <c:v>669.178</c:v>
                </c:pt>
                <c:pt idx="300">
                  <c:v>669.6601</c:v>
                </c:pt>
                <c:pt idx="301">
                  <c:v>670.1422</c:v>
                </c:pt>
                <c:pt idx="302">
                  <c:v>670.6243</c:v>
                </c:pt>
                <c:pt idx="303">
                  <c:v>671.1064</c:v>
                </c:pt>
                <c:pt idx="304">
                  <c:v>671.5886</c:v>
                </c:pt>
                <c:pt idx="305">
                  <c:v>672.0707</c:v>
                </c:pt>
                <c:pt idx="306">
                  <c:v>672.5528</c:v>
                </c:pt>
                <c:pt idx="307">
                  <c:v>673.0349</c:v>
                </c:pt>
                <c:pt idx="308">
                  <c:v>673.517</c:v>
                </c:pt>
                <c:pt idx="309">
                  <c:v>673.9991</c:v>
                </c:pt>
                <c:pt idx="310">
                  <c:v>674.4813</c:v>
                </c:pt>
                <c:pt idx="311">
                  <c:v>674.9634</c:v>
                </c:pt>
                <c:pt idx="312">
                  <c:v>675.4455</c:v>
                </c:pt>
                <c:pt idx="313">
                  <c:v>675.9276</c:v>
                </c:pt>
                <c:pt idx="314">
                  <c:v>676.4097</c:v>
                </c:pt>
                <c:pt idx="315">
                  <c:v>676.8918</c:v>
                </c:pt>
                <c:pt idx="316">
                  <c:v>677.374</c:v>
                </c:pt>
                <c:pt idx="317">
                  <c:v>677.8561</c:v>
                </c:pt>
                <c:pt idx="318">
                  <c:v>678.3382</c:v>
                </c:pt>
                <c:pt idx="319">
                  <c:v>678.8203</c:v>
                </c:pt>
                <c:pt idx="320">
                  <c:v>679.3024</c:v>
                </c:pt>
                <c:pt idx="321">
                  <c:v>679.7845</c:v>
                </c:pt>
                <c:pt idx="322">
                  <c:v>680.2667</c:v>
                </c:pt>
                <c:pt idx="323">
                  <c:v>680.7488</c:v>
                </c:pt>
                <c:pt idx="324">
                  <c:v>681.2309</c:v>
                </c:pt>
                <c:pt idx="325">
                  <c:v>681.713</c:v>
                </c:pt>
                <c:pt idx="326">
                  <c:v>682.1951</c:v>
                </c:pt>
                <c:pt idx="327">
                  <c:v>682.6772</c:v>
                </c:pt>
                <c:pt idx="328">
                  <c:v>683.1594</c:v>
                </c:pt>
                <c:pt idx="329">
                  <c:v>683.6415</c:v>
                </c:pt>
                <c:pt idx="330">
                  <c:v>684.1236</c:v>
                </c:pt>
                <c:pt idx="331">
                  <c:v>684.6057</c:v>
                </c:pt>
                <c:pt idx="332">
                  <c:v>685.0878</c:v>
                </c:pt>
                <c:pt idx="333">
                  <c:v>685.5699</c:v>
                </c:pt>
                <c:pt idx="334">
                  <c:v>686.0521</c:v>
                </c:pt>
                <c:pt idx="335">
                  <c:v>686.5342</c:v>
                </c:pt>
                <c:pt idx="336">
                  <c:v>687.0163</c:v>
                </c:pt>
                <c:pt idx="337">
                  <c:v>687.4984</c:v>
                </c:pt>
                <c:pt idx="338">
                  <c:v>687.9805</c:v>
                </c:pt>
                <c:pt idx="339">
                  <c:v>688.4626</c:v>
                </c:pt>
                <c:pt idx="340">
                  <c:v>688.9448</c:v>
                </c:pt>
                <c:pt idx="341">
                  <c:v>689.4269</c:v>
                </c:pt>
                <c:pt idx="342">
                  <c:v>689.909</c:v>
                </c:pt>
                <c:pt idx="343">
                  <c:v>690.3911</c:v>
                </c:pt>
                <c:pt idx="344">
                  <c:v>690.8732</c:v>
                </c:pt>
                <c:pt idx="345">
                  <c:v>691.3553</c:v>
                </c:pt>
                <c:pt idx="346">
                  <c:v>691.8375</c:v>
                </c:pt>
                <c:pt idx="347">
                  <c:v>692.3196</c:v>
                </c:pt>
                <c:pt idx="348">
                  <c:v>692.8017</c:v>
                </c:pt>
                <c:pt idx="349">
                  <c:v>693.2838</c:v>
                </c:pt>
                <c:pt idx="350">
                  <c:v>693.7659</c:v>
                </c:pt>
                <c:pt idx="351">
                  <c:v>694.248</c:v>
                </c:pt>
                <c:pt idx="352">
                  <c:v>694.7302</c:v>
                </c:pt>
                <c:pt idx="353">
                  <c:v>695.2123</c:v>
                </c:pt>
                <c:pt idx="354">
                  <c:v>695.6944</c:v>
                </c:pt>
                <c:pt idx="355">
                  <c:v>696.1765</c:v>
                </c:pt>
                <c:pt idx="356">
                  <c:v>696.6586</c:v>
                </c:pt>
                <c:pt idx="357">
                  <c:v>697.1407</c:v>
                </c:pt>
                <c:pt idx="358">
                  <c:v>697.6229</c:v>
                </c:pt>
                <c:pt idx="359">
                  <c:v>698.105</c:v>
                </c:pt>
                <c:pt idx="360">
                  <c:v>698.5871</c:v>
                </c:pt>
                <c:pt idx="361">
                  <c:v>699.0692</c:v>
                </c:pt>
                <c:pt idx="362">
                  <c:v>699.5513</c:v>
                </c:pt>
                <c:pt idx="363">
                  <c:v>700.0334</c:v>
                </c:pt>
                <c:pt idx="364">
                  <c:v>700.5156</c:v>
                </c:pt>
                <c:pt idx="365">
                  <c:v>700.9977</c:v>
                </c:pt>
                <c:pt idx="366">
                  <c:v>701.4798</c:v>
                </c:pt>
                <c:pt idx="367">
                  <c:v>701.9619</c:v>
                </c:pt>
                <c:pt idx="368">
                  <c:v>702.444</c:v>
                </c:pt>
                <c:pt idx="369">
                  <c:v>702.9261</c:v>
                </c:pt>
                <c:pt idx="370">
                  <c:v>703.4083</c:v>
                </c:pt>
                <c:pt idx="371">
                  <c:v>703.8904</c:v>
                </c:pt>
                <c:pt idx="372">
                  <c:v>704.3725</c:v>
                </c:pt>
                <c:pt idx="373">
                  <c:v>704.8546</c:v>
                </c:pt>
                <c:pt idx="374">
                  <c:v>705.3367</c:v>
                </c:pt>
                <c:pt idx="375">
                  <c:v>705.8188</c:v>
                </c:pt>
                <c:pt idx="376">
                  <c:v>706.301</c:v>
                </c:pt>
                <c:pt idx="377">
                  <c:v>706.7831</c:v>
                </c:pt>
                <c:pt idx="378">
                  <c:v>707.2652</c:v>
                </c:pt>
                <c:pt idx="379">
                  <c:v>707.7473</c:v>
                </c:pt>
                <c:pt idx="380">
                  <c:v>708.2294</c:v>
                </c:pt>
                <c:pt idx="381">
                  <c:v>708.7115</c:v>
                </c:pt>
                <c:pt idx="382">
                  <c:v>709.1937</c:v>
                </c:pt>
                <c:pt idx="383">
                  <c:v>709.6758</c:v>
                </c:pt>
                <c:pt idx="384">
                  <c:v>710.1579</c:v>
                </c:pt>
                <c:pt idx="385">
                  <c:v>710.64</c:v>
                </c:pt>
                <c:pt idx="386">
                  <c:v>711.1221</c:v>
                </c:pt>
                <c:pt idx="387">
                  <c:v>711.6042</c:v>
                </c:pt>
                <c:pt idx="388">
                  <c:v>712.0864</c:v>
                </c:pt>
                <c:pt idx="389">
                  <c:v>712.5685</c:v>
                </c:pt>
                <c:pt idx="390">
                  <c:v>713.0506</c:v>
                </c:pt>
                <c:pt idx="391">
                  <c:v>713.5327</c:v>
                </c:pt>
                <c:pt idx="392">
                  <c:v>714.0148</c:v>
                </c:pt>
                <c:pt idx="393">
                  <c:v>714.4969</c:v>
                </c:pt>
                <c:pt idx="394">
                  <c:v>714.9791</c:v>
                </c:pt>
                <c:pt idx="395">
                  <c:v>715.4612</c:v>
                </c:pt>
                <c:pt idx="396">
                  <c:v>715.9433</c:v>
                </c:pt>
                <c:pt idx="397">
                  <c:v>716.4254</c:v>
                </c:pt>
                <c:pt idx="398">
                  <c:v>716.9075</c:v>
                </c:pt>
                <c:pt idx="399">
                  <c:v>717.3896</c:v>
                </c:pt>
                <c:pt idx="400">
                  <c:v>717.8718</c:v>
                </c:pt>
                <c:pt idx="401">
                  <c:v>718.3539</c:v>
                </c:pt>
                <c:pt idx="402">
                  <c:v>718.836</c:v>
                </c:pt>
                <c:pt idx="403">
                  <c:v>719.3181</c:v>
                </c:pt>
                <c:pt idx="404">
                  <c:v>719.8002</c:v>
                </c:pt>
                <c:pt idx="405">
                  <c:v>720.2823</c:v>
                </c:pt>
                <c:pt idx="406">
                  <c:v>720.7645</c:v>
                </c:pt>
                <c:pt idx="407">
                  <c:v>721.2466</c:v>
                </c:pt>
                <c:pt idx="408">
                  <c:v>721.7287</c:v>
                </c:pt>
                <c:pt idx="409">
                  <c:v>722.2108</c:v>
                </c:pt>
                <c:pt idx="410">
                  <c:v>722.6929</c:v>
                </c:pt>
                <c:pt idx="411">
                  <c:v>723.175</c:v>
                </c:pt>
                <c:pt idx="412">
                  <c:v>723.6572</c:v>
                </c:pt>
                <c:pt idx="413">
                  <c:v>724.1393</c:v>
                </c:pt>
                <c:pt idx="414">
                  <c:v>724.6214</c:v>
                </c:pt>
                <c:pt idx="415">
                  <c:v>725.1035</c:v>
                </c:pt>
                <c:pt idx="416">
                  <c:v>725.5856</c:v>
                </c:pt>
                <c:pt idx="417">
                  <c:v>726.0677</c:v>
                </c:pt>
                <c:pt idx="418">
                  <c:v>726.5499</c:v>
                </c:pt>
                <c:pt idx="419">
                  <c:v>727.032</c:v>
                </c:pt>
                <c:pt idx="420">
                  <c:v>727.5141</c:v>
                </c:pt>
                <c:pt idx="421">
                  <c:v>727.9962</c:v>
                </c:pt>
                <c:pt idx="422">
                  <c:v>728.4783</c:v>
                </c:pt>
                <c:pt idx="423">
                  <c:v>728.9604</c:v>
                </c:pt>
                <c:pt idx="424">
                  <c:v>729.4426</c:v>
                </c:pt>
                <c:pt idx="425">
                  <c:v>729.9247</c:v>
                </c:pt>
                <c:pt idx="426">
                  <c:v>730.4068</c:v>
                </c:pt>
                <c:pt idx="427">
                  <c:v>730.8889</c:v>
                </c:pt>
                <c:pt idx="428">
                  <c:v>731.371</c:v>
                </c:pt>
                <c:pt idx="429">
                  <c:v>731.8531</c:v>
                </c:pt>
                <c:pt idx="430">
                  <c:v>732.3353</c:v>
                </c:pt>
                <c:pt idx="431">
                  <c:v>732.8174</c:v>
                </c:pt>
                <c:pt idx="432">
                  <c:v>733.2995</c:v>
                </c:pt>
                <c:pt idx="433">
                  <c:v>733.7816</c:v>
                </c:pt>
                <c:pt idx="434">
                  <c:v>734.2637</c:v>
                </c:pt>
                <c:pt idx="435">
                  <c:v>734.7458</c:v>
                </c:pt>
                <c:pt idx="436">
                  <c:v>735.228</c:v>
                </c:pt>
                <c:pt idx="437">
                  <c:v>735.7101</c:v>
                </c:pt>
                <c:pt idx="438">
                  <c:v>736.1922</c:v>
                </c:pt>
                <c:pt idx="439">
                  <c:v>736.6743</c:v>
                </c:pt>
                <c:pt idx="440">
                  <c:v>737.1564</c:v>
                </c:pt>
                <c:pt idx="441">
                  <c:v>737.6385</c:v>
                </c:pt>
                <c:pt idx="442">
                  <c:v>738.1207</c:v>
                </c:pt>
                <c:pt idx="443">
                  <c:v>738.6028</c:v>
                </c:pt>
                <c:pt idx="444">
                  <c:v>739.0849</c:v>
                </c:pt>
                <c:pt idx="445">
                  <c:v>739.567</c:v>
                </c:pt>
                <c:pt idx="446">
                  <c:v>740.0491</c:v>
                </c:pt>
                <c:pt idx="447">
                  <c:v>740.5313</c:v>
                </c:pt>
                <c:pt idx="448">
                  <c:v>741.0134</c:v>
                </c:pt>
                <c:pt idx="449">
                  <c:v>741.4955</c:v>
                </c:pt>
                <c:pt idx="450">
                  <c:v>741.9776</c:v>
                </c:pt>
                <c:pt idx="451">
                  <c:v>742.4597</c:v>
                </c:pt>
                <c:pt idx="452">
                  <c:v>742.9418</c:v>
                </c:pt>
                <c:pt idx="453">
                  <c:v>743.424</c:v>
                </c:pt>
                <c:pt idx="454">
                  <c:v>743.9061</c:v>
                </c:pt>
                <c:pt idx="455">
                  <c:v>744.3882</c:v>
                </c:pt>
                <c:pt idx="456">
                  <c:v>744.8703</c:v>
                </c:pt>
                <c:pt idx="457">
                  <c:v>745.3524</c:v>
                </c:pt>
                <c:pt idx="458">
                  <c:v>745.8345</c:v>
                </c:pt>
                <c:pt idx="459">
                  <c:v>746.3167</c:v>
                </c:pt>
                <c:pt idx="460">
                  <c:v>746.7988</c:v>
                </c:pt>
                <c:pt idx="461">
                  <c:v>747.2809</c:v>
                </c:pt>
                <c:pt idx="462">
                  <c:v>747.763</c:v>
                </c:pt>
                <c:pt idx="463">
                  <c:v>748.2451</c:v>
                </c:pt>
                <c:pt idx="464">
                  <c:v>748.7272</c:v>
                </c:pt>
                <c:pt idx="465">
                  <c:v>749.2094</c:v>
                </c:pt>
                <c:pt idx="466">
                  <c:v>749.6915</c:v>
                </c:pt>
                <c:pt idx="467">
                  <c:v>750.1736</c:v>
                </c:pt>
                <c:pt idx="468">
                  <c:v>750.6557</c:v>
                </c:pt>
                <c:pt idx="469">
                  <c:v>751.1378</c:v>
                </c:pt>
                <c:pt idx="470">
                  <c:v>751.6199</c:v>
                </c:pt>
                <c:pt idx="471">
                  <c:v>752.1021</c:v>
                </c:pt>
                <c:pt idx="472">
                  <c:v>752.5842</c:v>
                </c:pt>
                <c:pt idx="473">
                  <c:v>753.0663</c:v>
                </c:pt>
                <c:pt idx="474">
                  <c:v>753.5484</c:v>
                </c:pt>
                <c:pt idx="475">
                  <c:v>754.0305</c:v>
                </c:pt>
                <c:pt idx="476">
                  <c:v>754.5126</c:v>
                </c:pt>
                <c:pt idx="477">
                  <c:v>754.9948</c:v>
                </c:pt>
                <c:pt idx="478">
                  <c:v>755.4769</c:v>
                </c:pt>
                <c:pt idx="479">
                  <c:v>755.959</c:v>
                </c:pt>
                <c:pt idx="480">
                  <c:v>756.4411</c:v>
                </c:pt>
                <c:pt idx="481">
                  <c:v>756.9232</c:v>
                </c:pt>
                <c:pt idx="482">
                  <c:v>757.4053</c:v>
                </c:pt>
                <c:pt idx="483">
                  <c:v>757.8875</c:v>
                </c:pt>
                <c:pt idx="484">
                  <c:v>758.3696</c:v>
                </c:pt>
                <c:pt idx="485">
                  <c:v>758.8517</c:v>
                </c:pt>
                <c:pt idx="486">
                  <c:v>759.3338</c:v>
                </c:pt>
                <c:pt idx="487">
                  <c:v>759.8159</c:v>
                </c:pt>
                <c:pt idx="488">
                  <c:v>760.298</c:v>
                </c:pt>
                <c:pt idx="489">
                  <c:v>760.7802</c:v>
                </c:pt>
                <c:pt idx="490">
                  <c:v>761.2623</c:v>
                </c:pt>
                <c:pt idx="491">
                  <c:v>761.7444</c:v>
                </c:pt>
                <c:pt idx="492">
                  <c:v>762.2265</c:v>
                </c:pt>
                <c:pt idx="493">
                  <c:v>762.7086</c:v>
                </c:pt>
                <c:pt idx="494">
                  <c:v>763.1907</c:v>
                </c:pt>
                <c:pt idx="495">
                  <c:v>763.6729</c:v>
                </c:pt>
                <c:pt idx="496">
                  <c:v>764.155</c:v>
                </c:pt>
                <c:pt idx="497">
                  <c:v>764.6371</c:v>
                </c:pt>
                <c:pt idx="498">
                  <c:v>765.1192</c:v>
                </c:pt>
                <c:pt idx="499">
                  <c:v>765.6013</c:v>
                </c:pt>
                <c:pt idx="500">
                  <c:v>766.0834</c:v>
                </c:pt>
                <c:pt idx="501">
                  <c:v>766.5656</c:v>
                </c:pt>
                <c:pt idx="502">
                  <c:v>767.0477</c:v>
                </c:pt>
                <c:pt idx="503">
                  <c:v>767.5298</c:v>
                </c:pt>
                <c:pt idx="504">
                  <c:v>768.0119</c:v>
                </c:pt>
                <c:pt idx="505">
                  <c:v>768.494</c:v>
                </c:pt>
                <c:pt idx="506">
                  <c:v>768.9761</c:v>
                </c:pt>
                <c:pt idx="507">
                  <c:v>769.4583</c:v>
                </c:pt>
                <c:pt idx="508">
                  <c:v>769.9404</c:v>
                </c:pt>
                <c:pt idx="509">
                  <c:v>770.4225</c:v>
                </c:pt>
                <c:pt idx="510">
                  <c:v>770.9046</c:v>
                </c:pt>
                <c:pt idx="511">
                  <c:v>771.3867</c:v>
                </c:pt>
                <c:pt idx="512">
                  <c:v>771.8688</c:v>
                </c:pt>
                <c:pt idx="513">
                  <c:v>772.351</c:v>
                </c:pt>
                <c:pt idx="514">
                  <c:v>772.8331</c:v>
                </c:pt>
                <c:pt idx="515">
                  <c:v>773.3152</c:v>
                </c:pt>
                <c:pt idx="516">
                  <c:v>773.7973</c:v>
                </c:pt>
                <c:pt idx="517">
                  <c:v>774.2794</c:v>
                </c:pt>
                <c:pt idx="518">
                  <c:v>774.7615</c:v>
                </c:pt>
                <c:pt idx="519">
                  <c:v>775.2437</c:v>
                </c:pt>
                <c:pt idx="520">
                  <c:v>775.7258</c:v>
                </c:pt>
                <c:pt idx="521">
                  <c:v>776.2079</c:v>
                </c:pt>
                <c:pt idx="522">
                  <c:v>776.69</c:v>
                </c:pt>
                <c:pt idx="523">
                  <c:v>777.1721</c:v>
                </c:pt>
                <c:pt idx="524">
                  <c:v>777.6542</c:v>
                </c:pt>
                <c:pt idx="525">
                  <c:v>778.1364</c:v>
                </c:pt>
                <c:pt idx="526">
                  <c:v>778.6185</c:v>
                </c:pt>
                <c:pt idx="527">
                  <c:v>779.1006</c:v>
                </c:pt>
                <c:pt idx="528">
                  <c:v>779.5827</c:v>
                </c:pt>
                <c:pt idx="529">
                  <c:v>780.0648</c:v>
                </c:pt>
                <c:pt idx="530">
                  <c:v>780.5469</c:v>
                </c:pt>
                <c:pt idx="531">
                  <c:v>781.0291</c:v>
                </c:pt>
                <c:pt idx="532">
                  <c:v>781.5112</c:v>
                </c:pt>
                <c:pt idx="533">
                  <c:v>781.9933</c:v>
                </c:pt>
                <c:pt idx="534">
                  <c:v>782.4754</c:v>
                </c:pt>
                <c:pt idx="535">
                  <c:v>782.9575</c:v>
                </c:pt>
                <c:pt idx="536">
                  <c:v>783.4396</c:v>
                </c:pt>
                <c:pt idx="537">
                  <c:v>783.9218</c:v>
                </c:pt>
                <c:pt idx="538">
                  <c:v>784.4039</c:v>
                </c:pt>
                <c:pt idx="539">
                  <c:v>784.886</c:v>
                </c:pt>
                <c:pt idx="540">
                  <c:v>785.3681</c:v>
                </c:pt>
                <c:pt idx="541">
                  <c:v>785.8502</c:v>
                </c:pt>
                <c:pt idx="542">
                  <c:v>786.3323</c:v>
                </c:pt>
                <c:pt idx="543">
                  <c:v>786.8145</c:v>
                </c:pt>
                <c:pt idx="544">
                  <c:v>787.2966</c:v>
                </c:pt>
                <c:pt idx="545">
                  <c:v>787.7787</c:v>
                </c:pt>
                <c:pt idx="546">
                  <c:v>788.2608</c:v>
                </c:pt>
                <c:pt idx="547">
                  <c:v>788.7429</c:v>
                </c:pt>
                <c:pt idx="548">
                  <c:v>789.225</c:v>
                </c:pt>
                <c:pt idx="549">
                  <c:v>789.7072</c:v>
                </c:pt>
                <c:pt idx="550">
                  <c:v>790.1893</c:v>
                </c:pt>
                <c:pt idx="551">
                  <c:v>790.6714</c:v>
                </c:pt>
                <c:pt idx="552">
                  <c:v>791.1535</c:v>
                </c:pt>
                <c:pt idx="553">
                  <c:v>791.6356</c:v>
                </c:pt>
                <c:pt idx="554">
                  <c:v>792.1177</c:v>
                </c:pt>
                <c:pt idx="555">
                  <c:v>792.5999</c:v>
                </c:pt>
                <c:pt idx="556">
                  <c:v>793.082</c:v>
                </c:pt>
                <c:pt idx="557">
                  <c:v>793.5641</c:v>
                </c:pt>
                <c:pt idx="558">
                  <c:v>794.0462</c:v>
                </c:pt>
                <c:pt idx="559">
                  <c:v>794.5283</c:v>
                </c:pt>
                <c:pt idx="560">
                  <c:v>795.0104</c:v>
                </c:pt>
                <c:pt idx="561">
                  <c:v>795.4926</c:v>
                </c:pt>
                <c:pt idx="562">
                  <c:v>795.9747</c:v>
                </c:pt>
                <c:pt idx="563">
                  <c:v>796.4568</c:v>
                </c:pt>
                <c:pt idx="564">
                  <c:v>796.9389</c:v>
                </c:pt>
                <c:pt idx="565">
                  <c:v>797.421</c:v>
                </c:pt>
                <c:pt idx="566">
                  <c:v>797.9031</c:v>
                </c:pt>
                <c:pt idx="567">
                  <c:v>798.3853</c:v>
                </c:pt>
                <c:pt idx="568">
                  <c:v>798.8674</c:v>
                </c:pt>
                <c:pt idx="569">
                  <c:v>799.3495</c:v>
                </c:pt>
                <c:pt idx="570">
                  <c:v>799.8316</c:v>
                </c:pt>
                <c:pt idx="571">
                  <c:v>800.3137</c:v>
                </c:pt>
                <c:pt idx="572">
                  <c:v>800.7958</c:v>
                </c:pt>
                <c:pt idx="573">
                  <c:v>801.278</c:v>
                </c:pt>
                <c:pt idx="574">
                  <c:v>801.7601</c:v>
                </c:pt>
                <c:pt idx="575">
                  <c:v>802.2422</c:v>
                </c:pt>
                <c:pt idx="576">
                  <c:v>802.7243</c:v>
                </c:pt>
                <c:pt idx="577">
                  <c:v>803.2064</c:v>
                </c:pt>
                <c:pt idx="578">
                  <c:v>803.6885</c:v>
                </c:pt>
                <c:pt idx="579">
                  <c:v>804.1707</c:v>
                </c:pt>
                <c:pt idx="580">
                  <c:v>804.6528</c:v>
                </c:pt>
                <c:pt idx="581">
                  <c:v>805.1349</c:v>
                </c:pt>
                <c:pt idx="582">
                  <c:v>805.617</c:v>
                </c:pt>
                <c:pt idx="583">
                  <c:v>806.0991</c:v>
                </c:pt>
                <c:pt idx="584">
                  <c:v>806.5812</c:v>
                </c:pt>
                <c:pt idx="585">
                  <c:v>807.0634</c:v>
                </c:pt>
                <c:pt idx="586">
                  <c:v>807.5455</c:v>
                </c:pt>
                <c:pt idx="587">
                  <c:v>808.0276</c:v>
                </c:pt>
                <c:pt idx="588">
                  <c:v>808.5097</c:v>
                </c:pt>
                <c:pt idx="589">
                  <c:v>808.9918</c:v>
                </c:pt>
                <c:pt idx="590">
                  <c:v>809.4739</c:v>
                </c:pt>
                <c:pt idx="591">
                  <c:v>809.9561</c:v>
                </c:pt>
                <c:pt idx="592">
                  <c:v>810.4382</c:v>
                </c:pt>
                <c:pt idx="593">
                  <c:v>810.9203</c:v>
                </c:pt>
                <c:pt idx="594">
                  <c:v>811.4024</c:v>
                </c:pt>
                <c:pt idx="595">
                  <c:v>811.8845</c:v>
                </c:pt>
                <c:pt idx="596">
                  <c:v>812.3666</c:v>
                </c:pt>
                <c:pt idx="597">
                  <c:v>812.8488</c:v>
                </c:pt>
                <c:pt idx="598">
                  <c:v>813.3309</c:v>
                </c:pt>
                <c:pt idx="599">
                  <c:v>813.813</c:v>
                </c:pt>
                <c:pt idx="600">
                  <c:v>814.2951</c:v>
                </c:pt>
                <c:pt idx="601">
                  <c:v>814.7772</c:v>
                </c:pt>
                <c:pt idx="602">
                  <c:v>815.2593</c:v>
                </c:pt>
                <c:pt idx="603">
                  <c:v>815.7415</c:v>
                </c:pt>
                <c:pt idx="604">
                  <c:v>816.2236</c:v>
                </c:pt>
                <c:pt idx="605">
                  <c:v>816.7057</c:v>
                </c:pt>
                <c:pt idx="606">
                  <c:v>817.1878</c:v>
                </c:pt>
                <c:pt idx="607">
                  <c:v>817.6699</c:v>
                </c:pt>
                <c:pt idx="608">
                  <c:v>818.152</c:v>
                </c:pt>
                <c:pt idx="609">
                  <c:v>818.6342</c:v>
                </c:pt>
                <c:pt idx="610">
                  <c:v>819.1163</c:v>
                </c:pt>
                <c:pt idx="611">
                  <c:v>819.5984</c:v>
                </c:pt>
                <c:pt idx="612">
                  <c:v>820.0805</c:v>
                </c:pt>
                <c:pt idx="613">
                  <c:v>820.5626</c:v>
                </c:pt>
                <c:pt idx="614">
                  <c:v>821.0447</c:v>
                </c:pt>
                <c:pt idx="615">
                  <c:v>821.5269</c:v>
                </c:pt>
                <c:pt idx="616">
                  <c:v>822.009</c:v>
                </c:pt>
                <c:pt idx="617">
                  <c:v>822.4911</c:v>
                </c:pt>
                <c:pt idx="618">
                  <c:v>822.9732</c:v>
                </c:pt>
                <c:pt idx="619">
                  <c:v>823.4553</c:v>
                </c:pt>
                <c:pt idx="620">
                  <c:v>823.9374</c:v>
                </c:pt>
                <c:pt idx="621">
                  <c:v>824.4196</c:v>
                </c:pt>
                <c:pt idx="622">
                  <c:v>824.9017</c:v>
                </c:pt>
                <c:pt idx="623">
                  <c:v>825.3838</c:v>
                </c:pt>
                <c:pt idx="624">
                  <c:v>825.8659</c:v>
                </c:pt>
                <c:pt idx="625">
                  <c:v>826.348</c:v>
                </c:pt>
                <c:pt idx="626">
                  <c:v>826.8301</c:v>
                </c:pt>
                <c:pt idx="627">
                  <c:v>827.3123</c:v>
                </c:pt>
                <c:pt idx="628">
                  <c:v>827.7944</c:v>
                </c:pt>
                <c:pt idx="629">
                  <c:v>828.2765</c:v>
                </c:pt>
                <c:pt idx="630">
                  <c:v>828.7586</c:v>
                </c:pt>
                <c:pt idx="631">
                  <c:v>829.2407</c:v>
                </c:pt>
                <c:pt idx="632">
                  <c:v>829.7228</c:v>
                </c:pt>
                <c:pt idx="633">
                  <c:v>830.205</c:v>
                </c:pt>
                <c:pt idx="634">
                  <c:v>830.6871</c:v>
                </c:pt>
                <c:pt idx="635">
                  <c:v>831.1692</c:v>
                </c:pt>
                <c:pt idx="636">
                  <c:v>831.6513</c:v>
                </c:pt>
                <c:pt idx="637">
                  <c:v>832.1334</c:v>
                </c:pt>
                <c:pt idx="638">
                  <c:v>832.6155</c:v>
                </c:pt>
                <c:pt idx="639">
                  <c:v>833.0977</c:v>
                </c:pt>
                <c:pt idx="640">
                  <c:v>833.5798</c:v>
                </c:pt>
                <c:pt idx="641">
                  <c:v>834.0619</c:v>
                </c:pt>
                <c:pt idx="642">
                  <c:v>834.544</c:v>
                </c:pt>
                <c:pt idx="643">
                  <c:v>835.0261</c:v>
                </c:pt>
                <c:pt idx="644">
                  <c:v>835.5082</c:v>
                </c:pt>
                <c:pt idx="645">
                  <c:v>835.9904</c:v>
                </c:pt>
                <c:pt idx="646">
                  <c:v>836.4725</c:v>
                </c:pt>
                <c:pt idx="647">
                  <c:v>836.9546</c:v>
                </c:pt>
                <c:pt idx="648">
                  <c:v>837.4367</c:v>
                </c:pt>
                <c:pt idx="649">
                  <c:v>837.9188</c:v>
                </c:pt>
                <c:pt idx="650">
                  <c:v>838.4009</c:v>
                </c:pt>
                <c:pt idx="651">
                  <c:v>838.8831</c:v>
                </c:pt>
                <c:pt idx="652">
                  <c:v>839.3652</c:v>
                </c:pt>
                <c:pt idx="653">
                  <c:v>839.8473</c:v>
                </c:pt>
                <c:pt idx="654">
                  <c:v>840.3294</c:v>
                </c:pt>
                <c:pt idx="655">
                  <c:v>840.8115</c:v>
                </c:pt>
                <c:pt idx="656">
                  <c:v>841.2936</c:v>
                </c:pt>
                <c:pt idx="657">
                  <c:v>841.7758</c:v>
                </c:pt>
                <c:pt idx="658">
                  <c:v>842.2579</c:v>
                </c:pt>
                <c:pt idx="659">
                  <c:v>842.74</c:v>
                </c:pt>
                <c:pt idx="660">
                  <c:v>843.2221</c:v>
                </c:pt>
                <c:pt idx="661">
                  <c:v>843.7042</c:v>
                </c:pt>
                <c:pt idx="662">
                  <c:v>844.1863</c:v>
                </c:pt>
                <c:pt idx="663">
                  <c:v>844.6685</c:v>
                </c:pt>
                <c:pt idx="664">
                  <c:v>845.1506</c:v>
                </c:pt>
                <c:pt idx="665">
                  <c:v>845.6327</c:v>
                </c:pt>
                <c:pt idx="666">
                  <c:v>846.1148</c:v>
                </c:pt>
                <c:pt idx="667">
                  <c:v>846.5969</c:v>
                </c:pt>
                <c:pt idx="668">
                  <c:v>847.079</c:v>
                </c:pt>
                <c:pt idx="669">
                  <c:v>847.5612</c:v>
                </c:pt>
                <c:pt idx="670">
                  <c:v>848.0433</c:v>
                </c:pt>
                <c:pt idx="671">
                  <c:v>848.5254</c:v>
                </c:pt>
                <c:pt idx="672">
                  <c:v>849.0075</c:v>
                </c:pt>
                <c:pt idx="673">
                  <c:v>849.4896</c:v>
                </c:pt>
                <c:pt idx="674">
                  <c:v>849.9717</c:v>
                </c:pt>
                <c:pt idx="675">
                  <c:v>850.4539</c:v>
                </c:pt>
                <c:pt idx="676">
                  <c:v>850.936</c:v>
                </c:pt>
                <c:pt idx="677">
                  <c:v>851.4181</c:v>
                </c:pt>
                <c:pt idx="678">
                  <c:v>851.9002</c:v>
                </c:pt>
                <c:pt idx="679">
                  <c:v>852.3823</c:v>
                </c:pt>
                <c:pt idx="680">
                  <c:v>852.8644</c:v>
                </c:pt>
                <c:pt idx="681">
                  <c:v>853.3466</c:v>
                </c:pt>
                <c:pt idx="682">
                  <c:v>853.8287</c:v>
                </c:pt>
                <c:pt idx="683">
                  <c:v>854.3108</c:v>
                </c:pt>
                <c:pt idx="684">
                  <c:v>854.7929</c:v>
                </c:pt>
                <c:pt idx="685">
                  <c:v>855.275</c:v>
                </c:pt>
                <c:pt idx="686">
                  <c:v>855.7571</c:v>
                </c:pt>
                <c:pt idx="687">
                  <c:v>856.2393</c:v>
                </c:pt>
                <c:pt idx="688">
                  <c:v>856.7214</c:v>
                </c:pt>
                <c:pt idx="689">
                  <c:v>857.2035</c:v>
                </c:pt>
                <c:pt idx="690">
                  <c:v>857.6856</c:v>
                </c:pt>
                <c:pt idx="691">
                  <c:v>858.1677</c:v>
                </c:pt>
                <c:pt idx="692">
                  <c:v>858.6498</c:v>
                </c:pt>
                <c:pt idx="693">
                  <c:v>859.132</c:v>
                </c:pt>
                <c:pt idx="694">
                  <c:v>859.6141</c:v>
                </c:pt>
                <c:pt idx="695">
                  <c:v>860.0962</c:v>
                </c:pt>
                <c:pt idx="696">
                  <c:v>860.5783</c:v>
                </c:pt>
                <c:pt idx="697">
                  <c:v>861.0604</c:v>
                </c:pt>
                <c:pt idx="698">
                  <c:v>861.5425</c:v>
                </c:pt>
                <c:pt idx="699">
                  <c:v>862.0247</c:v>
                </c:pt>
                <c:pt idx="700">
                  <c:v>862.5068</c:v>
                </c:pt>
                <c:pt idx="701">
                  <c:v>862.9889</c:v>
                </c:pt>
                <c:pt idx="702">
                  <c:v>863.471</c:v>
                </c:pt>
                <c:pt idx="703">
                  <c:v>863.9531</c:v>
                </c:pt>
                <c:pt idx="704">
                  <c:v>864.4352</c:v>
                </c:pt>
                <c:pt idx="705">
                  <c:v>864.9174</c:v>
                </c:pt>
                <c:pt idx="706">
                  <c:v>865.3995</c:v>
                </c:pt>
                <c:pt idx="707">
                  <c:v>865.8816</c:v>
                </c:pt>
                <c:pt idx="708">
                  <c:v>866.3637</c:v>
                </c:pt>
                <c:pt idx="709">
                  <c:v>866.8458</c:v>
                </c:pt>
                <c:pt idx="710">
                  <c:v>867.3279</c:v>
                </c:pt>
                <c:pt idx="711">
                  <c:v>867.8101</c:v>
                </c:pt>
                <c:pt idx="712">
                  <c:v>868.2922</c:v>
                </c:pt>
                <c:pt idx="713">
                  <c:v>868.7743</c:v>
                </c:pt>
                <c:pt idx="714">
                  <c:v>869.2564</c:v>
                </c:pt>
                <c:pt idx="715">
                  <c:v>869.7385</c:v>
                </c:pt>
                <c:pt idx="716">
                  <c:v>870.2206</c:v>
                </c:pt>
                <c:pt idx="717">
                  <c:v>870.7028</c:v>
                </c:pt>
                <c:pt idx="718">
                  <c:v>871.1849</c:v>
                </c:pt>
                <c:pt idx="719">
                  <c:v>871.667</c:v>
                </c:pt>
                <c:pt idx="720">
                  <c:v>872.1491</c:v>
                </c:pt>
                <c:pt idx="721">
                  <c:v>872.6312</c:v>
                </c:pt>
                <c:pt idx="722">
                  <c:v>873.1133</c:v>
                </c:pt>
                <c:pt idx="723">
                  <c:v>873.5955</c:v>
                </c:pt>
                <c:pt idx="724">
                  <c:v>874.0776</c:v>
                </c:pt>
                <c:pt idx="725">
                  <c:v>874.5597</c:v>
                </c:pt>
                <c:pt idx="726">
                  <c:v>875.0418</c:v>
                </c:pt>
                <c:pt idx="727">
                  <c:v>875.5239</c:v>
                </c:pt>
                <c:pt idx="728">
                  <c:v>876.006</c:v>
                </c:pt>
                <c:pt idx="729">
                  <c:v>876.4882</c:v>
                </c:pt>
                <c:pt idx="730">
                  <c:v>876.9703</c:v>
                </c:pt>
                <c:pt idx="731">
                  <c:v>877.4524</c:v>
                </c:pt>
                <c:pt idx="732">
                  <c:v>877.9345</c:v>
                </c:pt>
                <c:pt idx="733">
                  <c:v>878.4166</c:v>
                </c:pt>
                <c:pt idx="734">
                  <c:v>878.8987</c:v>
                </c:pt>
                <c:pt idx="735">
                  <c:v>879.3809</c:v>
                </c:pt>
                <c:pt idx="736">
                  <c:v>879.863</c:v>
                </c:pt>
                <c:pt idx="737">
                  <c:v>880.3451</c:v>
                </c:pt>
                <c:pt idx="738">
                  <c:v>880.8272</c:v>
                </c:pt>
                <c:pt idx="739">
                  <c:v>881.3093</c:v>
                </c:pt>
                <c:pt idx="740">
                  <c:v>881.7914</c:v>
                </c:pt>
                <c:pt idx="741">
                  <c:v>882.2736</c:v>
                </c:pt>
                <c:pt idx="742">
                  <c:v>882.7557</c:v>
                </c:pt>
                <c:pt idx="743">
                  <c:v>883.2378</c:v>
                </c:pt>
                <c:pt idx="744">
                  <c:v>883.7199</c:v>
                </c:pt>
                <c:pt idx="745">
                  <c:v>884.202</c:v>
                </c:pt>
                <c:pt idx="746">
                  <c:v>884.6841</c:v>
                </c:pt>
                <c:pt idx="747">
                  <c:v>885.1663</c:v>
                </c:pt>
                <c:pt idx="748">
                  <c:v>885.6484</c:v>
                </c:pt>
                <c:pt idx="749">
                  <c:v>886.1305</c:v>
                </c:pt>
                <c:pt idx="750">
                  <c:v>886.6126</c:v>
                </c:pt>
                <c:pt idx="751">
                  <c:v>887.0947</c:v>
                </c:pt>
                <c:pt idx="752">
                  <c:v>887.5768</c:v>
                </c:pt>
                <c:pt idx="753">
                  <c:v>888.059</c:v>
                </c:pt>
                <c:pt idx="754">
                  <c:v>888.5411</c:v>
                </c:pt>
                <c:pt idx="755">
                  <c:v>889.0232</c:v>
                </c:pt>
                <c:pt idx="756">
                  <c:v>889.5053</c:v>
                </c:pt>
                <c:pt idx="757">
                  <c:v>889.9874</c:v>
                </c:pt>
                <c:pt idx="758">
                  <c:v>890.4695</c:v>
                </c:pt>
                <c:pt idx="759">
                  <c:v>890.9517</c:v>
                </c:pt>
                <c:pt idx="760">
                  <c:v>891.4338</c:v>
                </c:pt>
                <c:pt idx="761">
                  <c:v>891.9159</c:v>
                </c:pt>
                <c:pt idx="762">
                  <c:v>892.398</c:v>
                </c:pt>
                <c:pt idx="763">
                  <c:v>892.8801</c:v>
                </c:pt>
                <c:pt idx="764">
                  <c:v>893.3622</c:v>
                </c:pt>
                <c:pt idx="765">
                  <c:v>893.8444</c:v>
                </c:pt>
                <c:pt idx="766">
                  <c:v>894.3265</c:v>
                </c:pt>
                <c:pt idx="767">
                  <c:v>894.8086</c:v>
                </c:pt>
                <c:pt idx="768">
                  <c:v>895.2907</c:v>
                </c:pt>
                <c:pt idx="769">
                  <c:v>895.7728</c:v>
                </c:pt>
                <c:pt idx="770">
                  <c:v>896.2549</c:v>
                </c:pt>
                <c:pt idx="771">
                  <c:v>896.7371</c:v>
                </c:pt>
                <c:pt idx="772">
                  <c:v>897.2192</c:v>
                </c:pt>
                <c:pt idx="773">
                  <c:v>897.7013</c:v>
                </c:pt>
                <c:pt idx="774">
                  <c:v>898.1834</c:v>
                </c:pt>
                <c:pt idx="775">
                  <c:v>898.6655</c:v>
                </c:pt>
                <c:pt idx="776">
                  <c:v>899.1476</c:v>
                </c:pt>
                <c:pt idx="777">
                  <c:v>899.6298</c:v>
                </c:pt>
                <c:pt idx="778">
                  <c:v>900.1119</c:v>
                </c:pt>
                <c:pt idx="779">
                  <c:v>900.594</c:v>
                </c:pt>
                <c:pt idx="780">
                  <c:v>901.0761</c:v>
                </c:pt>
                <c:pt idx="781">
                  <c:v>901.5582</c:v>
                </c:pt>
                <c:pt idx="782">
                  <c:v>902.0403</c:v>
                </c:pt>
                <c:pt idx="783">
                  <c:v>902.5225</c:v>
                </c:pt>
                <c:pt idx="784">
                  <c:v>903.0046</c:v>
                </c:pt>
                <c:pt idx="785">
                  <c:v>903.4867</c:v>
                </c:pt>
                <c:pt idx="786">
                  <c:v>903.9688</c:v>
                </c:pt>
                <c:pt idx="787">
                  <c:v>904.4509</c:v>
                </c:pt>
                <c:pt idx="788">
                  <c:v>904.933</c:v>
                </c:pt>
                <c:pt idx="789">
                  <c:v>905.4152</c:v>
                </c:pt>
                <c:pt idx="790">
                  <c:v>905.8973</c:v>
                </c:pt>
                <c:pt idx="791">
                  <c:v>906.3794</c:v>
                </c:pt>
                <c:pt idx="792">
                  <c:v>906.8615</c:v>
                </c:pt>
                <c:pt idx="793">
                  <c:v>907.3436</c:v>
                </c:pt>
                <c:pt idx="794">
                  <c:v>907.8257</c:v>
                </c:pt>
                <c:pt idx="795">
                  <c:v>908.3079</c:v>
                </c:pt>
                <c:pt idx="796">
                  <c:v>908.79</c:v>
                </c:pt>
                <c:pt idx="797">
                  <c:v>909.2721</c:v>
                </c:pt>
                <c:pt idx="798">
                  <c:v>909.7542</c:v>
                </c:pt>
                <c:pt idx="799">
                  <c:v>910.2363</c:v>
                </c:pt>
                <c:pt idx="800">
                  <c:v>910.7184</c:v>
                </c:pt>
                <c:pt idx="801">
                  <c:v>911.2006</c:v>
                </c:pt>
                <c:pt idx="802">
                  <c:v>911.6827</c:v>
                </c:pt>
                <c:pt idx="803">
                  <c:v>912.1648</c:v>
                </c:pt>
                <c:pt idx="804">
                  <c:v>912.6469</c:v>
                </c:pt>
                <c:pt idx="805">
                  <c:v>913.129</c:v>
                </c:pt>
                <c:pt idx="806">
                  <c:v>913.6111</c:v>
                </c:pt>
                <c:pt idx="807">
                  <c:v>914.0933</c:v>
                </c:pt>
                <c:pt idx="808">
                  <c:v>914.5754</c:v>
                </c:pt>
                <c:pt idx="809">
                  <c:v>915.0575</c:v>
                </c:pt>
                <c:pt idx="810">
                  <c:v>915.5396</c:v>
                </c:pt>
                <c:pt idx="811">
                  <c:v>916.0217</c:v>
                </c:pt>
                <c:pt idx="812">
                  <c:v>916.5038</c:v>
                </c:pt>
                <c:pt idx="813">
                  <c:v>916.986</c:v>
                </c:pt>
                <c:pt idx="814">
                  <c:v>917.4681</c:v>
                </c:pt>
                <c:pt idx="815">
                  <c:v>917.9502</c:v>
                </c:pt>
                <c:pt idx="816">
                  <c:v>918.4323</c:v>
                </c:pt>
                <c:pt idx="817">
                  <c:v>918.9144</c:v>
                </c:pt>
                <c:pt idx="818">
                  <c:v>919.3965</c:v>
                </c:pt>
                <c:pt idx="819">
                  <c:v>919.8787</c:v>
                </c:pt>
                <c:pt idx="820">
                  <c:v>920.3608</c:v>
                </c:pt>
                <c:pt idx="821">
                  <c:v>920.8429</c:v>
                </c:pt>
                <c:pt idx="822">
                  <c:v>921.325</c:v>
                </c:pt>
                <c:pt idx="823">
                  <c:v>921.8071</c:v>
                </c:pt>
                <c:pt idx="824">
                  <c:v>922.2892</c:v>
                </c:pt>
                <c:pt idx="825">
                  <c:v>922.7714</c:v>
                </c:pt>
                <c:pt idx="826">
                  <c:v>923.2535</c:v>
                </c:pt>
                <c:pt idx="827">
                  <c:v>923.7356</c:v>
                </c:pt>
                <c:pt idx="828">
                  <c:v>924.2177</c:v>
                </c:pt>
                <c:pt idx="829">
                  <c:v>924.6998</c:v>
                </c:pt>
                <c:pt idx="830">
                  <c:v>925.1819</c:v>
                </c:pt>
                <c:pt idx="831">
                  <c:v>925.6641</c:v>
                </c:pt>
                <c:pt idx="832">
                  <c:v>926.1462</c:v>
                </c:pt>
                <c:pt idx="833">
                  <c:v>926.6283</c:v>
                </c:pt>
                <c:pt idx="834">
                  <c:v>927.1104</c:v>
                </c:pt>
                <c:pt idx="835">
                  <c:v>927.5925</c:v>
                </c:pt>
                <c:pt idx="836">
                  <c:v>928.0746</c:v>
                </c:pt>
                <c:pt idx="837">
                  <c:v>928.5568</c:v>
                </c:pt>
                <c:pt idx="838">
                  <c:v>929.0389</c:v>
                </c:pt>
                <c:pt idx="839">
                  <c:v>929.521</c:v>
                </c:pt>
                <c:pt idx="840">
                  <c:v>930.0031</c:v>
                </c:pt>
                <c:pt idx="841">
                  <c:v>930.4852</c:v>
                </c:pt>
                <c:pt idx="842">
                  <c:v>930.9673</c:v>
                </c:pt>
                <c:pt idx="843">
                  <c:v>931.4495</c:v>
                </c:pt>
                <c:pt idx="844">
                  <c:v>931.9316</c:v>
                </c:pt>
                <c:pt idx="845">
                  <c:v>932.4137</c:v>
                </c:pt>
                <c:pt idx="846">
                  <c:v>932.8958</c:v>
                </c:pt>
                <c:pt idx="847">
                  <c:v>933.3779</c:v>
                </c:pt>
                <c:pt idx="848">
                  <c:v>933.86</c:v>
                </c:pt>
                <c:pt idx="849">
                  <c:v>934.3422</c:v>
                </c:pt>
                <c:pt idx="850">
                  <c:v>934.8243</c:v>
                </c:pt>
                <c:pt idx="851">
                  <c:v>935.3064</c:v>
                </c:pt>
                <c:pt idx="852">
                  <c:v>935.7885</c:v>
                </c:pt>
                <c:pt idx="853">
                  <c:v>936.2706</c:v>
                </c:pt>
                <c:pt idx="854">
                  <c:v>936.7527</c:v>
                </c:pt>
                <c:pt idx="855">
                  <c:v>937.2349</c:v>
                </c:pt>
                <c:pt idx="856">
                  <c:v>937.717</c:v>
                </c:pt>
                <c:pt idx="857">
                  <c:v>938.1991</c:v>
                </c:pt>
                <c:pt idx="858">
                  <c:v>938.6812</c:v>
                </c:pt>
                <c:pt idx="859">
                  <c:v>939.1633</c:v>
                </c:pt>
                <c:pt idx="860">
                  <c:v>939.6454</c:v>
                </c:pt>
                <c:pt idx="861">
                  <c:v>940.1276</c:v>
                </c:pt>
                <c:pt idx="862">
                  <c:v>940.6097</c:v>
                </c:pt>
                <c:pt idx="863">
                  <c:v>941.0918</c:v>
                </c:pt>
                <c:pt idx="864">
                  <c:v>941.5739</c:v>
                </c:pt>
                <c:pt idx="865">
                  <c:v>942.056</c:v>
                </c:pt>
                <c:pt idx="866">
                  <c:v>942.5381</c:v>
                </c:pt>
                <c:pt idx="867">
                  <c:v>943.0203</c:v>
                </c:pt>
                <c:pt idx="868">
                  <c:v>943.5024</c:v>
                </c:pt>
                <c:pt idx="869">
                  <c:v>943.9845</c:v>
                </c:pt>
                <c:pt idx="870">
                  <c:v>944.4666</c:v>
                </c:pt>
                <c:pt idx="871">
                  <c:v>944.9487</c:v>
                </c:pt>
                <c:pt idx="872">
                  <c:v>945.4308</c:v>
                </c:pt>
                <c:pt idx="873">
                  <c:v>945.913</c:v>
                </c:pt>
                <c:pt idx="874">
                  <c:v>946.3951</c:v>
                </c:pt>
                <c:pt idx="875">
                  <c:v>946.8772</c:v>
                </c:pt>
                <c:pt idx="876">
                  <c:v>947.3593</c:v>
                </c:pt>
                <c:pt idx="877">
                  <c:v>947.8414</c:v>
                </c:pt>
                <c:pt idx="878">
                  <c:v>948.3235</c:v>
                </c:pt>
                <c:pt idx="879">
                  <c:v>948.8057</c:v>
                </c:pt>
                <c:pt idx="880">
                  <c:v>949.2878</c:v>
                </c:pt>
                <c:pt idx="881">
                  <c:v>949.7699</c:v>
                </c:pt>
                <c:pt idx="882">
                  <c:v>950.252</c:v>
                </c:pt>
                <c:pt idx="883">
                  <c:v>950.7341</c:v>
                </c:pt>
                <c:pt idx="884">
                  <c:v>951.2162</c:v>
                </c:pt>
                <c:pt idx="885">
                  <c:v>951.6984</c:v>
                </c:pt>
                <c:pt idx="886">
                  <c:v>952.1805</c:v>
                </c:pt>
                <c:pt idx="887">
                  <c:v>952.6626</c:v>
                </c:pt>
                <c:pt idx="888">
                  <c:v>953.1447</c:v>
                </c:pt>
                <c:pt idx="889">
                  <c:v>953.6268</c:v>
                </c:pt>
                <c:pt idx="890">
                  <c:v>954.1089</c:v>
                </c:pt>
                <c:pt idx="891">
                  <c:v>954.5911</c:v>
                </c:pt>
                <c:pt idx="892">
                  <c:v>955.0732</c:v>
                </c:pt>
                <c:pt idx="893">
                  <c:v>955.5553</c:v>
                </c:pt>
                <c:pt idx="894">
                  <c:v>956.0374</c:v>
                </c:pt>
                <c:pt idx="895">
                  <c:v>956.5195</c:v>
                </c:pt>
                <c:pt idx="896">
                  <c:v>957.0016</c:v>
                </c:pt>
                <c:pt idx="897">
                  <c:v>957.4838</c:v>
                </c:pt>
                <c:pt idx="898">
                  <c:v>957.9659</c:v>
                </c:pt>
                <c:pt idx="899">
                  <c:v>958.448</c:v>
                </c:pt>
                <c:pt idx="900">
                  <c:v>958.9301</c:v>
                </c:pt>
                <c:pt idx="901">
                  <c:v>959.4122</c:v>
                </c:pt>
                <c:pt idx="902">
                  <c:v>959.8943</c:v>
                </c:pt>
                <c:pt idx="903">
                  <c:v>960.3765</c:v>
                </c:pt>
                <c:pt idx="904">
                  <c:v>960.8586</c:v>
                </c:pt>
                <c:pt idx="905">
                  <c:v>961.3407</c:v>
                </c:pt>
                <c:pt idx="906">
                  <c:v>961.8228</c:v>
                </c:pt>
                <c:pt idx="907">
                  <c:v>962.3049</c:v>
                </c:pt>
                <c:pt idx="908">
                  <c:v>962.787</c:v>
                </c:pt>
                <c:pt idx="909">
                  <c:v>963.2692</c:v>
                </c:pt>
                <c:pt idx="910">
                  <c:v>963.7513</c:v>
                </c:pt>
                <c:pt idx="911">
                  <c:v>964.2334</c:v>
                </c:pt>
                <c:pt idx="912">
                  <c:v>964.7155</c:v>
                </c:pt>
                <c:pt idx="913">
                  <c:v>965.1976</c:v>
                </c:pt>
                <c:pt idx="914">
                  <c:v>965.6797</c:v>
                </c:pt>
                <c:pt idx="915">
                  <c:v>966.1619</c:v>
                </c:pt>
                <c:pt idx="916">
                  <c:v>966.644</c:v>
                </c:pt>
                <c:pt idx="917">
                  <c:v>967.1261</c:v>
                </c:pt>
                <c:pt idx="918">
                  <c:v>967.6082</c:v>
                </c:pt>
                <c:pt idx="919">
                  <c:v>968.0903</c:v>
                </c:pt>
                <c:pt idx="920">
                  <c:v>968.5724</c:v>
                </c:pt>
                <c:pt idx="921">
                  <c:v>969.0546</c:v>
                </c:pt>
                <c:pt idx="922">
                  <c:v>969.5367</c:v>
                </c:pt>
                <c:pt idx="923">
                  <c:v>970.0188</c:v>
                </c:pt>
                <c:pt idx="924">
                  <c:v>970.5009</c:v>
                </c:pt>
                <c:pt idx="925">
                  <c:v>970.983</c:v>
                </c:pt>
                <c:pt idx="926">
                  <c:v>971.4651</c:v>
                </c:pt>
                <c:pt idx="927">
                  <c:v>971.9473</c:v>
                </c:pt>
                <c:pt idx="928">
                  <c:v>972.4294</c:v>
                </c:pt>
                <c:pt idx="929">
                  <c:v>972.9115</c:v>
                </c:pt>
                <c:pt idx="930">
                  <c:v>973.3936</c:v>
                </c:pt>
                <c:pt idx="931">
                  <c:v>973.8757</c:v>
                </c:pt>
                <c:pt idx="932">
                  <c:v>974.3578</c:v>
                </c:pt>
                <c:pt idx="933">
                  <c:v>974.84</c:v>
                </c:pt>
                <c:pt idx="934">
                  <c:v>975.3221</c:v>
                </c:pt>
                <c:pt idx="935">
                  <c:v>975.8042</c:v>
                </c:pt>
                <c:pt idx="936">
                  <c:v>976.2863</c:v>
                </c:pt>
                <c:pt idx="937">
                  <c:v>976.7684</c:v>
                </c:pt>
                <c:pt idx="938">
                  <c:v>977.2505</c:v>
                </c:pt>
                <c:pt idx="939">
                  <c:v>977.7327</c:v>
                </c:pt>
                <c:pt idx="940">
                  <c:v>978.2148</c:v>
                </c:pt>
                <c:pt idx="941">
                  <c:v>978.6969</c:v>
                </c:pt>
                <c:pt idx="942">
                  <c:v>979.179</c:v>
                </c:pt>
                <c:pt idx="943">
                  <c:v>979.6611</c:v>
                </c:pt>
                <c:pt idx="944">
                  <c:v>980.1432</c:v>
                </c:pt>
                <c:pt idx="945">
                  <c:v>980.6254</c:v>
                </c:pt>
                <c:pt idx="946">
                  <c:v>981.1075</c:v>
                </c:pt>
                <c:pt idx="947">
                  <c:v>981.5896</c:v>
                </c:pt>
                <c:pt idx="948">
                  <c:v>982.0717</c:v>
                </c:pt>
                <c:pt idx="949">
                  <c:v>982.5538</c:v>
                </c:pt>
                <c:pt idx="950">
                  <c:v>983.0359</c:v>
                </c:pt>
                <c:pt idx="951">
                  <c:v>983.5181</c:v>
                </c:pt>
                <c:pt idx="952">
                  <c:v>984.0002</c:v>
                </c:pt>
                <c:pt idx="953">
                  <c:v>984.4823</c:v>
                </c:pt>
                <c:pt idx="954">
                  <c:v>984.9644</c:v>
                </c:pt>
                <c:pt idx="955">
                  <c:v>985.4465</c:v>
                </c:pt>
                <c:pt idx="956">
                  <c:v>985.9286</c:v>
                </c:pt>
                <c:pt idx="957">
                  <c:v>986.4108</c:v>
                </c:pt>
                <c:pt idx="958">
                  <c:v>986.8929</c:v>
                </c:pt>
                <c:pt idx="959">
                  <c:v>987.375</c:v>
                </c:pt>
                <c:pt idx="960">
                  <c:v>987.8571</c:v>
                </c:pt>
                <c:pt idx="961">
                  <c:v>988.3392</c:v>
                </c:pt>
                <c:pt idx="962">
                  <c:v>988.8214</c:v>
                </c:pt>
                <c:pt idx="963">
                  <c:v>989.3035</c:v>
                </c:pt>
                <c:pt idx="964">
                  <c:v>989.7856</c:v>
                </c:pt>
                <c:pt idx="965">
                  <c:v>990.2677</c:v>
                </c:pt>
                <c:pt idx="966">
                  <c:v>990.7498</c:v>
                </c:pt>
                <c:pt idx="967">
                  <c:v>991.2319</c:v>
                </c:pt>
                <c:pt idx="968">
                  <c:v>991.7141</c:v>
                </c:pt>
                <c:pt idx="969">
                  <c:v>992.1962</c:v>
                </c:pt>
                <c:pt idx="970">
                  <c:v>992.6783</c:v>
                </c:pt>
                <c:pt idx="971">
                  <c:v>993.1604</c:v>
                </c:pt>
                <c:pt idx="972">
                  <c:v>993.6425</c:v>
                </c:pt>
                <c:pt idx="973">
                  <c:v>994.1246</c:v>
                </c:pt>
                <c:pt idx="974">
                  <c:v>994.6068</c:v>
                </c:pt>
                <c:pt idx="975">
                  <c:v>995.0889</c:v>
                </c:pt>
                <c:pt idx="976">
                  <c:v>995.571</c:v>
                </c:pt>
                <c:pt idx="977">
                  <c:v>996.0531</c:v>
                </c:pt>
                <c:pt idx="978">
                  <c:v>996.5352</c:v>
                </c:pt>
                <c:pt idx="979">
                  <c:v>997.0173</c:v>
                </c:pt>
                <c:pt idx="980">
                  <c:v>997.4995</c:v>
                </c:pt>
                <c:pt idx="981">
                  <c:v>997.9816</c:v>
                </c:pt>
                <c:pt idx="982">
                  <c:v>998.4637</c:v>
                </c:pt>
                <c:pt idx="983">
                  <c:v>998.9458</c:v>
                </c:pt>
                <c:pt idx="984">
                  <c:v>999.4279</c:v>
                </c:pt>
                <c:pt idx="985">
                  <c:v>999.91</c:v>
                </c:pt>
                <c:pt idx="986">
                  <c:v>1000.392</c:v>
                </c:pt>
                <c:pt idx="987">
                  <c:v>1000.874</c:v>
                </c:pt>
                <c:pt idx="988">
                  <c:v>1001.356</c:v>
                </c:pt>
                <c:pt idx="989">
                  <c:v>1001.839</c:v>
                </c:pt>
                <c:pt idx="990">
                  <c:v>1002.321</c:v>
                </c:pt>
                <c:pt idx="991">
                  <c:v>1002.803</c:v>
                </c:pt>
                <c:pt idx="992">
                  <c:v>1003.285</c:v>
                </c:pt>
                <c:pt idx="993">
                  <c:v>1003.767</c:v>
                </c:pt>
                <c:pt idx="994">
                  <c:v>1004.249</c:v>
                </c:pt>
                <c:pt idx="995">
                  <c:v>1004.731</c:v>
                </c:pt>
                <c:pt idx="996">
                  <c:v>1005.213</c:v>
                </c:pt>
                <c:pt idx="997">
                  <c:v>1005.695</c:v>
                </c:pt>
                <c:pt idx="998">
                  <c:v>1006.178</c:v>
                </c:pt>
                <c:pt idx="999">
                  <c:v>1006.66</c:v>
                </c:pt>
                <c:pt idx="1000">
                  <c:v>1007.142</c:v>
                </c:pt>
                <c:pt idx="1001">
                  <c:v>1007.624</c:v>
                </c:pt>
                <c:pt idx="1002">
                  <c:v>1008.106</c:v>
                </c:pt>
                <c:pt idx="1003">
                  <c:v>1008.588</c:v>
                </c:pt>
                <c:pt idx="1004">
                  <c:v>1009.07</c:v>
                </c:pt>
                <c:pt idx="1005">
                  <c:v>1009.552</c:v>
                </c:pt>
                <c:pt idx="1006">
                  <c:v>1010.034</c:v>
                </c:pt>
                <c:pt idx="1007">
                  <c:v>1010.517</c:v>
                </c:pt>
                <c:pt idx="1008">
                  <c:v>1010.999</c:v>
                </c:pt>
                <c:pt idx="1009">
                  <c:v>1011.481</c:v>
                </c:pt>
                <c:pt idx="1010">
                  <c:v>1011.963</c:v>
                </c:pt>
                <c:pt idx="1011">
                  <c:v>1012.445</c:v>
                </c:pt>
                <c:pt idx="1012">
                  <c:v>1012.927</c:v>
                </c:pt>
                <c:pt idx="1013">
                  <c:v>1013.409</c:v>
                </c:pt>
                <c:pt idx="1014">
                  <c:v>1013.891</c:v>
                </c:pt>
                <c:pt idx="1015">
                  <c:v>1014.374</c:v>
                </c:pt>
                <c:pt idx="1016">
                  <c:v>1014.856</c:v>
                </c:pt>
                <c:pt idx="1017">
                  <c:v>1015.338</c:v>
                </c:pt>
                <c:pt idx="1018">
                  <c:v>1015.82</c:v>
                </c:pt>
                <c:pt idx="1019">
                  <c:v>1016.302</c:v>
                </c:pt>
                <c:pt idx="1020">
                  <c:v>1016.784</c:v>
                </c:pt>
                <c:pt idx="1021">
                  <c:v>1017.266</c:v>
                </c:pt>
                <c:pt idx="1022">
                  <c:v>1017.748</c:v>
                </c:pt>
                <c:pt idx="1023">
                  <c:v>1018.23</c:v>
                </c:pt>
                <c:pt idx="1024">
                  <c:v>1018.713</c:v>
                </c:pt>
                <c:pt idx="1025">
                  <c:v>1019.195</c:v>
                </c:pt>
                <c:pt idx="1026">
                  <c:v>1019.677</c:v>
                </c:pt>
                <c:pt idx="1027">
                  <c:v>1020.159</c:v>
                </c:pt>
                <c:pt idx="1028">
                  <c:v>1020.641</c:v>
                </c:pt>
                <c:pt idx="1029">
                  <c:v>1021.123</c:v>
                </c:pt>
                <c:pt idx="1030">
                  <c:v>1021.605</c:v>
                </c:pt>
                <c:pt idx="1031">
                  <c:v>1022.087</c:v>
                </c:pt>
                <c:pt idx="1032">
                  <c:v>1022.569</c:v>
                </c:pt>
                <c:pt idx="1033">
                  <c:v>1023.052</c:v>
                </c:pt>
                <c:pt idx="1034">
                  <c:v>1023.534</c:v>
                </c:pt>
                <c:pt idx="1035">
                  <c:v>1024.016</c:v>
                </c:pt>
                <c:pt idx="1036">
                  <c:v>1024.498</c:v>
                </c:pt>
                <c:pt idx="1037">
                  <c:v>1024.98</c:v>
                </c:pt>
                <c:pt idx="1038">
                  <c:v>1025.462</c:v>
                </c:pt>
                <c:pt idx="1039">
                  <c:v>1025.944</c:v>
                </c:pt>
                <c:pt idx="1040">
                  <c:v>1026.426</c:v>
                </c:pt>
                <c:pt idx="1041">
                  <c:v>1026.909</c:v>
                </c:pt>
                <c:pt idx="1042">
                  <c:v>1027.391</c:v>
                </c:pt>
                <c:pt idx="1043">
                  <c:v>1027.873</c:v>
                </c:pt>
                <c:pt idx="1044">
                  <c:v>1028.355</c:v>
                </c:pt>
                <c:pt idx="1045">
                  <c:v>1028.837</c:v>
                </c:pt>
                <c:pt idx="1046">
                  <c:v>1029.319</c:v>
                </c:pt>
                <c:pt idx="1047">
                  <c:v>1029.801</c:v>
                </c:pt>
                <c:pt idx="1048">
                  <c:v>1030.283</c:v>
                </c:pt>
                <c:pt idx="1049">
                  <c:v>1030.766</c:v>
                </c:pt>
                <c:pt idx="1050">
                  <c:v>1031.248</c:v>
                </c:pt>
                <c:pt idx="1051">
                  <c:v>1031.73</c:v>
                </c:pt>
                <c:pt idx="1052">
                  <c:v>1032.212</c:v>
                </c:pt>
                <c:pt idx="1053">
                  <c:v>1032.694</c:v>
                </c:pt>
                <c:pt idx="1054">
                  <c:v>1033.176</c:v>
                </c:pt>
                <c:pt idx="1055">
                  <c:v>1033.658</c:v>
                </c:pt>
                <c:pt idx="1056">
                  <c:v>1034.14</c:v>
                </c:pt>
                <c:pt idx="1057">
                  <c:v>1034.622</c:v>
                </c:pt>
                <c:pt idx="1058">
                  <c:v>1035.104</c:v>
                </c:pt>
                <c:pt idx="1059">
                  <c:v>1035.587</c:v>
                </c:pt>
                <c:pt idx="1060">
                  <c:v>1036.069</c:v>
                </c:pt>
                <c:pt idx="1061">
                  <c:v>1036.551</c:v>
                </c:pt>
                <c:pt idx="1062">
                  <c:v>1037.033</c:v>
                </c:pt>
                <c:pt idx="1063">
                  <c:v>1037.515</c:v>
                </c:pt>
                <c:pt idx="1064">
                  <c:v>1037.997</c:v>
                </c:pt>
                <c:pt idx="1065">
                  <c:v>1038.479</c:v>
                </c:pt>
                <c:pt idx="1066">
                  <c:v>1038.961</c:v>
                </c:pt>
                <c:pt idx="1067">
                  <c:v>1039.444</c:v>
                </c:pt>
                <c:pt idx="1068">
                  <c:v>1039.926</c:v>
                </c:pt>
                <c:pt idx="1069">
                  <c:v>1040.408</c:v>
                </c:pt>
                <c:pt idx="1070">
                  <c:v>1040.89</c:v>
                </c:pt>
                <c:pt idx="1071">
                  <c:v>1041.372</c:v>
                </c:pt>
                <c:pt idx="1072">
                  <c:v>1041.854</c:v>
                </c:pt>
                <c:pt idx="1073">
                  <c:v>1042.336</c:v>
                </c:pt>
                <c:pt idx="1074">
                  <c:v>1042.818</c:v>
                </c:pt>
                <c:pt idx="1075">
                  <c:v>1043.301</c:v>
                </c:pt>
                <c:pt idx="1076">
                  <c:v>1043.783</c:v>
                </c:pt>
                <c:pt idx="1077">
                  <c:v>1044.265</c:v>
                </c:pt>
                <c:pt idx="1078">
                  <c:v>1044.747</c:v>
                </c:pt>
                <c:pt idx="1079">
                  <c:v>1045.229</c:v>
                </c:pt>
                <c:pt idx="1080">
                  <c:v>1045.711</c:v>
                </c:pt>
                <c:pt idx="1081">
                  <c:v>1046.193</c:v>
                </c:pt>
                <c:pt idx="1082">
                  <c:v>1046.675</c:v>
                </c:pt>
                <c:pt idx="1083">
                  <c:v>1047.157</c:v>
                </c:pt>
                <c:pt idx="1084">
                  <c:v>1047.64</c:v>
                </c:pt>
                <c:pt idx="1085">
                  <c:v>1048.122</c:v>
                </c:pt>
                <c:pt idx="1086">
                  <c:v>1048.604</c:v>
                </c:pt>
                <c:pt idx="1087">
                  <c:v>1049.086</c:v>
                </c:pt>
                <c:pt idx="1088">
                  <c:v>1049.568</c:v>
                </c:pt>
                <c:pt idx="1089">
                  <c:v>1050.05</c:v>
                </c:pt>
                <c:pt idx="1090">
                  <c:v>1050.532</c:v>
                </c:pt>
                <c:pt idx="1091">
                  <c:v>1051.014</c:v>
                </c:pt>
                <c:pt idx="1092">
                  <c:v>1051.496</c:v>
                </c:pt>
                <c:pt idx="1093">
                  <c:v>1051.979</c:v>
                </c:pt>
                <c:pt idx="1094">
                  <c:v>1052.461</c:v>
                </c:pt>
                <c:pt idx="1095">
                  <c:v>1052.943</c:v>
                </c:pt>
                <c:pt idx="1096">
                  <c:v>1053.425</c:v>
                </c:pt>
                <c:pt idx="1097">
                  <c:v>1053.907</c:v>
                </c:pt>
                <c:pt idx="1098">
                  <c:v>1054.389</c:v>
                </c:pt>
                <c:pt idx="1099">
                  <c:v>1054.871</c:v>
                </c:pt>
                <c:pt idx="1100">
                  <c:v>1055.353</c:v>
                </c:pt>
                <c:pt idx="1101">
                  <c:v>1055.836</c:v>
                </c:pt>
                <c:pt idx="1102">
                  <c:v>1056.318</c:v>
                </c:pt>
                <c:pt idx="1103">
                  <c:v>1056.8</c:v>
                </c:pt>
                <c:pt idx="1104">
                  <c:v>1057.282</c:v>
                </c:pt>
                <c:pt idx="1105">
                  <c:v>1057.764</c:v>
                </c:pt>
                <c:pt idx="1106">
                  <c:v>1058.246</c:v>
                </c:pt>
                <c:pt idx="1107">
                  <c:v>1058.728</c:v>
                </c:pt>
                <c:pt idx="1108">
                  <c:v>1059.21</c:v>
                </c:pt>
                <c:pt idx="1109">
                  <c:v>1059.693</c:v>
                </c:pt>
                <c:pt idx="1110">
                  <c:v>1060.175</c:v>
                </c:pt>
                <c:pt idx="1111">
                  <c:v>1060.657</c:v>
                </c:pt>
                <c:pt idx="1112">
                  <c:v>1061.139</c:v>
                </c:pt>
                <c:pt idx="1113">
                  <c:v>1061.621</c:v>
                </c:pt>
                <c:pt idx="1114">
                  <c:v>1062.103</c:v>
                </c:pt>
                <c:pt idx="1115">
                  <c:v>1062.585</c:v>
                </c:pt>
                <c:pt idx="1116">
                  <c:v>1063.067</c:v>
                </c:pt>
                <c:pt idx="1117">
                  <c:v>1063.549</c:v>
                </c:pt>
                <c:pt idx="1118">
                  <c:v>1064.031</c:v>
                </c:pt>
                <c:pt idx="1119">
                  <c:v>1064.514</c:v>
                </c:pt>
                <c:pt idx="1120">
                  <c:v>1064.996</c:v>
                </c:pt>
                <c:pt idx="1121">
                  <c:v>1065.478</c:v>
                </c:pt>
                <c:pt idx="1122">
                  <c:v>1065.96</c:v>
                </c:pt>
                <c:pt idx="1123">
                  <c:v>1066.442</c:v>
                </c:pt>
                <c:pt idx="1124">
                  <c:v>1066.924</c:v>
                </c:pt>
                <c:pt idx="1125">
                  <c:v>1067.406</c:v>
                </c:pt>
                <c:pt idx="1126">
                  <c:v>1067.888</c:v>
                </c:pt>
                <c:pt idx="1127">
                  <c:v>1068.371</c:v>
                </c:pt>
                <c:pt idx="1128">
                  <c:v>1068.853</c:v>
                </c:pt>
                <c:pt idx="1129">
                  <c:v>1069.335</c:v>
                </c:pt>
                <c:pt idx="1130">
                  <c:v>1069.817</c:v>
                </c:pt>
                <c:pt idx="1131">
                  <c:v>1070.299</c:v>
                </c:pt>
                <c:pt idx="1132">
                  <c:v>1070.781</c:v>
                </c:pt>
                <c:pt idx="1133">
                  <c:v>1071.263</c:v>
                </c:pt>
                <c:pt idx="1134">
                  <c:v>1071.745</c:v>
                </c:pt>
                <c:pt idx="1135">
                  <c:v>1072.228</c:v>
                </c:pt>
                <c:pt idx="1136">
                  <c:v>1072.71</c:v>
                </c:pt>
                <c:pt idx="1137">
                  <c:v>1073.192</c:v>
                </c:pt>
                <c:pt idx="1138">
                  <c:v>1073.674</c:v>
                </c:pt>
                <c:pt idx="1139">
                  <c:v>1074.156</c:v>
                </c:pt>
                <c:pt idx="1140">
                  <c:v>1074.638</c:v>
                </c:pt>
                <c:pt idx="1141">
                  <c:v>1075.12</c:v>
                </c:pt>
                <c:pt idx="1142">
                  <c:v>1075.602</c:v>
                </c:pt>
                <c:pt idx="1143">
                  <c:v>1076.084</c:v>
                </c:pt>
                <c:pt idx="1144">
                  <c:v>1076.567</c:v>
                </c:pt>
                <c:pt idx="1145">
                  <c:v>1077.049</c:v>
                </c:pt>
                <c:pt idx="1146">
                  <c:v>1077.531</c:v>
                </c:pt>
                <c:pt idx="1147">
                  <c:v>1078.013</c:v>
                </c:pt>
                <c:pt idx="1148">
                  <c:v>1078.495</c:v>
                </c:pt>
                <c:pt idx="1149">
                  <c:v>1078.977</c:v>
                </c:pt>
                <c:pt idx="1150">
                  <c:v>1079.459</c:v>
                </c:pt>
                <c:pt idx="1151">
                  <c:v>1079.941</c:v>
                </c:pt>
                <c:pt idx="1152">
                  <c:v>1080.423</c:v>
                </c:pt>
                <c:pt idx="1153">
                  <c:v>1080.906</c:v>
                </c:pt>
                <c:pt idx="1154">
                  <c:v>1081.388</c:v>
                </c:pt>
                <c:pt idx="1155">
                  <c:v>1081.87</c:v>
                </c:pt>
                <c:pt idx="1156">
                  <c:v>1082.352</c:v>
                </c:pt>
                <c:pt idx="1157">
                  <c:v>1082.834</c:v>
                </c:pt>
                <c:pt idx="1158">
                  <c:v>1083.316</c:v>
                </c:pt>
                <c:pt idx="1159">
                  <c:v>1083.798</c:v>
                </c:pt>
                <c:pt idx="1160">
                  <c:v>1084.28</c:v>
                </c:pt>
                <c:pt idx="1161">
                  <c:v>1084.763</c:v>
                </c:pt>
                <c:pt idx="1162">
                  <c:v>1085.245</c:v>
                </c:pt>
                <c:pt idx="1163">
                  <c:v>1085.727</c:v>
                </c:pt>
                <c:pt idx="1164">
                  <c:v>1086.209</c:v>
                </c:pt>
                <c:pt idx="1165">
                  <c:v>1086.691</c:v>
                </c:pt>
                <c:pt idx="1166">
                  <c:v>1087.173</c:v>
                </c:pt>
                <c:pt idx="1167">
                  <c:v>1087.655</c:v>
                </c:pt>
                <c:pt idx="1168">
                  <c:v>1088.137</c:v>
                </c:pt>
                <c:pt idx="1169">
                  <c:v>1088.62</c:v>
                </c:pt>
                <c:pt idx="1170">
                  <c:v>1089.102</c:v>
                </c:pt>
                <c:pt idx="1171">
                  <c:v>1089.584</c:v>
                </c:pt>
                <c:pt idx="1172">
                  <c:v>1090.066</c:v>
                </c:pt>
                <c:pt idx="1173">
                  <c:v>1090.548</c:v>
                </c:pt>
                <c:pt idx="1174">
                  <c:v>1091.03</c:v>
                </c:pt>
                <c:pt idx="1175">
                  <c:v>1091.512</c:v>
                </c:pt>
                <c:pt idx="1176">
                  <c:v>1091.994</c:v>
                </c:pt>
                <c:pt idx="1177">
                  <c:v>1092.476</c:v>
                </c:pt>
                <c:pt idx="1178">
                  <c:v>1092.958</c:v>
                </c:pt>
                <c:pt idx="1179">
                  <c:v>1093.441</c:v>
                </c:pt>
                <c:pt idx="1180">
                  <c:v>1093.923</c:v>
                </c:pt>
                <c:pt idx="1181">
                  <c:v>1094.405</c:v>
                </c:pt>
                <c:pt idx="1182">
                  <c:v>1094.887</c:v>
                </c:pt>
                <c:pt idx="1183">
                  <c:v>1095.369</c:v>
                </c:pt>
                <c:pt idx="1184">
                  <c:v>1095.851</c:v>
                </c:pt>
                <c:pt idx="1185">
                  <c:v>1096.333</c:v>
                </c:pt>
                <c:pt idx="1186">
                  <c:v>1096.815</c:v>
                </c:pt>
                <c:pt idx="1187">
                  <c:v>1097.298</c:v>
                </c:pt>
                <c:pt idx="1188">
                  <c:v>1097.78</c:v>
                </c:pt>
                <c:pt idx="1189">
                  <c:v>1098.262</c:v>
                </c:pt>
                <c:pt idx="1190">
                  <c:v>1098.744</c:v>
                </c:pt>
                <c:pt idx="1191">
                  <c:v>1099.226</c:v>
                </c:pt>
                <c:pt idx="1192">
                  <c:v>1099.708</c:v>
                </c:pt>
                <c:pt idx="1193">
                  <c:v>1100.19</c:v>
                </c:pt>
                <c:pt idx="1194">
                  <c:v>1100.672</c:v>
                </c:pt>
                <c:pt idx="1195">
                  <c:v>1101.155</c:v>
                </c:pt>
                <c:pt idx="1196">
                  <c:v>1101.637</c:v>
                </c:pt>
                <c:pt idx="1197">
                  <c:v>1102.119</c:v>
                </c:pt>
                <c:pt idx="1198">
                  <c:v>1102.601</c:v>
                </c:pt>
                <c:pt idx="1199">
                  <c:v>1103.083</c:v>
                </c:pt>
                <c:pt idx="1200">
                  <c:v>1103.565</c:v>
                </c:pt>
                <c:pt idx="1201">
                  <c:v>1104.047</c:v>
                </c:pt>
                <c:pt idx="1202">
                  <c:v>1104.529</c:v>
                </c:pt>
                <c:pt idx="1203">
                  <c:v>1105.011</c:v>
                </c:pt>
                <c:pt idx="1204">
                  <c:v>1105.494</c:v>
                </c:pt>
                <c:pt idx="1205">
                  <c:v>1105.976</c:v>
                </c:pt>
                <c:pt idx="1206">
                  <c:v>1106.458</c:v>
                </c:pt>
                <c:pt idx="1207">
                  <c:v>1106.94</c:v>
                </c:pt>
                <c:pt idx="1208">
                  <c:v>1107.422</c:v>
                </c:pt>
                <c:pt idx="1209">
                  <c:v>1107.904</c:v>
                </c:pt>
                <c:pt idx="1210">
                  <c:v>1108.386</c:v>
                </c:pt>
                <c:pt idx="1211">
                  <c:v>1108.868</c:v>
                </c:pt>
                <c:pt idx="1212">
                  <c:v>1109.35</c:v>
                </c:pt>
                <c:pt idx="1213">
                  <c:v>1109.833</c:v>
                </c:pt>
                <c:pt idx="1214">
                  <c:v>1110.315</c:v>
                </c:pt>
                <c:pt idx="1215">
                  <c:v>1110.797</c:v>
                </c:pt>
                <c:pt idx="1216">
                  <c:v>1111.279</c:v>
                </c:pt>
                <c:pt idx="1217">
                  <c:v>1111.761</c:v>
                </c:pt>
                <c:pt idx="1218">
                  <c:v>1112.243</c:v>
                </c:pt>
                <c:pt idx="1219">
                  <c:v>1112.725</c:v>
                </c:pt>
                <c:pt idx="1220">
                  <c:v>1113.207</c:v>
                </c:pt>
                <c:pt idx="1221">
                  <c:v>1113.69</c:v>
                </c:pt>
                <c:pt idx="1222">
                  <c:v>1114.172</c:v>
                </c:pt>
                <c:pt idx="1223">
                  <c:v>1114.654</c:v>
                </c:pt>
                <c:pt idx="1224">
                  <c:v>1115.136</c:v>
                </c:pt>
                <c:pt idx="1225">
                  <c:v>1115.618</c:v>
                </c:pt>
                <c:pt idx="1226">
                  <c:v>1116.1</c:v>
                </c:pt>
                <c:pt idx="1227">
                  <c:v>1116.582</c:v>
                </c:pt>
                <c:pt idx="1228">
                  <c:v>1117.064</c:v>
                </c:pt>
                <c:pt idx="1229">
                  <c:v>1117.547</c:v>
                </c:pt>
                <c:pt idx="1230">
                  <c:v>1118.029</c:v>
                </c:pt>
                <c:pt idx="1231">
                  <c:v>1118.511</c:v>
                </c:pt>
                <c:pt idx="1232">
                  <c:v>1118.993</c:v>
                </c:pt>
                <c:pt idx="1233">
                  <c:v>1119.475</c:v>
                </c:pt>
                <c:pt idx="1234">
                  <c:v>1119.957</c:v>
                </c:pt>
                <c:pt idx="1235">
                  <c:v>1120.439</c:v>
                </c:pt>
                <c:pt idx="1236">
                  <c:v>1120.921</c:v>
                </c:pt>
                <c:pt idx="1237">
                  <c:v>1121.403</c:v>
                </c:pt>
                <c:pt idx="1238">
                  <c:v>1121.885</c:v>
                </c:pt>
                <c:pt idx="1239">
                  <c:v>1122.368</c:v>
                </c:pt>
                <c:pt idx="1240">
                  <c:v>1122.85</c:v>
                </c:pt>
                <c:pt idx="1241">
                  <c:v>1123.332</c:v>
                </c:pt>
                <c:pt idx="1242">
                  <c:v>1123.814</c:v>
                </c:pt>
                <c:pt idx="1243">
                  <c:v>1124.296</c:v>
                </c:pt>
                <c:pt idx="1244">
                  <c:v>1124.778</c:v>
                </c:pt>
                <c:pt idx="1245">
                  <c:v>1125.26</c:v>
                </c:pt>
                <c:pt idx="1246">
                  <c:v>1125.742</c:v>
                </c:pt>
                <c:pt idx="1247">
                  <c:v>1126.225</c:v>
                </c:pt>
                <c:pt idx="1248">
                  <c:v>1126.707</c:v>
                </c:pt>
                <c:pt idx="1249">
                  <c:v>1127.189</c:v>
                </c:pt>
                <c:pt idx="1250">
                  <c:v>1127.671</c:v>
                </c:pt>
                <c:pt idx="1251">
                  <c:v>1128.153</c:v>
                </c:pt>
                <c:pt idx="1252">
                  <c:v>1128.635</c:v>
                </c:pt>
                <c:pt idx="1253">
                  <c:v>1129.117</c:v>
                </c:pt>
                <c:pt idx="1254">
                  <c:v>1129.599</c:v>
                </c:pt>
                <c:pt idx="1255">
                  <c:v>1130.082</c:v>
                </c:pt>
                <c:pt idx="1256">
                  <c:v>1130.564</c:v>
                </c:pt>
                <c:pt idx="1257">
                  <c:v>1131.046</c:v>
                </c:pt>
                <c:pt idx="1258">
                  <c:v>1131.528</c:v>
                </c:pt>
                <c:pt idx="1259">
                  <c:v>1132.01</c:v>
                </c:pt>
                <c:pt idx="1260">
                  <c:v>1132.492</c:v>
                </c:pt>
                <c:pt idx="1261">
                  <c:v>1132.974</c:v>
                </c:pt>
                <c:pt idx="1262">
                  <c:v>1133.456</c:v>
                </c:pt>
                <c:pt idx="1263">
                  <c:v>1133.938</c:v>
                </c:pt>
                <c:pt idx="1264">
                  <c:v>1134.421</c:v>
                </c:pt>
                <c:pt idx="1265">
                  <c:v>1134.903</c:v>
                </c:pt>
                <c:pt idx="1266">
                  <c:v>1135.385</c:v>
                </c:pt>
                <c:pt idx="1267">
                  <c:v>1135.867</c:v>
                </c:pt>
                <c:pt idx="1268">
                  <c:v>1136.349</c:v>
                </c:pt>
                <c:pt idx="1269">
                  <c:v>1136.831</c:v>
                </c:pt>
                <c:pt idx="1270">
                  <c:v>1137.313</c:v>
                </c:pt>
                <c:pt idx="1271">
                  <c:v>1137.795</c:v>
                </c:pt>
                <c:pt idx="1272">
                  <c:v>1138.277</c:v>
                </c:pt>
                <c:pt idx="1273">
                  <c:v>1138.76</c:v>
                </c:pt>
                <c:pt idx="1274">
                  <c:v>1139.242</c:v>
                </c:pt>
                <c:pt idx="1275">
                  <c:v>1139.724</c:v>
                </c:pt>
                <c:pt idx="1276">
                  <c:v>1140.206</c:v>
                </c:pt>
                <c:pt idx="1277">
                  <c:v>1140.688</c:v>
                </c:pt>
                <c:pt idx="1278">
                  <c:v>1141.17</c:v>
                </c:pt>
                <c:pt idx="1279">
                  <c:v>1141.652</c:v>
                </c:pt>
                <c:pt idx="1280">
                  <c:v>1142.134</c:v>
                </c:pt>
                <c:pt idx="1281">
                  <c:v>1142.617</c:v>
                </c:pt>
                <c:pt idx="1282">
                  <c:v>1143.099</c:v>
                </c:pt>
                <c:pt idx="1283">
                  <c:v>1143.581</c:v>
                </c:pt>
                <c:pt idx="1284">
                  <c:v>1144.063</c:v>
                </c:pt>
                <c:pt idx="1285">
                  <c:v>1144.545</c:v>
                </c:pt>
                <c:pt idx="1286">
                  <c:v>1145.027</c:v>
                </c:pt>
                <c:pt idx="1287">
                  <c:v>1145.509</c:v>
                </c:pt>
                <c:pt idx="1288">
                  <c:v>1145.991</c:v>
                </c:pt>
                <c:pt idx="1289">
                  <c:v>1146.474</c:v>
                </c:pt>
                <c:pt idx="1290">
                  <c:v>1146.956</c:v>
                </c:pt>
                <c:pt idx="1291">
                  <c:v>1147.438</c:v>
                </c:pt>
                <c:pt idx="1292">
                  <c:v>1147.92</c:v>
                </c:pt>
                <c:pt idx="1293">
                  <c:v>1148.402</c:v>
                </c:pt>
                <c:pt idx="1294">
                  <c:v>1148.884</c:v>
                </c:pt>
                <c:pt idx="1295">
                  <c:v>1149.366</c:v>
                </c:pt>
                <c:pt idx="1296">
                  <c:v>1149.848</c:v>
                </c:pt>
                <c:pt idx="1297">
                  <c:v>1150.33</c:v>
                </c:pt>
                <c:pt idx="1298">
                  <c:v>1150.813</c:v>
                </c:pt>
                <c:pt idx="1299">
                  <c:v>1151.295</c:v>
                </c:pt>
                <c:pt idx="1300">
                  <c:v>1151.777</c:v>
                </c:pt>
                <c:pt idx="1301">
                  <c:v>1152.259</c:v>
                </c:pt>
                <c:pt idx="1302">
                  <c:v>1152.741</c:v>
                </c:pt>
                <c:pt idx="1303">
                  <c:v>1153.223</c:v>
                </c:pt>
                <c:pt idx="1304">
                  <c:v>1153.705</c:v>
                </c:pt>
                <c:pt idx="1305">
                  <c:v>1154.187</c:v>
                </c:pt>
                <c:pt idx="1306">
                  <c:v>1154.669</c:v>
                </c:pt>
                <c:pt idx="1307">
                  <c:v>1155.152</c:v>
                </c:pt>
                <c:pt idx="1308">
                  <c:v>1155.634</c:v>
                </c:pt>
                <c:pt idx="1309">
                  <c:v>1156.116</c:v>
                </c:pt>
                <c:pt idx="1310">
                  <c:v>1156.598</c:v>
                </c:pt>
                <c:pt idx="1311">
                  <c:v>1157.08</c:v>
                </c:pt>
                <c:pt idx="1312">
                  <c:v>1157.562</c:v>
                </c:pt>
                <c:pt idx="1313">
                  <c:v>1158.044</c:v>
                </c:pt>
                <c:pt idx="1314">
                  <c:v>1158.526</c:v>
                </c:pt>
                <c:pt idx="1315">
                  <c:v>1159.009</c:v>
                </c:pt>
                <c:pt idx="1316">
                  <c:v>1159.491</c:v>
                </c:pt>
                <c:pt idx="1317">
                  <c:v>1159.973</c:v>
                </c:pt>
                <c:pt idx="1318">
                  <c:v>1160.455</c:v>
                </c:pt>
                <c:pt idx="1319">
                  <c:v>1160.937</c:v>
                </c:pt>
                <c:pt idx="1320">
                  <c:v>1161.419</c:v>
                </c:pt>
                <c:pt idx="1321">
                  <c:v>1161.901</c:v>
                </c:pt>
                <c:pt idx="1322">
                  <c:v>1162.383</c:v>
                </c:pt>
                <c:pt idx="1323">
                  <c:v>1162.865</c:v>
                </c:pt>
                <c:pt idx="1324">
                  <c:v>1163.348</c:v>
                </c:pt>
                <c:pt idx="1325">
                  <c:v>1163.83</c:v>
                </c:pt>
                <c:pt idx="1326">
                  <c:v>1164.312</c:v>
                </c:pt>
                <c:pt idx="1327">
                  <c:v>1164.794</c:v>
                </c:pt>
                <c:pt idx="1328">
                  <c:v>1165.276</c:v>
                </c:pt>
                <c:pt idx="1329">
                  <c:v>1165.758</c:v>
                </c:pt>
                <c:pt idx="1330">
                  <c:v>1166.24</c:v>
                </c:pt>
                <c:pt idx="1331">
                  <c:v>1166.722</c:v>
                </c:pt>
                <c:pt idx="1332">
                  <c:v>1167.204</c:v>
                </c:pt>
                <c:pt idx="1333">
                  <c:v>1167.687</c:v>
                </c:pt>
                <c:pt idx="1334">
                  <c:v>1168.169</c:v>
                </c:pt>
                <c:pt idx="1335">
                  <c:v>1168.651</c:v>
                </c:pt>
                <c:pt idx="1336">
                  <c:v>1169.133</c:v>
                </c:pt>
                <c:pt idx="1337">
                  <c:v>1169.615</c:v>
                </c:pt>
                <c:pt idx="1338">
                  <c:v>1170.097</c:v>
                </c:pt>
                <c:pt idx="1339">
                  <c:v>1170.579</c:v>
                </c:pt>
                <c:pt idx="1340">
                  <c:v>1171.061</c:v>
                </c:pt>
                <c:pt idx="1341">
                  <c:v>1171.544</c:v>
                </c:pt>
                <c:pt idx="1342">
                  <c:v>1172.026</c:v>
                </c:pt>
                <c:pt idx="1343">
                  <c:v>1172.508</c:v>
                </c:pt>
                <c:pt idx="1344">
                  <c:v>1172.99</c:v>
                </c:pt>
                <c:pt idx="1345">
                  <c:v>1173.472</c:v>
                </c:pt>
                <c:pt idx="1346">
                  <c:v>1173.954</c:v>
                </c:pt>
                <c:pt idx="1347">
                  <c:v>1174.436</c:v>
                </c:pt>
                <c:pt idx="1348">
                  <c:v>1174.918</c:v>
                </c:pt>
                <c:pt idx="1349">
                  <c:v>1175.401</c:v>
                </c:pt>
                <c:pt idx="1350">
                  <c:v>1175.883</c:v>
                </c:pt>
                <c:pt idx="1351">
                  <c:v>1176.365</c:v>
                </c:pt>
                <c:pt idx="1352">
                  <c:v>1176.847</c:v>
                </c:pt>
                <c:pt idx="1353">
                  <c:v>1177.329</c:v>
                </c:pt>
                <c:pt idx="1354">
                  <c:v>1177.811</c:v>
                </c:pt>
                <c:pt idx="1355">
                  <c:v>1178.293</c:v>
                </c:pt>
                <c:pt idx="1356">
                  <c:v>1178.775</c:v>
                </c:pt>
                <c:pt idx="1357">
                  <c:v>1179.257</c:v>
                </c:pt>
                <c:pt idx="1358">
                  <c:v>1179.74</c:v>
                </c:pt>
                <c:pt idx="1359">
                  <c:v>1180.222</c:v>
                </c:pt>
                <c:pt idx="1360">
                  <c:v>1180.704</c:v>
                </c:pt>
                <c:pt idx="1361">
                  <c:v>1181.186</c:v>
                </c:pt>
                <c:pt idx="1362">
                  <c:v>1181.668</c:v>
                </c:pt>
                <c:pt idx="1363">
                  <c:v>1182.15</c:v>
                </c:pt>
                <c:pt idx="1364">
                  <c:v>1182.632</c:v>
                </c:pt>
                <c:pt idx="1365">
                  <c:v>1183.114</c:v>
                </c:pt>
                <c:pt idx="1366">
                  <c:v>1183.596</c:v>
                </c:pt>
                <c:pt idx="1367">
                  <c:v>1184.079</c:v>
                </c:pt>
                <c:pt idx="1368">
                  <c:v>1184.561</c:v>
                </c:pt>
                <c:pt idx="1369">
                  <c:v>1185.043</c:v>
                </c:pt>
                <c:pt idx="1370">
                  <c:v>1185.525</c:v>
                </c:pt>
                <c:pt idx="1371">
                  <c:v>1186.007</c:v>
                </c:pt>
                <c:pt idx="1372">
                  <c:v>1186.489</c:v>
                </c:pt>
                <c:pt idx="1373">
                  <c:v>1186.971</c:v>
                </c:pt>
                <c:pt idx="1374">
                  <c:v>1187.453</c:v>
                </c:pt>
                <c:pt idx="1375">
                  <c:v>1187.936</c:v>
                </c:pt>
                <c:pt idx="1376">
                  <c:v>1188.418</c:v>
                </c:pt>
                <c:pt idx="1377">
                  <c:v>1188.9</c:v>
                </c:pt>
                <c:pt idx="1378">
                  <c:v>1189.382</c:v>
                </c:pt>
                <c:pt idx="1379">
                  <c:v>1189.864</c:v>
                </c:pt>
                <c:pt idx="1380">
                  <c:v>1190.346</c:v>
                </c:pt>
                <c:pt idx="1381">
                  <c:v>1190.828</c:v>
                </c:pt>
                <c:pt idx="1382">
                  <c:v>1191.31</c:v>
                </c:pt>
                <c:pt idx="1383">
                  <c:v>1191.792</c:v>
                </c:pt>
                <c:pt idx="1384">
                  <c:v>1192.275</c:v>
                </c:pt>
                <c:pt idx="1385">
                  <c:v>1192.757</c:v>
                </c:pt>
                <c:pt idx="1386">
                  <c:v>1193.239</c:v>
                </c:pt>
                <c:pt idx="1387">
                  <c:v>1193.721</c:v>
                </c:pt>
                <c:pt idx="1388">
                  <c:v>1194.203</c:v>
                </c:pt>
                <c:pt idx="1389">
                  <c:v>1194.685</c:v>
                </c:pt>
                <c:pt idx="1390">
                  <c:v>1195.167</c:v>
                </c:pt>
                <c:pt idx="1391">
                  <c:v>1195.649</c:v>
                </c:pt>
                <c:pt idx="1392">
                  <c:v>1196.131</c:v>
                </c:pt>
                <c:pt idx="1393">
                  <c:v>1196.614</c:v>
                </c:pt>
                <c:pt idx="1394">
                  <c:v>1197.096</c:v>
                </c:pt>
                <c:pt idx="1395">
                  <c:v>1197.578</c:v>
                </c:pt>
                <c:pt idx="1396">
                  <c:v>1198.06</c:v>
                </c:pt>
                <c:pt idx="1397">
                  <c:v>1198.542</c:v>
                </c:pt>
                <c:pt idx="1398">
                  <c:v>1199.024</c:v>
                </c:pt>
                <c:pt idx="1399">
                  <c:v>1199.506</c:v>
                </c:pt>
                <c:pt idx="1400">
                  <c:v>1199.988</c:v>
                </c:pt>
                <c:pt idx="1401">
                  <c:v>1200.471</c:v>
                </c:pt>
                <c:pt idx="1402">
                  <c:v>1200.953</c:v>
                </c:pt>
                <c:pt idx="1403">
                  <c:v>1201.435</c:v>
                </c:pt>
                <c:pt idx="1404">
                  <c:v>1201.917</c:v>
                </c:pt>
                <c:pt idx="1405">
                  <c:v>1202.399</c:v>
                </c:pt>
                <c:pt idx="1406">
                  <c:v>1202.881</c:v>
                </c:pt>
                <c:pt idx="1407">
                  <c:v>1203.363</c:v>
                </c:pt>
                <c:pt idx="1408">
                  <c:v>1203.845</c:v>
                </c:pt>
                <c:pt idx="1409">
                  <c:v>1204.328</c:v>
                </c:pt>
                <c:pt idx="1410">
                  <c:v>1204.81</c:v>
                </c:pt>
                <c:pt idx="1411">
                  <c:v>1205.292</c:v>
                </c:pt>
                <c:pt idx="1412">
                  <c:v>1205.774</c:v>
                </c:pt>
                <c:pt idx="1413">
                  <c:v>1206.256</c:v>
                </c:pt>
                <c:pt idx="1414">
                  <c:v>1206.738</c:v>
                </c:pt>
                <c:pt idx="1415">
                  <c:v>1207.22</c:v>
                </c:pt>
                <c:pt idx="1416">
                  <c:v>1207.702</c:v>
                </c:pt>
                <c:pt idx="1417">
                  <c:v>1208.184</c:v>
                </c:pt>
                <c:pt idx="1418">
                  <c:v>1208.667</c:v>
                </c:pt>
                <c:pt idx="1419">
                  <c:v>1209.149</c:v>
                </c:pt>
                <c:pt idx="1420">
                  <c:v>1209.631</c:v>
                </c:pt>
                <c:pt idx="1421">
                  <c:v>1210.113</c:v>
                </c:pt>
                <c:pt idx="1422">
                  <c:v>1210.595</c:v>
                </c:pt>
                <c:pt idx="1423">
                  <c:v>1211.077</c:v>
                </c:pt>
                <c:pt idx="1424">
                  <c:v>1211.559</c:v>
                </c:pt>
                <c:pt idx="1425">
                  <c:v>1212.041</c:v>
                </c:pt>
                <c:pt idx="1426">
                  <c:v>1212.523</c:v>
                </c:pt>
                <c:pt idx="1427">
                  <c:v>1213.006</c:v>
                </c:pt>
                <c:pt idx="1428">
                  <c:v>1213.488</c:v>
                </c:pt>
                <c:pt idx="1429">
                  <c:v>1213.97</c:v>
                </c:pt>
                <c:pt idx="1430">
                  <c:v>1214.452</c:v>
                </c:pt>
                <c:pt idx="1431">
                  <c:v>1214.934</c:v>
                </c:pt>
                <c:pt idx="1432">
                  <c:v>1215.416</c:v>
                </c:pt>
                <c:pt idx="1433">
                  <c:v>1215.898</c:v>
                </c:pt>
                <c:pt idx="1434">
                  <c:v>1216.38</c:v>
                </c:pt>
                <c:pt idx="1435">
                  <c:v>1216.863</c:v>
                </c:pt>
                <c:pt idx="1436">
                  <c:v>1217.345</c:v>
                </c:pt>
                <c:pt idx="1437">
                  <c:v>1217.827</c:v>
                </c:pt>
                <c:pt idx="1438">
                  <c:v>1218.309</c:v>
                </c:pt>
                <c:pt idx="1439">
                  <c:v>1218.791</c:v>
                </c:pt>
                <c:pt idx="1440">
                  <c:v>1219.273</c:v>
                </c:pt>
                <c:pt idx="1441">
                  <c:v>1219.755</c:v>
                </c:pt>
                <c:pt idx="1442">
                  <c:v>1220.237</c:v>
                </c:pt>
                <c:pt idx="1443">
                  <c:v>1220.719</c:v>
                </c:pt>
                <c:pt idx="1444">
                  <c:v>1221.202</c:v>
                </c:pt>
                <c:pt idx="1445">
                  <c:v>1221.684</c:v>
                </c:pt>
                <c:pt idx="1446">
                  <c:v>1222.166</c:v>
                </c:pt>
                <c:pt idx="1447">
                  <c:v>1222.648</c:v>
                </c:pt>
                <c:pt idx="1448">
                  <c:v>1223.13</c:v>
                </c:pt>
                <c:pt idx="1449">
                  <c:v>1223.612</c:v>
                </c:pt>
                <c:pt idx="1450">
                  <c:v>1224.094</c:v>
                </c:pt>
                <c:pt idx="1451">
                  <c:v>1224.576</c:v>
                </c:pt>
                <c:pt idx="1452">
                  <c:v>1225.058</c:v>
                </c:pt>
                <c:pt idx="1453">
                  <c:v>1225.541</c:v>
                </c:pt>
                <c:pt idx="1454">
                  <c:v>1226.023</c:v>
                </c:pt>
                <c:pt idx="1455">
                  <c:v>1226.505</c:v>
                </c:pt>
                <c:pt idx="1456">
                  <c:v>1226.987</c:v>
                </c:pt>
                <c:pt idx="1457">
                  <c:v>1227.469</c:v>
                </c:pt>
                <c:pt idx="1458">
                  <c:v>1227.951</c:v>
                </c:pt>
                <c:pt idx="1459">
                  <c:v>1228.433</c:v>
                </c:pt>
                <c:pt idx="1460">
                  <c:v>1228.915</c:v>
                </c:pt>
                <c:pt idx="1461">
                  <c:v>1229.398</c:v>
                </c:pt>
                <c:pt idx="1462">
                  <c:v>1229.88</c:v>
                </c:pt>
                <c:pt idx="1463">
                  <c:v>1230.362</c:v>
                </c:pt>
                <c:pt idx="1464">
                  <c:v>1230.844</c:v>
                </c:pt>
                <c:pt idx="1465">
                  <c:v>1231.326</c:v>
                </c:pt>
                <c:pt idx="1466">
                  <c:v>1231.808</c:v>
                </c:pt>
                <c:pt idx="1467">
                  <c:v>1232.29</c:v>
                </c:pt>
                <c:pt idx="1468">
                  <c:v>1232.772</c:v>
                </c:pt>
                <c:pt idx="1469">
                  <c:v>1233.255</c:v>
                </c:pt>
                <c:pt idx="1470">
                  <c:v>1233.737</c:v>
                </c:pt>
                <c:pt idx="1471">
                  <c:v>1234.219</c:v>
                </c:pt>
                <c:pt idx="1472">
                  <c:v>1234.701</c:v>
                </c:pt>
                <c:pt idx="1473">
                  <c:v>1235.183</c:v>
                </c:pt>
                <c:pt idx="1474">
                  <c:v>1235.665</c:v>
                </c:pt>
                <c:pt idx="1475">
                  <c:v>1236.147</c:v>
                </c:pt>
                <c:pt idx="1476">
                  <c:v>1236.629</c:v>
                </c:pt>
                <c:pt idx="1477">
                  <c:v>1237.111</c:v>
                </c:pt>
                <c:pt idx="1478">
                  <c:v>1237.594</c:v>
                </c:pt>
                <c:pt idx="1479">
                  <c:v>1238.076</c:v>
                </c:pt>
                <c:pt idx="1480">
                  <c:v>1238.558</c:v>
                </c:pt>
                <c:pt idx="1481">
                  <c:v>1239.04</c:v>
                </c:pt>
                <c:pt idx="1482">
                  <c:v>1239.522</c:v>
                </c:pt>
                <c:pt idx="1483">
                  <c:v>1240.004</c:v>
                </c:pt>
                <c:pt idx="1484">
                  <c:v>1240.486</c:v>
                </c:pt>
                <c:pt idx="1485">
                  <c:v>1240.968</c:v>
                </c:pt>
                <c:pt idx="1486">
                  <c:v>1241.45</c:v>
                </c:pt>
                <c:pt idx="1487">
                  <c:v>1241.933</c:v>
                </c:pt>
                <c:pt idx="1488">
                  <c:v>1242.415</c:v>
                </c:pt>
                <c:pt idx="1489">
                  <c:v>1242.897</c:v>
                </c:pt>
                <c:pt idx="1490">
                  <c:v>1243.379</c:v>
                </c:pt>
                <c:pt idx="1491">
                  <c:v>1243.861</c:v>
                </c:pt>
                <c:pt idx="1492">
                  <c:v>1244.343</c:v>
                </c:pt>
                <c:pt idx="1493">
                  <c:v>1244.825</c:v>
                </c:pt>
                <c:pt idx="1494">
                  <c:v>1245.307</c:v>
                </c:pt>
                <c:pt idx="1495">
                  <c:v>1245.79</c:v>
                </c:pt>
                <c:pt idx="1496">
                  <c:v>1246.272</c:v>
                </c:pt>
                <c:pt idx="1497">
                  <c:v>1246.754</c:v>
                </c:pt>
                <c:pt idx="1498">
                  <c:v>1247.236</c:v>
                </c:pt>
                <c:pt idx="1499">
                  <c:v>1247.718</c:v>
                </c:pt>
                <c:pt idx="1500">
                  <c:v>1248.2</c:v>
                </c:pt>
                <c:pt idx="1501">
                  <c:v>1248.682</c:v>
                </c:pt>
                <c:pt idx="1502">
                  <c:v>1249.164</c:v>
                </c:pt>
                <c:pt idx="1503">
                  <c:v>1249.646</c:v>
                </c:pt>
                <c:pt idx="1504">
                  <c:v>1250.129</c:v>
                </c:pt>
                <c:pt idx="1505">
                  <c:v>1250.611</c:v>
                </c:pt>
                <c:pt idx="1506">
                  <c:v>1251.093</c:v>
                </c:pt>
                <c:pt idx="1507">
                  <c:v>1251.575</c:v>
                </c:pt>
                <c:pt idx="1508">
                  <c:v>1252.057</c:v>
                </c:pt>
                <c:pt idx="1509">
                  <c:v>1252.539</c:v>
                </c:pt>
                <c:pt idx="1510">
                  <c:v>1253.021</c:v>
                </c:pt>
                <c:pt idx="1511">
                  <c:v>1253.503</c:v>
                </c:pt>
                <c:pt idx="1512">
                  <c:v>1253.985</c:v>
                </c:pt>
                <c:pt idx="1513">
                  <c:v>1254.468</c:v>
                </c:pt>
                <c:pt idx="1514">
                  <c:v>1254.95</c:v>
                </c:pt>
                <c:pt idx="1515">
                  <c:v>1255.432</c:v>
                </c:pt>
                <c:pt idx="1516">
                  <c:v>1255.914</c:v>
                </c:pt>
                <c:pt idx="1517">
                  <c:v>1256.396</c:v>
                </c:pt>
                <c:pt idx="1518">
                  <c:v>1256.878</c:v>
                </c:pt>
                <c:pt idx="1519">
                  <c:v>1257.36</c:v>
                </c:pt>
                <c:pt idx="1520">
                  <c:v>1257.842</c:v>
                </c:pt>
                <c:pt idx="1521">
                  <c:v>1258.325</c:v>
                </c:pt>
                <c:pt idx="1522">
                  <c:v>1258.807</c:v>
                </c:pt>
                <c:pt idx="1523">
                  <c:v>1259.289</c:v>
                </c:pt>
                <c:pt idx="1524">
                  <c:v>1259.771</c:v>
                </c:pt>
                <c:pt idx="1525">
                  <c:v>1260.253</c:v>
                </c:pt>
                <c:pt idx="1526">
                  <c:v>1260.735</c:v>
                </c:pt>
                <c:pt idx="1527">
                  <c:v>1261.217</c:v>
                </c:pt>
                <c:pt idx="1528">
                  <c:v>1261.699</c:v>
                </c:pt>
                <c:pt idx="1529">
                  <c:v>1262.182</c:v>
                </c:pt>
                <c:pt idx="1530">
                  <c:v>1262.664</c:v>
                </c:pt>
                <c:pt idx="1531">
                  <c:v>1263.146</c:v>
                </c:pt>
                <c:pt idx="1532">
                  <c:v>1263.628</c:v>
                </c:pt>
                <c:pt idx="1533">
                  <c:v>1264.11</c:v>
                </c:pt>
                <c:pt idx="1534">
                  <c:v>1264.592</c:v>
                </c:pt>
                <c:pt idx="1535">
                  <c:v>1265.074</c:v>
                </c:pt>
                <c:pt idx="1536">
                  <c:v>1265.556</c:v>
                </c:pt>
                <c:pt idx="1537">
                  <c:v>1266.038</c:v>
                </c:pt>
                <c:pt idx="1538">
                  <c:v>1266.521</c:v>
                </c:pt>
                <c:pt idx="1539">
                  <c:v>1267.003</c:v>
                </c:pt>
                <c:pt idx="1540">
                  <c:v>1267.485</c:v>
                </c:pt>
                <c:pt idx="1541">
                  <c:v>1267.967</c:v>
                </c:pt>
                <c:pt idx="1542">
                  <c:v>1268.449</c:v>
                </c:pt>
                <c:pt idx="1543">
                  <c:v>1268.931</c:v>
                </c:pt>
                <c:pt idx="1544">
                  <c:v>1269.413</c:v>
                </c:pt>
                <c:pt idx="1545">
                  <c:v>1269.895</c:v>
                </c:pt>
                <c:pt idx="1546">
                  <c:v>1270.377</c:v>
                </c:pt>
                <c:pt idx="1547">
                  <c:v>1270.86</c:v>
                </c:pt>
                <c:pt idx="1548">
                  <c:v>1271.342</c:v>
                </c:pt>
                <c:pt idx="1549">
                  <c:v>1271.824</c:v>
                </c:pt>
                <c:pt idx="1550">
                  <c:v>1272.306</c:v>
                </c:pt>
                <c:pt idx="1551">
                  <c:v>1272.788</c:v>
                </c:pt>
                <c:pt idx="1552">
                  <c:v>1273.27</c:v>
                </c:pt>
                <c:pt idx="1553">
                  <c:v>1273.752</c:v>
                </c:pt>
                <c:pt idx="1554">
                  <c:v>1274.234</c:v>
                </c:pt>
                <c:pt idx="1555">
                  <c:v>1274.717</c:v>
                </c:pt>
                <c:pt idx="1556">
                  <c:v>1275.199</c:v>
                </c:pt>
                <c:pt idx="1557">
                  <c:v>1275.681</c:v>
                </c:pt>
                <c:pt idx="1558">
                  <c:v>1276.163</c:v>
                </c:pt>
                <c:pt idx="1559">
                  <c:v>1276.645</c:v>
                </c:pt>
                <c:pt idx="1560">
                  <c:v>1277.127</c:v>
                </c:pt>
                <c:pt idx="1561">
                  <c:v>1277.609</c:v>
                </c:pt>
                <c:pt idx="1562">
                  <c:v>1278.091</c:v>
                </c:pt>
                <c:pt idx="1563">
                  <c:v>1278.573</c:v>
                </c:pt>
                <c:pt idx="1564">
                  <c:v>1279.056</c:v>
                </c:pt>
                <c:pt idx="1565">
                  <c:v>1279.538</c:v>
                </c:pt>
                <c:pt idx="1566">
                  <c:v>1280.02</c:v>
                </c:pt>
                <c:pt idx="1567">
                  <c:v>1280.502</c:v>
                </c:pt>
                <c:pt idx="1568">
                  <c:v>1280.984</c:v>
                </c:pt>
                <c:pt idx="1569">
                  <c:v>1281.466</c:v>
                </c:pt>
                <c:pt idx="1570">
                  <c:v>1281.948</c:v>
                </c:pt>
                <c:pt idx="1571">
                  <c:v>1282.43</c:v>
                </c:pt>
                <c:pt idx="1572">
                  <c:v>1282.912</c:v>
                </c:pt>
                <c:pt idx="1573">
                  <c:v>1283.395</c:v>
                </c:pt>
                <c:pt idx="1574">
                  <c:v>1283.877</c:v>
                </c:pt>
                <c:pt idx="1575">
                  <c:v>1284.359</c:v>
                </c:pt>
                <c:pt idx="1576">
                  <c:v>1284.841</c:v>
                </c:pt>
                <c:pt idx="1577">
                  <c:v>1285.323</c:v>
                </c:pt>
                <c:pt idx="1578">
                  <c:v>1285.805</c:v>
                </c:pt>
                <c:pt idx="1579">
                  <c:v>1286.287</c:v>
                </c:pt>
                <c:pt idx="1580">
                  <c:v>1286.769</c:v>
                </c:pt>
                <c:pt idx="1581">
                  <c:v>1287.252</c:v>
                </c:pt>
                <c:pt idx="1582">
                  <c:v>1287.734</c:v>
                </c:pt>
                <c:pt idx="1583">
                  <c:v>1288.216</c:v>
                </c:pt>
                <c:pt idx="1584">
                  <c:v>1288.698</c:v>
                </c:pt>
                <c:pt idx="1585">
                  <c:v>1289.18</c:v>
                </c:pt>
                <c:pt idx="1586">
                  <c:v>1289.662</c:v>
                </c:pt>
                <c:pt idx="1587">
                  <c:v>1290.144</c:v>
                </c:pt>
                <c:pt idx="1588">
                  <c:v>1290.626</c:v>
                </c:pt>
                <c:pt idx="1589">
                  <c:v>1291.109</c:v>
                </c:pt>
                <c:pt idx="1590">
                  <c:v>1291.591</c:v>
                </c:pt>
                <c:pt idx="1591">
                  <c:v>1292.073</c:v>
                </c:pt>
                <c:pt idx="1592">
                  <c:v>1292.555</c:v>
                </c:pt>
                <c:pt idx="1593">
                  <c:v>1293.037</c:v>
                </c:pt>
                <c:pt idx="1594">
                  <c:v>1293.519</c:v>
                </c:pt>
                <c:pt idx="1595">
                  <c:v>1294.001</c:v>
                </c:pt>
                <c:pt idx="1596">
                  <c:v>1294.483</c:v>
                </c:pt>
                <c:pt idx="1597">
                  <c:v>1294.965</c:v>
                </c:pt>
                <c:pt idx="1598">
                  <c:v>1295.448</c:v>
                </c:pt>
                <c:pt idx="1599">
                  <c:v>1295.93</c:v>
                </c:pt>
                <c:pt idx="1600">
                  <c:v>1296.412</c:v>
                </c:pt>
                <c:pt idx="1601">
                  <c:v>1296.894</c:v>
                </c:pt>
                <c:pt idx="1602">
                  <c:v>1297.376</c:v>
                </c:pt>
                <c:pt idx="1603">
                  <c:v>1297.858</c:v>
                </c:pt>
                <c:pt idx="1604">
                  <c:v>1298.34</c:v>
                </c:pt>
                <c:pt idx="1605">
                  <c:v>1298.822</c:v>
                </c:pt>
                <c:pt idx="1606">
                  <c:v>1299.304</c:v>
                </c:pt>
                <c:pt idx="1607">
                  <c:v>1299.787</c:v>
                </c:pt>
                <c:pt idx="1608">
                  <c:v>1300.269</c:v>
                </c:pt>
                <c:pt idx="1609">
                  <c:v>1300.751</c:v>
                </c:pt>
                <c:pt idx="1610">
                  <c:v>1301.233</c:v>
                </c:pt>
                <c:pt idx="1611">
                  <c:v>1301.715</c:v>
                </c:pt>
                <c:pt idx="1612">
                  <c:v>1302.197</c:v>
                </c:pt>
                <c:pt idx="1613">
                  <c:v>1302.679</c:v>
                </c:pt>
                <c:pt idx="1614">
                  <c:v>1303.161</c:v>
                </c:pt>
                <c:pt idx="1615">
                  <c:v>1303.644</c:v>
                </c:pt>
                <c:pt idx="1616">
                  <c:v>1304.126</c:v>
                </c:pt>
                <c:pt idx="1617">
                  <c:v>1304.608</c:v>
                </c:pt>
                <c:pt idx="1618">
                  <c:v>1305.09</c:v>
                </c:pt>
                <c:pt idx="1619">
                  <c:v>1305.572</c:v>
                </c:pt>
                <c:pt idx="1620">
                  <c:v>1306.054</c:v>
                </c:pt>
                <c:pt idx="1621">
                  <c:v>1306.536</c:v>
                </c:pt>
                <c:pt idx="1622">
                  <c:v>1307.018</c:v>
                </c:pt>
                <c:pt idx="1623">
                  <c:v>1307.5</c:v>
                </c:pt>
                <c:pt idx="1624">
                  <c:v>1307.983</c:v>
                </c:pt>
                <c:pt idx="1625">
                  <c:v>1308.465</c:v>
                </c:pt>
                <c:pt idx="1626">
                  <c:v>1308.947</c:v>
                </c:pt>
                <c:pt idx="1627">
                  <c:v>1309.429</c:v>
                </c:pt>
                <c:pt idx="1628">
                  <c:v>1309.911</c:v>
                </c:pt>
                <c:pt idx="1629">
                  <c:v>1310.393</c:v>
                </c:pt>
                <c:pt idx="1630">
                  <c:v>1310.875</c:v>
                </c:pt>
                <c:pt idx="1631">
                  <c:v>1311.357</c:v>
                </c:pt>
                <c:pt idx="1632">
                  <c:v>1311.839</c:v>
                </c:pt>
                <c:pt idx="1633">
                  <c:v>1312.322</c:v>
                </c:pt>
                <c:pt idx="1634">
                  <c:v>1312.804</c:v>
                </c:pt>
                <c:pt idx="1635">
                  <c:v>1313.286</c:v>
                </c:pt>
                <c:pt idx="1636">
                  <c:v>1313.768</c:v>
                </c:pt>
                <c:pt idx="1637">
                  <c:v>1314.25</c:v>
                </c:pt>
                <c:pt idx="1638">
                  <c:v>1314.732</c:v>
                </c:pt>
                <c:pt idx="1639">
                  <c:v>1315.214</c:v>
                </c:pt>
                <c:pt idx="1640">
                  <c:v>1315.696</c:v>
                </c:pt>
                <c:pt idx="1641">
                  <c:v>1316.179</c:v>
                </c:pt>
                <c:pt idx="1642">
                  <c:v>1316.661</c:v>
                </c:pt>
                <c:pt idx="1643">
                  <c:v>1317.143</c:v>
                </c:pt>
                <c:pt idx="1644">
                  <c:v>1317.625</c:v>
                </c:pt>
                <c:pt idx="1645">
                  <c:v>1318.107</c:v>
                </c:pt>
                <c:pt idx="1646">
                  <c:v>1318.589</c:v>
                </c:pt>
                <c:pt idx="1647">
                  <c:v>1319.071</c:v>
                </c:pt>
                <c:pt idx="1648">
                  <c:v>1319.553</c:v>
                </c:pt>
                <c:pt idx="1649">
                  <c:v>1320.036</c:v>
                </c:pt>
                <c:pt idx="1650">
                  <c:v>1320.518</c:v>
                </c:pt>
                <c:pt idx="1651">
                  <c:v>1321</c:v>
                </c:pt>
                <c:pt idx="1652">
                  <c:v>1321.482</c:v>
                </c:pt>
                <c:pt idx="1653">
                  <c:v>1321.964</c:v>
                </c:pt>
                <c:pt idx="1654">
                  <c:v>1322.446</c:v>
                </c:pt>
                <c:pt idx="1655">
                  <c:v>1322.928</c:v>
                </c:pt>
                <c:pt idx="1656">
                  <c:v>1323.41</c:v>
                </c:pt>
                <c:pt idx="1657">
                  <c:v>1323.892</c:v>
                </c:pt>
                <c:pt idx="1658">
                  <c:v>1324.375</c:v>
                </c:pt>
                <c:pt idx="1659">
                  <c:v>1324.857</c:v>
                </c:pt>
                <c:pt idx="1660">
                  <c:v>1325.339</c:v>
                </c:pt>
                <c:pt idx="1661">
                  <c:v>1325.821</c:v>
                </c:pt>
                <c:pt idx="1662">
                  <c:v>1326.303</c:v>
                </c:pt>
                <c:pt idx="1663">
                  <c:v>1326.785</c:v>
                </c:pt>
                <c:pt idx="1664">
                  <c:v>1327.267</c:v>
                </c:pt>
                <c:pt idx="1665">
                  <c:v>1327.749</c:v>
                </c:pt>
                <c:pt idx="1666">
                  <c:v>1328.231</c:v>
                </c:pt>
                <c:pt idx="1667">
                  <c:v>1328.714</c:v>
                </c:pt>
                <c:pt idx="1668">
                  <c:v>1329.196</c:v>
                </c:pt>
                <c:pt idx="1669">
                  <c:v>1329.678</c:v>
                </c:pt>
                <c:pt idx="1670">
                  <c:v>1330.16</c:v>
                </c:pt>
                <c:pt idx="1671">
                  <c:v>1330.642</c:v>
                </c:pt>
                <c:pt idx="1672">
                  <c:v>1331.124</c:v>
                </c:pt>
                <c:pt idx="1673">
                  <c:v>1331.606</c:v>
                </c:pt>
                <c:pt idx="1674">
                  <c:v>1332.088</c:v>
                </c:pt>
                <c:pt idx="1675">
                  <c:v>1332.571</c:v>
                </c:pt>
                <c:pt idx="1676">
                  <c:v>1333.053</c:v>
                </c:pt>
                <c:pt idx="1677">
                  <c:v>1333.535</c:v>
                </c:pt>
                <c:pt idx="1678">
                  <c:v>1334.017</c:v>
                </c:pt>
                <c:pt idx="1679">
                  <c:v>1334.499</c:v>
                </c:pt>
                <c:pt idx="1680">
                  <c:v>1334.981</c:v>
                </c:pt>
                <c:pt idx="1681">
                  <c:v>1335.463</c:v>
                </c:pt>
                <c:pt idx="1682">
                  <c:v>1335.945</c:v>
                </c:pt>
                <c:pt idx="1683">
                  <c:v>1336.427</c:v>
                </c:pt>
                <c:pt idx="1684">
                  <c:v>1336.91</c:v>
                </c:pt>
                <c:pt idx="1685">
                  <c:v>1337.392</c:v>
                </c:pt>
                <c:pt idx="1686">
                  <c:v>1337.874</c:v>
                </c:pt>
                <c:pt idx="1687">
                  <c:v>1338.356</c:v>
                </c:pt>
                <c:pt idx="1688">
                  <c:v>1338.838</c:v>
                </c:pt>
                <c:pt idx="1689">
                  <c:v>1339.32</c:v>
                </c:pt>
                <c:pt idx="1690">
                  <c:v>1339.802</c:v>
                </c:pt>
                <c:pt idx="1691">
                  <c:v>1340.284</c:v>
                </c:pt>
                <c:pt idx="1692">
                  <c:v>1340.766</c:v>
                </c:pt>
                <c:pt idx="1693">
                  <c:v>1341.249</c:v>
                </c:pt>
                <c:pt idx="1694">
                  <c:v>1341.731</c:v>
                </c:pt>
                <c:pt idx="1695">
                  <c:v>1342.213</c:v>
                </c:pt>
                <c:pt idx="1696">
                  <c:v>1342.695</c:v>
                </c:pt>
                <c:pt idx="1697">
                  <c:v>1343.177</c:v>
                </c:pt>
                <c:pt idx="1698">
                  <c:v>1343.659</c:v>
                </c:pt>
                <c:pt idx="1699">
                  <c:v>1344.141</c:v>
                </c:pt>
                <c:pt idx="1700">
                  <c:v>1344.623</c:v>
                </c:pt>
                <c:pt idx="1701">
                  <c:v>1345.106</c:v>
                </c:pt>
                <c:pt idx="1702">
                  <c:v>1345.588</c:v>
                </c:pt>
                <c:pt idx="1703">
                  <c:v>1346.07</c:v>
                </c:pt>
                <c:pt idx="1704">
                  <c:v>1346.552</c:v>
                </c:pt>
                <c:pt idx="1705">
                  <c:v>1347.034</c:v>
                </c:pt>
                <c:pt idx="1706">
                  <c:v>1347.516</c:v>
                </c:pt>
                <c:pt idx="1707">
                  <c:v>1347.998</c:v>
                </c:pt>
                <c:pt idx="1708">
                  <c:v>1348.48</c:v>
                </c:pt>
                <c:pt idx="1709">
                  <c:v>1348.963</c:v>
                </c:pt>
                <c:pt idx="1710">
                  <c:v>1349.445</c:v>
                </c:pt>
                <c:pt idx="1711">
                  <c:v>1349.927</c:v>
                </c:pt>
                <c:pt idx="1712">
                  <c:v>1350.409</c:v>
                </c:pt>
                <c:pt idx="1713">
                  <c:v>1350.891</c:v>
                </c:pt>
                <c:pt idx="1714">
                  <c:v>1351.373</c:v>
                </c:pt>
                <c:pt idx="1715">
                  <c:v>1351.855</c:v>
                </c:pt>
                <c:pt idx="1716">
                  <c:v>1352.337</c:v>
                </c:pt>
                <c:pt idx="1717">
                  <c:v>1352.819</c:v>
                </c:pt>
                <c:pt idx="1718">
                  <c:v>1353.302</c:v>
                </c:pt>
                <c:pt idx="1719">
                  <c:v>1353.784</c:v>
                </c:pt>
                <c:pt idx="1720">
                  <c:v>1354.266</c:v>
                </c:pt>
                <c:pt idx="1721">
                  <c:v>1354.748</c:v>
                </c:pt>
                <c:pt idx="1722">
                  <c:v>1355.23</c:v>
                </c:pt>
                <c:pt idx="1723">
                  <c:v>1355.712</c:v>
                </c:pt>
                <c:pt idx="1724">
                  <c:v>1356.194</c:v>
                </c:pt>
                <c:pt idx="1725">
                  <c:v>1356.676</c:v>
                </c:pt>
                <c:pt idx="1726">
                  <c:v>1357.158</c:v>
                </c:pt>
                <c:pt idx="1727">
                  <c:v>1357.641</c:v>
                </c:pt>
                <c:pt idx="1728">
                  <c:v>1358.123</c:v>
                </c:pt>
                <c:pt idx="1729">
                  <c:v>1358.605</c:v>
                </c:pt>
                <c:pt idx="1730">
                  <c:v>1359.087</c:v>
                </c:pt>
                <c:pt idx="1731">
                  <c:v>1359.569</c:v>
                </c:pt>
                <c:pt idx="1732">
                  <c:v>1360.051</c:v>
                </c:pt>
                <c:pt idx="1733">
                  <c:v>1360.533</c:v>
                </c:pt>
                <c:pt idx="1734">
                  <c:v>1361.015</c:v>
                </c:pt>
                <c:pt idx="1735">
                  <c:v>1361.498</c:v>
                </c:pt>
                <c:pt idx="1736">
                  <c:v>1361.98</c:v>
                </c:pt>
                <c:pt idx="1737">
                  <c:v>1362.462</c:v>
                </c:pt>
                <c:pt idx="1738">
                  <c:v>1362.944</c:v>
                </c:pt>
                <c:pt idx="1739">
                  <c:v>1363.426</c:v>
                </c:pt>
                <c:pt idx="1740">
                  <c:v>1363.908</c:v>
                </c:pt>
                <c:pt idx="1741">
                  <c:v>1364.39</c:v>
                </c:pt>
                <c:pt idx="1742">
                  <c:v>1364.872</c:v>
                </c:pt>
                <c:pt idx="1743">
                  <c:v>1365.354</c:v>
                </c:pt>
                <c:pt idx="1744">
                  <c:v>1365.837</c:v>
                </c:pt>
                <c:pt idx="1745">
                  <c:v>1366.319</c:v>
                </c:pt>
                <c:pt idx="1746">
                  <c:v>1366.801</c:v>
                </c:pt>
                <c:pt idx="1747">
                  <c:v>1367.283</c:v>
                </c:pt>
                <c:pt idx="1748">
                  <c:v>1367.765</c:v>
                </c:pt>
                <c:pt idx="1749">
                  <c:v>1368.247</c:v>
                </c:pt>
                <c:pt idx="1750">
                  <c:v>1368.729</c:v>
                </c:pt>
                <c:pt idx="1751">
                  <c:v>1369.211</c:v>
                </c:pt>
                <c:pt idx="1752">
                  <c:v>1369.693</c:v>
                </c:pt>
                <c:pt idx="1753">
                  <c:v>1370.176</c:v>
                </c:pt>
                <c:pt idx="1754">
                  <c:v>1370.658</c:v>
                </c:pt>
                <c:pt idx="1755">
                  <c:v>1371.14</c:v>
                </c:pt>
                <c:pt idx="1756">
                  <c:v>1371.622</c:v>
                </c:pt>
                <c:pt idx="1757">
                  <c:v>1372.104</c:v>
                </c:pt>
                <c:pt idx="1758">
                  <c:v>1372.586</c:v>
                </c:pt>
                <c:pt idx="1759">
                  <c:v>1373.068</c:v>
                </c:pt>
                <c:pt idx="1760">
                  <c:v>1373.55</c:v>
                </c:pt>
                <c:pt idx="1761">
                  <c:v>1374.033</c:v>
                </c:pt>
                <c:pt idx="1762">
                  <c:v>1374.515</c:v>
                </c:pt>
                <c:pt idx="1763">
                  <c:v>1374.997</c:v>
                </c:pt>
                <c:pt idx="1764">
                  <c:v>1375.479</c:v>
                </c:pt>
                <c:pt idx="1765">
                  <c:v>1375.961</c:v>
                </c:pt>
                <c:pt idx="1766">
                  <c:v>1376.443</c:v>
                </c:pt>
                <c:pt idx="1767">
                  <c:v>1376.925</c:v>
                </c:pt>
                <c:pt idx="1768">
                  <c:v>1377.407</c:v>
                </c:pt>
                <c:pt idx="1769">
                  <c:v>1377.89</c:v>
                </c:pt>
                <c:pt idx="1770">
                  <c:v>1378.372</c:v>
                </c:pt>
                <c:pt idx="1771">
                  <c:v>1378.854</c:v>
                </c:pt>
                <c:pt idx="1772">
                  <c:v>1379.336</c:v>
                </c:pt>
                <c:pt idx="1773">
                  <c:v>1379.818</c:v>
                </c:pt>
                <c:pt idx="1774">
                  <c:v>1380.3</c:v>
                </c:pt>
                <c:pt idx="1775">
                  <c:v>1380.782</c:v>
                </c:pt>
                <c:pt idx="1776">
                  <c:v>1381.264</c:v>
                </c:pt>
                <c:pt idx="1777">
                  <c:v>1381.746</c:v>
                </c:pt>
                <c:pt idx="1778">
                  <c:v>1382.229</c:v>
                </c:pt>
                <c:pt idx="1779">
                  <c:v>1382.711</c:v>
                </c:pt>
                <c:pt idx="1780">
                  <c:v>1383.193</c:v>
                </c:pt>
                <c:pt idx="1781">
                  <c:v>1383.675</c:v>
                </c:pt>
                <c:pt idx="1782">
                  <c:v>1384.157</c:v>
                </c:pt>
                <c:pt idx="1783">
                  <c:v>1384.639</c:v>
                </c:pt>
                <c:pt idx="1784">
                  <c:v>1385.121</c:v>
                </c:pt>
                <c:pt idx="1785">
                  <c:v>1385.603</c:v>
                </c:pt>
                <c:pt idx="1786">
                  <c:v>1386.085</c:v>
                </c:pt>
                <c:pt idx="1787">
                  <c:v>1386.568</c:v>
                </c:pt>
                <c:pt idx="1788">
                  <c:v>1387.05</c:v>
                </c:pt>
                <c:pt idx="1789">
                  <c:v>1387.532</c:v>
                </c:pt>
                <c:pt idx="1790">
                  <c:v>1388.014</c:v>
                </c:pt>
                <c:pt idx="1791">
                  <c:v>1388.496</c:v>
                </c:pt>
                <c:pt idx="1792">
                  <c:v>1388.978</c:v>
                </c:pt>
                <c:pt idx="1793">
                  <c:v>1389.46</c:v>
                </c:pt>
                <c:pt idx="1794">
                  <c:v>1389.942</c:v>
                </c:pt>
                <c:pt idx="1795">
                  <c:v>1390.425</c:v>
                </c:pt>
                <c:pt idx="1796">
                  <c:v>1390.907</c:v>
                </c:pt>
                <c:pt idx="1797">
                  <c:v>1391.389</c:v>
                </c:pt>
                <c:pt idx="1798">
                  <c:v>1391.871</c:v>
                </c:pt>
                <c:pt idx="1799">
                  <c:v>1392.353</c:v>
                </c:pt>
                <c:pt idx="1800">
                  <c:v>1392.835</c:v>
                </c:pt>
                <c:pt idx="1801">
                  <c:v>1393.317</c:v>
                </c:pt>
                <c:pt idx="1802">
                  <c:v>1393.799</c:v>
                </c:pt>
                <c:pt idx="1803">
                  <c:v>1394.281</c:v>
                </c:pt>
                <c:pt idx="1804">
                  <c:v>1394.764</c:v>
                </c:pt>
                <c:pt idx="1805">
                  <c:v>1395.246</c:v>
                </c:pt>
                <c:pt idx="1806">
                  <c:v>1395.728</c:v>
                </c:pt>
                <c:pt idx="1807">
                  <c:v>1396.21</c:v>
                </c:pt>
                <c:pt idx="1808">
                  <c:v>1396.692</c:v>
                </c:pt>
                <c:pt idx="1809">
                  <c:v>1397.174</c:v>
                </c:pt>
                <c:pt idx="1810">
                  <c:v>1397.656</c:v>
                </c:pt>
                <c:pt idx="1811">
                  <c:v>1398.138</c:v>
                </c:pt>
                <c:pt idx="1812">
                  <c:v>1398.62</c:v>
                </c:pt>
                <c:pt idx="1813">
                  <c:v>1399.103</c:v>
                </c:pt>
                <c:pt idx="1814">
                  <c:v>1399.585</c:v>
                </c:pt>
                <c:pt idx="1815">
                  <c:v>1400.067</c:v>
                </c:pt>
                <c:pt idx="1816">
                  <c:v>1400.549</c:v>
                </c:pt>
                <c:pt idx="1817">
                  <c:v>1401.031</c:v>
                </c:pt>
                <c:pt idx="1818">
                  <c:v>1401.513</c:v>
                </c:pt>
                <c:pt idx="1819">
                  <c:v>1401.995</c:v>
                </c:pt>
                <c:pt idx="1820">
                  <c:v>1402.477</c:v>
                </c:pt>
                <c:pt idx="1821">
                  <c:v>1402.96</c:v>
                </c:pt>
                <c:pt idx="1822">
                  <c:v>1403.442</c:v>
                </c:pt>
                <c:pt idx="1823">
                  <c:v>1403.924</c:v>
                </c:pt>
                <c:pt idx="1824">
                  <c:v>1404.406</c:v>
                </c:pt>
                <c:pt idx="1825">
                  <c:v>1404.888</c:v>
                </c:pt>
                <c:pt idx="1826">
                  <c:v>1405.37</c:v>
                </c:pt>
                <c:pt idx="1827">
                  <c:v>1405.852</c:v>
                </c:pt>
                <c:pt idx="1828">
                  <c:v>1406.334</c:v>
                </c:pt>
                <c:pt idx="1829">
                  <c:v>1406.817</c:v>
                </c:pt>
                <c:pt idx="1830">
                  <c:v>1407.299</c:v>
                </c:pt>
                <c:pt idx="1831">
                  <c:v>1407.781</c:v>
                </c:pt>
                <c:pt idx="1832">
                  <c:v>1408.263</c:v>
                </c:pt>
                <c:pt idx="1833">
                  <c:v>1408.745</c:v>
                </c:pt>
                <c:pt idx="1834">
                  <c:v>1409.227</c:v>
                </c:pt>
                <c:pt idx="1835">
                  <c:v>1409.709</c:v>
                </c:pt>
                <c:pt idx="1836">
                  <c:v>1410.191</c:v>
                </c:pt>
                <c:pt idx="1837">
                  <c:v>1410.673</c:v>
                </c:pt>
                <c:pt idx="1838">
                  <c:v>1411.156</c:v>
                </c:pt>
                <c:pt idx="1839">
                  <c:v>1411.638</c:v>
                </c:pt>
                <c:pt idx="1840">
                  <c:v>1412.12</c:v>
                </c:pt>
                <c:pt idx="1841">
                  <c:v>1412.602</c:v>
                </c:pt>
                <c:pt idx="1842">
                  <c:v>1413.084</c:v>
                </c:pt>
                <c:pt idx="1843">
                  <c:v>1413.566</c:v>
                </c:pt>
                <c:pt idx="1844">
                  <c:v>1414.048</c:v>
                </c:pt>
                <c:pt idx="1845">
                  <c:v>1414.53</c:v>
                </c:pt>
                <c:pt idx="1846">
                  <c:v>1415.012</c:v>
                </c:pt>
                <c:pt idx="1847">
                  <c:v>1415.495</c:v>
                </c:pt>
                <c:pt idx="1848">
                  <c:v>1415.977</c:v>
                </c:pt>
                <c:pt idx="1849">
                  <c:v>1416.459</c:v>
                </c:pt>
                <c:pt idx="1850">
                  <c:v>1416.941</c:v>
                </c:pt>
                <c:pt idx="1851">
                  <c:v>1417.423</c:v>
                </c:pt>
                <c:pt idx="1852">
                  <c:v>1417.905</c:v>
                </c:pt>
                <c:pt idx="1853">
                  <c:v>1418.387</c:v>
                </c:pt>
                <c:pt idx="1854">
                  <c:v>1418.869</c:v>
                </c:pt>
                <c:pt idx="1855">
                  <c:v>1419.352</c:v>
                </c:pt>
                <c:pt idx="1856">
                  <c:v>1419.834</c:v>
                </c:pt>
                <c:pt idx="1857">
                  <c:v>1420.316</c:v>
                </c:pt>
                <c:pt idx="1858">
                  <c:v>1420.798</c:v>
                </c:pt>
                <c:pt idx="1859">
                  <c:v>1421.28</c:v>
                </c:pt>
                <c:pt idx="1860">
                  <c:v>1421.762</c:v>
                </c:pt>
                <c:pt idx="1861">
                  <c:v>1422.244</c:v>
                </c:pt>
                <c:pt idx="1862">
                  <c:v>1422.726</c:v>
                </c:pt>
                <c:pt idx="1863">
                  <c:v>1423.208</c:v>
                </c:pt>
                <c:pt idx="1864">
                  <c:v>1423.691</c:v>
                </c:pt>
                <c:pt idx="1865">
                  <c:v>1424.173</c:v>
                </c:pt>
                <c:pt idx="1866">
                  <c:v>1424.655</c:v>
                </c:pt>
                <c:pt idx="1867">
                  <c:v>1425.137</c:v>
                </c:pt>
                <c:pt idx="1868">
                  <c:v>1425.619</c:v>
                </c:pt>
                <c:pt idx="1869">
                  <c:v>1426.101</c:v>
                </c:pt>
                <c:pt idx="1870">
                  <c:v>1426.583</c:v>
                </c:pt>
                <c:pt idx="1871">
                  <c:v>1427.065</c:v>
                </c:pt>
                <c:pt idx="1872">
                  <c:v>1427.547</c:v>
                </c:pt>
                <c:pt idx="1873">
                  <c:v>1428.03</c:v>
                </c:pt>
                <c:pt idx="1874">
                  <c:v>1428.512</c:v>
                </c:pt>
                <c:pt idx="1875">
                  <c:v>1428.994</c:v>
                </c:pt>
                <c:pt idx="1876">
                  <c:v>1429.476</c:v>
                </c:pt>
                <c:pt idx="1877">
                  <c:v>1429.958</c:v>
                </c:pt>
                <c:pt idx="1878">
                  <c:v>1430.44</c:v>
                </c:pt>
                <c:pt idx="1879">
                  <c:v>1430.922</c:v>
                </c:pt>
                <c:pt idx="1880">
                  <c:v>1431.404</c:v>
                </c:pt>
                <c:pt idx="1881">
                  <c:v>1431.887</c:v>
                </c:pt>
                <c:pt idx="1882">
                  <c:v>1432.369</c:v>
                </c:pt>
                <c:pt idx="1883">
                  <c:v>1432.851</c:v>
                </c:pt>
                <c:pt idx="1884">
                  <c:v>1433.333</c:v>
                </c:pt>
                <c:pt idx="1885">
                  <c:v>1433.815</c:v>
                </c:pt>
                <c:pt idx="1886">
                  <c:v>1434.297</c:v>
                </c:pt>
                <c:pt idx="1887">
                  <c:v>1434.779</c:v>
                </c:pt>
                <c:pt idx="1888">
                  <c:v>1435.261</c:v>
                </c:pt>
                <c:pt idx="1889">
                  <c:v>1435.744</c:v>
                </c:pt>
                <c:pt idx="1890">
                  <c:v>1436.226</c:v>
                </c:pt>
                <c:pt idx="1891">
                  <c:v>1436.708</c:v>
                </c:pt>
                <c:pt idx="1892">
                  <c:v>1437.19</c:v>
                </c:pt>
                <c:pt idx="1893">
                  <c:v>1437.672</c:v>
                </c:pt>
                <c:pt idx="1894">
                  <c:v>1438.154</c:v>
                </c:pt>
                <c:pt idx="1895">
                  <c:v>1438.636</c:v>
                </c:pt>
                <c:pt idx="1896">
                  <c:v>1439.118</c:v>
                </c:pt>
                <c:pt idx="1897">
                  <c:v>1439.6</c:v>
                </c:pt>
                <c:pt idx="1898">
                  <c:v>1440.083</c:v>
                </c:pt>
                <c:pt idx="1899">
                  <c:v>1440.565</c:v>
                </c:pt>
                <c:pt idx="1900">
                  <c:v>1441.047</c:v>
                </c:pt>
                <c:pt idx="1901">
                  <c:v>1441.529</c:v>
                </c:pt>
                <c:pt idx="1902">
                  <c:v>1442.011</c:v>
                </c:pt>
                <c:pt idx="1903">
                  <c:v>1442.493</c:v>
                </c:pt>
                <c:pt idx="1904">
                  <c:v>1442.975</c:v>
                </c:pt>
                <c:pt idx="1905">
                  <c:v>1443.457</c:v>
                </c:pt>
                <c:pt idx="1906">
                  <c:v>1443.939</c:v>
                </c:pt>
                <c:pt idx="1907">
                  <c:v>1444.422</c:v>
                </c:pt>
                <c:pt idx="1908">
                  <c:v>1444.904</c:v>
                </c:pt>
                <c:pt idx="1909">
                  <c:v>1445.386</c:v>
                </c:pt>
                <c:pt idx="1910">
                  <c:v>1445.868</c:v>
                </c:pt>
                <c:pt idx="1911">
                  <c:v>1446.35</c:v>
                </c:pt>
                <c:pt idx="1912">
                  <c:v>1446.832</c:v>
                </c:pt>
                <c:pt idx="1913">
                  <c:v>1447.314</c:v>
                </c:pt>
                <c:pt idx="1914">
                  <c:v>1447.796</c:v>
                </c:pt>
                <c:pt idx="1915">
                  <c:v>1448.279</c:v>
                </c:pt>
                <c:pt idx="1916">
                  <c:v>1448.761</c:v>
                </c:pt>
                <c:pt idx="1917">
                  <c:v>1449.243</c:v>
                </c:pt>
                <c:pt idx="1918">
                  <c:v>1449.725</c:v>
                </c:pt>
                <c:pt idx="1919">
                  <c:v>1450.207</c:v>
                </c:pt>
                <c:pt idx="1920">
                  <c:v>1450.689</c:v>
                </c:pt>
                <c:pt idx="1921">
                  <c:v>1451.171</c:v>
                </c:pt>
                <c:pt idx="1922">
                  <c:v>1451.653</c:v>
                </c:pt>
                <c:pt idx="1923">
                  <c:v>1452.135</c:v>
                </c:pt>
                <c:pt idx="1924">
                  <c:v>1452.618</c:v>
                </c:pt>
                <c:pt idx="1925">
                  <c:v>1453.1</c:v>
                </c:pt>
                <c:pt idx="1926">
                  <c:v>1453.582</c:v>
                </c:pt>
                <c:pt idx="1927">
                  <c:v>1454.064</c:v>
                </c:pt>
                <c:pt idx="1928">
                  <c:v>1454.546</c:v>
                </c:pt>
                <c:pt idx="1929">
                  <c:v>1455.028</c:v>
                </c:pt>
                <c:pt idx="1930">
                  <c:v>1455.51</c:v>
                </c:pt>
                <c:pt idx="1931">
                  <c:v>1455.992</c:v>
                </c:pt>
                <c:pt idx="1932">
                  <c:v>1456.474</c:v>
                </c:pt>
                <c:pt idx="1933">
                  <c:v>1456.957</c:v>
                </c:pt>
                <c:pt idx="1934">
                  <c:v>1457.439</c:v>
                </c:pt>
                <c:pt idx="1935">
                  <c:v>1457.921</c:v>
                </c:pt>
                <c:pt idx="1936">
                  <c:v>1458.403</c:v>
                </c:pt>
                <c:pt idx="1937">
                  <c:v>1458.885</c:v>
                </c:pt>
                <c:pt idx="1938">
                  <c:v>1459.367</c:v>
                </c:pt>
                <c:pt idx="1939">
                  <c:v>1459.849</c:v>
                </c:pt>
                <c:pt idx="1940">
                  <c:v>1460.331</c:v>
                </c:pt>
                <c:pt idx="1941">
                  <c:v>1460.814</c:v>
                </c:pt>
                <c:pt idx="1942">
                  <c:v>1461.296</c:v>
                </c:pt>
                <c:pt idx="1943">
                  <c:v>1461.778</c:v>
                </c:pt>
                <c:pt idx="1944">
                  <c:v>1462.26</c:v>
                </c:pt>
                <c:pt idx="1945">
                  <c:v>1462.742</c:v>
                </c:pt>
                <c:pt idx="1946">
                  <c:v>1463.224</c:v>
                </c:pt>
                <c:pt idx="1947">
                  <c:v>1463.706</c:v>
                </c:pt>
                <c:pt idx="1948">
                  <c:v>1464.188</c:v>
                </c:pt>
                <c:pt idx="1949">
                  <c:v>1464.671</c:v>
                </c:pt>
                <c:pt idx="1950">
                  <c:v>1465.153</c:v>
                </c:pt>
                <c:pt idx="1951">
                  <c:v>1465.635</c:v>
                </c:pt>
                <c:pt idx="1952">
                  <c:v>1466.117</c:v>
                </c:pt>
                <c:pt idx="1953">
                  <c:v>1466.599</c:v>
                </c:pt>
                <c:pt idx="1954">
                  <c:v>1467.081</c:v>
                </c:pt>
                <c:pt idx="1955">
                  <c:v>1467.563</c:v>
                </c:pt>
                <c:pt idx="1956">
                  <c:v>1468.045</c:v>
                </c:pt>
                <c:pt idx="1957">
                  <c:v>1468.527</c:v>
                </c:pt>
                <c:pt idx="1958">
                  <c:v>1469.01</c:v>
                </c:pt>
                <c:pt idx="1959">
                  <c:v>1469.492</c:v>
                </c:pt>
                <c:pt idx="1960">
                  <c:v>1469.974</c:v>
                </c:pt>
                <c:pt idx="1961">
                  <c:v>1470.456</c:v>
                </c:pt>
                <c:pt idx="1962">
                  <c:v>1470.938</c:v>
                </c:pt>
                <c:pt idx="1963">
                  <c:v>1471.42</c:v>
                </c:pt>
                <c:pt idx="1964">
                  <c:v>1471.902</c:v>
                </c:pt>
                <c:pt idx="1965">
                  <c:v>1472.384</c:v>
                </c:pt>
                <c:pt idx="1966">
                  <c:v>1472.866</c:v>
                </c:pt>
                <c:pt idx="1967">
                  <c:v>1473.349</c:v>
                </c:pt>
                <c:pt idx="1968">
                  <c:v>1473.831</c:v>
                </c:pt>
                <c:pt idx="1969">
                  <c:v>1474.313</c:v>
                </c:pt>
                <c:pt idx="1970">
                  <c:v>1474.795</c:v>
                </c:pt>
                <c:pt idx="1971">
                  <c:v>1475.277</c:v>
                </c:pt>
                <c:pt idx="1972">
                  <c:v>1475.759</c:v>
                </c:pt>
                <c:pt idx="1973">
                  <c:v>1476.241</c:v>
                </c:pt>
                <c:pt idx="1974">
                  <c:v>1476.723</c:v>
                </c:pt>
                <c:pt idx="1975">
                  <c:v>1477.206</c:v>
                </c:pt>
                <c:pt idx="1976">
                  <c:v>1477.688</c:v>
                </c:pt>
                <c:pt idx="1977">
                  <c:v>1478.17</c:v>
                </c:pt>
                <c:pt idx="1978">
                  <c:v>1478.652</c:v>
                </c:pt>
                <c:pt idx="1979">
                  <c:v>1479.134</c:v>
                </c:pt>
                <c:pt idx="1980">
                  <c:v>1479.616</c:v>
                </c:pt>
                <c:pt idx="1981">
                  <c:v>1480.098</c:v>
                </c:pt>
                <c:pt idx="1982">
                  <c:v>1480.58</c:v>
                </c:pt>
                <c:pt idx="1983">
                  <c:v>1481.063</c:v>
                </c:pt>
                <c:pt idx="1984">
                  <c:v>1481.545</c:v>
                </c:pt>
                <c:pt idx="1985">
                  <c:v>1482.027</c:v>
                </c:pt>
                <c:pt idx="1986">
                  <c:v>1482.509</c:v>
                </c:pt>
                <c:pt idx="1987">
                  <c:v>1482.991</c:v>
                </c:pt>
                <c:pt idx="1988">
                  <c:v>1483.473</c:v>
                </c:pt>
                <c:pt idx="1989">
                  <c:v>1483.955</c:v>
                </c:pt>
                <c:pt idx="1990">
                  <c:v>1484.437</c:v>
                </c:pt>
                <c:pt idx="1991">
                  <c:v>1484.919</c:v>
                </c:pt>
                <c:pt idx="1992">
                  <c:v>1485.401</c:v>
                </c:pt>
                <c:pt idx="1993">
                  <c:v>1485.884</c:v>
                </c:pt>
                <c:pt idx="1994">
                  <c:v>1486.366</c:v>
                </c:pt>
                <c:pt idx="1995">
                  <c:v>1486.848</c:v>
                </c:pt>
                <c:pt idx="1996">
                  <c:v>1487.33</c:v>
                </c:pt>
                <c:pt idx="1997">
                  <c:v>1487.812</c:v>
                </c:pt>
                <c:pt idx="1998">
                  <c:v>1488.294</c:v>
                </c:pt>
                <c:pt idx="1999">
                  <c:v>1488.776</c:v>
                </c:pt>
                <c:pt idx="2000">
                  <c:v>1489.258</c:v>
                </c:pt>
                <c:pt idx="2001">
                  <c:v>1489.741</c:v>
                </c:pt>
                <c:pt idx="2002">
                  <c:v>1490.223</c:v>
                </c:pt>
                <c:pt idx="2003">
                  <c:v>1490.705</c:v>
                </c:pt>
                <c:pt idx="2004">
                  <c:v>1491.187</c:v>
                </c:pt>
                <c:pt idx="2005">
                  <c:v>1491.669</c:v>
                </c:pt>
                <c:pt idx="2006">
                  <c:v>1492.151</c:v>
                </c:pt>
                <c:pt idx="2007">
                  <c:v>1492.633</c:v>
                </c:pt>
                <c:pt idx="2008">
                  <c:v>1493.115</c:v>
                </c:pt>
                <c:pt idx="2009">
                  <c:v>1493.598</c:v>
                </c:pt>
                <c:pt idx="2010">
                  <c:v>1494.08</c:v>
                </c:pt>
                <c:pt idx="2011">
                  <c:v>1494.562</c:v>
                </c:pt>
                <c:pt idx="2012">
                  <c:v>1495.044</c:v>
                </c:pt>
                <c:pt idx="2013">
                  <c:v>1495.526</c:v>
                </c:pt>
                <c:pt idx="2014">
                  <c:v>1496.008</c:v>
                </c:pt>
                <c:pt idx="2015">
                  <c:v>1496.49</c:v>
                </c:pt>
                <c:pt idx="2016">
                  <c:v>1496.972</c:v>
                </c:pt>
                <c:pt idx="2017">
                  <c:v>1497.454</c:v>
                </c:pt>
                <c:pt idx="2018">
                  <c:v>1497.937</c:v>
                </c:pt>
                <c:pt idx="2019">
                  <c:v>1498.419</c:v>
                </c:pt>
                <c:pt idx="2020">
                  <c:v>1498.901</c:v>
                </c:pt>
                <c:pt idx="2021">
                  <c:v>1499.383</c:v>
                </c:pt>
                <c:pt idx="2022">
                  <c:v>1499.865</c:v>
                </c:pt>
                <c:pt idx="2023">
                  <c:v>1500.347</c:v>
                </c:pt>
                <c:pt idx="2024">
                  <c:v>1500.829</c:v>
                </c:pt>
                <c:pt idx="2025">
                  <c:v>1501.311</c:v>
                </c:pt>
                <c:pt idx="2026">
                  <c:v>1501.793</c:v>
                </c:pt>
                <c:pt idx="2027">
                  <c:v>1502.276</c:v>
                </c:pt>
                <c:pt idx="2028">
                  <c:v>1502.758</c:v>
                </c:pt>
                <c:pt idx="2029">
                  <c:v>1503.24</c:v>
                </c:pt>
                <c:pt idx="2030">
                  <c:v>1503.722</c:v>
                </c:pt>
                <c:pt idx="2031">
                  <c:v>1504.204</c:v>
                </c:pt>
                <c:pt idx="2032">
                  <c:v>1504.686</c:v>
                </c:pt>
                <c:pt idx="2033">
                  <c:v>1505.168</c:v>
                </c:pt>
                <c:pt idx="2034">
                  <c:v>1505.65</c:v>
                </c:pt>
                <c:pt idx="2035">
                  <c:v>1506.133</c:v>
                </c:pt>
                <c:pt idx="2036">
                  <c:v>1506.615</c:v>
                </c:pt>
                <c:pt idx="2037">
                  <c:v>1507.097</c:v>
                </c:pt>
                <c:pt idx="2038">
                  <c:v>1507.579</c:v>
                </c:pt>
                <c:pt idx="2039">
                  <c:v>1508.061</c:v>
                </c:pt>
                <c:pt idx="2040">
                  <c:v>1508.543</c:v>
                </c:pt>
                <c:pt idx="2041">
                  <c:v>1509.025</c:v>
                </c:pt>
                <c:pt idx="2042">
                  <c:v>1509.507</c:v>
                </c:pt>
                <c:pt idx="2043">
                  <c:v>1509.99</c:v>
                </c:pt>
                <c:pt idx="2044">
                  <c:v>1510.472</c:v>
                </c:pt>
                <c:pt idx="2045">
                  <c:v>1510.954</c:v>
                </c:pt>
                <c:pt idx="2046">
                  <c:v>1511.436</c:v>
                </c:pt>
                <c:pt idx="2047">
                  <c:v>1511.918</c:v>
                </c:pt>
                <c:pt idx="2048">
                  <c:v>1512.4</c:v>
                </c:pt>
                <c:pt idx="2049">
                  <c:v>1512.882</c:v>
                </c:pt>
                <c:pt idx="2050">
                  <c:v>1513.364</c:v>
                </c:pt>
                <c:pt idx="2051">
                  <c:v>1513.846</c:v>
                </c:pt>
                <c:pt idx="2052">
                  <c:v>1514.328</c:v>
                </c:pt>
                <c:pt idx="2053">
                  <c:v>1514.811</c:v>
                </c:pt>
                <c:pt idx="2054">
                  <c:v>1515.293</c:v>
                </c:pt>
                <c:pt idx="2055">
                  <c:v>1515.775</c:v>
                </c:pt>
                <c:pt idx="2056">
                  <c:v>1516.257</c:v>
                </c:pt>
                <c:pt idx="2057">
                  <c:v>1516.739</c:v>
                </c:pt>
                <c:pt idx="2058">
                  <c:v>1517.221</c:v>
                </c:pt>
                <c:pt idx="2059">
                  <c:v>1517.703</c:v>
                </c:pt>
                <c:pt idx="2060">
                  <c:v>1518.185</c:v>
                </c:pt>
                <c:pt idx="2061">
                  <c:v>1518.667</c:v>
                </c:pt>
                <c:pt idx="2062">
                  <c:v>1519.15</c:v>
                </c:pt>
                <c:pt idx="2063">
                  <c:v>1519.632</c:v>
                </c:pt>
                <c:pt idx="2064">
                  <c:v>1520.114</c:v>
                </c:pt>
                <c:pt idx="2065">
                  <c:v>1520.596</c:v>
                </c:pt>
                <c:pt idx="2066">
                  <c:v>1521.078</c:v>
                </c:pt>
                <c:pt idx="2067">
                  <c:v>1521.56</c:v>
                </c:pt>
                <c:pt idx="2068">
                  <c:v>1522.042</c:v>
                </c:pt>
                <c:pt idx="2069">
                  <c:v>1522.524</c:v>
                </c:pt>
                <c:pt idx="2070">
                  <c:v>1523.007</c:v>
                </c:pt>
                <c:pt idx="2071">
                  <c:v>1523.489</c:v>
                </c:pt>
                <c:pt idx="2072">
                  <c:v>1523.971</c:v>
                </c:pt>
                <c:pt idx="2073">
                  <c:v>1524.453</c:v>
                </c:pt>
                <c:pt idx="2074">
                  <c:v>1524.935</c:v>
                </c:pt>
                <c:pt idx="2075">
                  <c:v>1525.417</c:v>
                </c:pt>
                <c:pt idx="2076">
                  <c:v>1525.899</c:v>
                </c:pt>
                <c:pt idx="2077">
                  <c:v>1526.381</c:v>
                </c:pt>
                <c:pt idx="2078">
                  <c:v>1526.864</c:v>
                </c:pt>
                <c:pt idx="2079">
                  <c:v>1527.346</c:v>
                </c:pt>
                <c:pt idx="2080">
                  <c:v>1527.828</c:v>
                </c:pt>
                <c:pt idx="2081">
                  <c:v>1528.31</c:v>
                </c:pt>
                <c:pt idx="2082">
                  <c:v>1528.792</c:v>
                </c:pt>
                <c:pt idx="2083">
                  <c:v>1529.274</c:v>
                </c:pt>
                <c:pt idx="2084">
                  <c:v>1529.756</c:v>
                </c:pt>
                <c:pt idx="2085">
                  <c:v>1530.238</c:v>
                </c:pt>
                <c:pt idx="2086">
                  <c:v>1530.72</c:v>
                </c:pt>
                <c:pt idx="2087">
                  <c:v>1531.203</c:v>
                </c:pt>
                <c:pt idx="2088">
                  <c:v>1531.685</c:v>
                </c:pt>
                <c:pt idx="2089">
                  <c:v>1532.167</c:v>
                </c:pt>
                <c:pt idx="2090">
                  <c:v>1532.649</c:v>
                </c:pt>
                <c:pt idx="2091">
                  <c:v>1533.131</c:v>
                </c:pt>
                <c:pt idx="2092">
                  <c:v>1533.613</c:v>
                </c:pt>
                <c:pt idx="2093">
                  <c:v>1534.095</c:v>
                </c:pt>
                <c:pt idx="2094">
                  <c:v>1534.577</c:v>
                </c:pt>
                <c:pt idx="2095">
                  <c:v>1535.059</c:v>
                </c:pt>
                <c:pt idx="2096">
                  <c:v>1535.542</c:v>
                </c:pt>
                <c:pt idx="2097">
                  <c:v>1536.024</c:v>
                </c:pt>
                <c:pt idx="2098">
                  <c:v>1536.506</c:v>
                </c:pt>
                <c:pt idx="2099">
                  <c:v>1536.988</c:v>
                </c:pt>
                <c:pt idx="2100">
                  <c:v>1537.47</c:v>
                </c:pt>
                <c:pt idx="2101">
                  <c:v>1537.952</c:v>
                </c:pt>
                <c:pt idx="2102">
                  <c:v>1538.434</c:v>
                </c:pt>
                <c:pt idx="2103">
                  <c:v>1538.916</c:v>
                </c:pt>
                <c:pt idx="2104">
                  <c:v>1539.399</c:v>
                </c:pt>
                <c:pt idx="2105">
                  <c:v>1539.881</c:v>
                </c:pt>
                <c:pt idx="2106">
                  <c:v>1540.363</c:v>
                </c:pt>
                <c:pt idx="2107">
                  <c:v>1540.845</c:v>
                </c:pt>
                <c:pt idx="2108">
                  <c:v>1541.327</c:v>
                </c:pt>
                <c:pt idx="2109">
                  <c:v>1541.809</c:v>
                </c:pt>
                <c:pt idx="2110">
                  <c:v>1542.291</c:v>
                </c:pt>
                <c:pt idx="2111">
                  <c:v>1542.773</c:v>
                </c:pt>
                <c:pt idx="2112">
                  <c:v>1543.255</c:v>
                </c:pt>
                <c:pt idx="2113">
                  <c:v>1543.738</c:v>
                </c:pt>
                <c:pt idx="2114">
                  <c:v>1544.22</c:v>
                </c:pt>
                <c:pt idx="2115">
                  <c:v>1544.702</c:v>
                </c:pt>
                <c:pt idx="2116">
                  <c:v>1545.184</c:v>
                </c:pt>
                <c:pt idx="2117">
                  <c:v>1545.666</c:v>
                </c:pt>
                <c:pt idx="2118">
                  <c:v>1546.148</c:v>
                </c:pt>
                <c:pt idx="2119">
                  <c:v>1546.63</c:v>
                </c:pt>
                <c:pt idx="2120">
                  <c:v>1547.112</c:v>
                </c:pt>
                <c:pt idx="2121">
                  <c:v>1547.594</c:v>
                </c:pt>
                <c:pt idx="2122">
                  <c:v>1548.077</c:v>
                </c:pt>
                <c:pt idx="2123">
                  <c:v>1548.559</c:v>
                </c:pt>
                <c:pt idx="2124">
                  <c:v>1549.041</c:v>
                </c:pt>
                <c:pt idx="2125">
                  <c:v>1549.523</c:v>
                </c:pt>
                <c:pt idx="2126">
                  <c:v>1550.005</c:v>
                </c:pt>
                <c:pt idx="2127">
                  <c:v>1550.487</c:v>
                </c:pt>
                <c:pt idx="2128">
                  <c:v>1550.969</c:v>
                </c:pt>
                <c:pt idx="2129">
                  <c:v>1551.451</c:v>
                </c:pt>
                <c:pt idx="2130">
                  <c:v>1551.934</c:v>
                </c:pt>
                <c:pt idx="2131">
                  <c:v>1552.416</c:v>
                </c:pt>
                <c:pt idx="2132">
                  <c:v>1552.898</c:v>
                </c:pt>
                <c:pt idx="2133">
                  <c:v>1553.38</c:v>
                </c:pt>
                <c:pt idx="2134">
                  <c:v>1553.862</c:v>
                </c:pt>
                <c:pt idx="2135">
                  <c:v>1554.344</c:v>
                </c:pt>
                <c:pt idx="2136">
                  <c:v>1554.826</c:v>
                </c:pt>
                <c:pt idx="2137">
                  <c:v>1555.308</c:v>
                </c:pt>
                <c:pt idx="2138">
                  <c:v>1555.791</c:v>
                </c:pt>
                <c:pt idx="2139">
                  <c:v>1556.273</c:v>
                </c:pt>
                <c:pt idx="2140">
                  <c:v>1556.755</c:v>
                </c:pt>
                <c:pt idx="2141">
                  <c:v>1557.237</c:v>
                </c:pt>
                <c:pt idx="2142">
                  <c:v>1557.719</c:v>
                </c:pt>
                <c:pt idx="2143">
                  <c:v>1558.201</c:v>
                </c:pt>
                <c:pt idx="2144">
                  <c:v>1558.683</c:v>
                </c:pt>
                <c:pt idx="2145">
                  <c:v>1559.165</c:v>
                </c:pt>
                <c:pt idx="2146">
                  <c:v>1559.647</c:v>
                </c:pt>
                <c:pt idx="2147">
                  <c:v>1560.13</c:v>
                </c:pt>
                <c:pt idx="2148">
                  <c:v>1560.612</c:v>
                </c:pt>
                <c:pt idx="2149">
                  <c:v>1561.094</c:v>
                </c:pt>
                <c:pt idx="2150">
                  <c:v>1561.576</c:v>
                </c:pt>
                <c:pt idx="2151">
                  <c:v>1562.058</c:v>
                </c:pt>
                <c:pt idx="2152">
                  <c:v>1562.54</c:v>
                </c:pt>
                <c:pt idx="2153">
                  <c:v>1563.022</c:v>
                </c:pt>
                <c:pt idx="2154">
                  <c:v>1563.504</c:v>
                </c:pt>
                <c:pt idx="2155">
                  <c:v>1563.986</c:v>
                </c:pt>
                <c:pt idx="2156">
                  <c:v>1564.469</c:v>
                </c:pt>
                <c:pt idx="2157">
                  <c:v>1564.951</c:v>
                </c:pt>
                <c:pt idx="2158">
                  <c:v>1565.433</c:v>
                </c:pt>
                <c:pt idx="2159">
                  <c:v>1565.915</c:v>
                </c:pt>
                <c:pt idx="2160">
                  <c:v>1566.397</c:v>
                </c:pt>
                <c:pt idx="2161">
                  <c:v>1566.879</c:v>
                </c:pt>
                <c:pt idx="2162">
                  <c:v>1567.361</c:v>
                </c:pt>
                <c:pt idx="2163">
                  <c:v>1567.843</c:v>
                </c:pt>
                <c:pt idx="2164">
                  <c:v>1568.326</c:v>
                </c:pt>
                <c:pt idx="2165">
                  <c:v>1568.808</c:v>
                </c:pt>
                <c:pt idx="2166">
                  <c:v>1569.29</c:v>
                </c:pt>
                <c:pt idx="2167">
                  <c:v>1569.772</c:v>
                </c:pt>
                <c:pt idx="2168">
                  <c:v>1570.254</c:v>
                </c:pt>
                <c:pt idx="2169">
                  <c:v>1570.736</c:v>
                </c:pt>
                <c:pt idx="2170">
                  <c:v>1571.218</c:v>
                </c:pt>
                <c:pt idx="2171">
                  <c:v>1571.7</c:v>
                </c:pt>
                <c:pt idx="2172">
                  <c:v>1572.182</c:v>
                </c:pt>
                <c:pt idx="2173">
                  <c:v>1572.665</c:v>
                </c:pt>
                <c:pt idx="2174">
                  <c:v>1573.147</c:v>
                </c:pt>
                <c:pt idx="2175">
                  <c:v>1573.629</c:v>
                </c:pt>
                <c:pt idx="2176">
                  <c:v>1574.111</c:v>
                </c:pt>
                <c:pt idx="2177">
                  <c:v>1574.593</c:v>
                </c:pt>
                <c:pt idx="2178">
                  <c:v>1575.075</c:v>
                </c:pt>
                <c:pt idx="2179">
                  <c:v>1575.557</c:v>
                </c:pt>
                <c:pt idx="2180">
                  <c:v>1576.039</c:v>
                </c:pt>
                <c:pt idx="2181">
                  <c:v>1576.521</c:v>
                </c:pt>
                <c:pt idx="2182">
                  <c:v>1577.004</c:v>
                </c:pt>
                <c:pt idx="2183">
                  <c:v>1577.486</c:v>
                </c:pt>
                <c:pt idx="2184">
                  <c:v>1577.968</c:v>
                </c:pt>
                <c:pt idx="2185">
                  <c:v>1578.45</c:v>
                </c:pt>
                <c:pt idx="2186">
                  <c:v>1578.932</c:v>
                </c:pt>
                <c:pt idx="2187">
                  <c:v>1579.414</c:v>
                </c:pt>
                <c:pt idx="2188">
                  <c:v>1579.896</c:v>
                </c:pt>
                <c:pt idx="2189">
                  <c:v>1580.378</c:v>
                </c:pt>
                <c:pt idx="2190">
                  <c:v>1580.861</c:v>
                </c:pt>
                <c:pt idx="2191">
                  <c:v>1581.343</c:v>
                </c:pt>
                <c:pt idx="2192">
                  <c:v>1581.825</c:v>
                </c:pt>
                <c:pt idx="2193">
                  <c:v>1582.307</c:v>
                </c:pt>
                <c:pt idx="2194">
                  <c:v>1582.789</c:v>
                </c:pt>
                <c:pt idx="2195">
                  <c:v>1583.271</c:v>
                </c:pt>
                <c:pt idx="2196">
                  <c:v>1583.753</c:v>
                </c:pt>
                <c:pt idx="2197">
                  <c:v>1584.235</c:v>
                </c:pt>
                <c:pt idx="2198">
                  <c:v>1584.718</c:v>
                </c:pt>
                <c:pt idx="2199">
                  <c:v>1585.2</c:v>
                </c:pt>
                <c:pt idx="2200">
                  <c:v>1585.682</c:v>
                </c:pt>
                <c:pt idx="2201">
                  <c:v>1586.164</c:v>
                </c:pt>
                <c:pt idx="2202">
                  <c:v>1586.646</c:v>
                </c:pt>
                <c:pt idx="2203">
                  <c:v>1587.128</c:v>
                </c:pt>
                <c:pt idx="2204">
                  <c:v>1587.61</c:v>
                </c:pt>
                <c:pt idx="2205">
                  <c:v>1588.092</c:v>
                </c:pt>
                <c:pt idx="2206">
                  <c:v>1588.574</c:v>
                </c:pt>
                <c:pt idx="2207">
                  <c:v>1589.057</c:v>
                </c:pt>
                <c:pt idx="2208">
                  <c:v>1589.539</c:v>
                </c:pt>
                <c:pt idx="2209">
                  <c:v>1590.021</c:v>
                </c:pt>
                <c:pt idx="2210">
                  <c:v>1590.503</c:v>
                </c:pt>
                <c:pt idx="2211">
                  <c:v>1590.985</c:v>
                </c:pt>
                <c:pt idx="2212">
                  <c:v>1591.467</c:v>
                </c:pt>
                <c:pt idx="2213">
                  <c:v>1591.949</c:v>
                </c:pt>
                <c:pt idx="2214">
                  <c:v>1592.431</c:v>
                </c:pt>
                <c:pt idx="2215">
                  <c:v>1592.913</c:v>
                </c:pt>
                <c:pt idx="2216">
                  <c:v>1593.396</c:v>
                </c:pt>
                <c:pt idx="2217">
                  <c:v>1593.878</c:v>
                </c:pt>
                <c:pt idx="2218">
                  <c:v>1594.36</c:v>
                </c:pt>
                <c:pt idx="2219">
                  <c:v>1594.842</c:v>
                </c:pt>
                <c:pt idx="2220">
                  <c:v>1595.324</c:v>
                </c:pt>
                <c:pt idx="2221">
                  <c:v>1595.806</c:v>
                </c:pt>
                <c:pt idx="2222">
                  <c:v>1596.288</c:v>
                </c:pt>
                <c:pt idx="2223">
                  <c:v>1596.77</c:v>
                </c:pt>
                <c:pt idx="2224">
                  <c:v>1597.253</c:v>
                </c:pt>
                <c:pt idx="2225">
                  <c:v>1597.735</c:v>
                </c:pt>
                <c:pt idx="2226">
                  <c:v>1598.217</c:v>
                </c:pt>
                <c:pt idx="2227">
                  <c:v>1598.699</c:v>
                </c:pt>
                <c:pt idx="2228">
                  <c:v>1599.181</c:v>
                </c:pt>
                <c:pt idx="2229">
                  <c:v>1599.663</c:v>
                </c:pt>
                <c:pt idx="2230">
                  <c:v>1600.145</c:v>
                </c:pt>
                <c:pt idx="2231">
                  <c:v>1600.627</c:v>
                </c:pt>
                <c:pt idx="2232">
                  <c:v>1601.109</c:v>
                </c:pt>
                <c:pt idx="2233">
                  <c:v>1601.592</c:v>
                </c:pt>
                <c:pt idx="2234">
                  <c:v>1602.074</c:v>
                </c:pt>
                <c:pt idx="2235">
                  <c:v>1602.556</c:v>
                </c:pt>
                <c:pt idx="2236">
                  <c:v>1603.038</c:v>
                </c:pt>
                <c:pt idx="2237">
                  <c:v>1603.52</c:v>
                </c:pt>
                <c:pt idx="2238">
                  <c:v>1604.002</c:v>
                </c:pt>
                <c:pt idx="2239">
                  <c:v>1604.484</c:v>
                </c:pt>
                <c:pt idx="2240">
                  <c:v>1604.966</c:v>
                </c:pt>
                <c:pt idx="2241">
                  <c:v>1605.448</c:v>
                </c:pt>
                <c:pt idx="2242">
                  <c:v>1605.931</c:v>
                </c:pt>
                <c:pt idx="2243">
                  <c:v>1606.413</c:v>
                </c:pt>
                <c:pt idx="2244">
                  <c:v>1606.895</c:v>
                </c:pt>
                <c:pt idx="2245">
                  <c:v>1607.377</c:v>
                </c:pt>
                <c:pt idx="2246">
                  <c:v>1607.859</c:v>
                </c:pt>
                <c:pt idx="2247">
                  <c:v>1608.341</c:v>
                </c:pt>
                <c:pt idx="2248">
                  <c:v>1608.823</c:v>
                </c:pt>
                <c:pt idx="2249">
                  <c:v>1609.305</c:v>
                </c:pt>
                <c:pt idx="2250">
                  <c:v>1609.788</c:v>
                </c:pt>
                <c:pt idx="2251">
                  <c:v>1610.27</c:v>
                </c:pt>
                <c:pt idx="2252">
                  <c:v>1610.752</c:v>
                </c:pt>
                <c:pt idx="2253">
                  <c:v>1611.234</c:v>
                </c:pt>
                <c:pt idx="2254">
                  <c:v>1611.716</c:v>
                </c:pt>
                <c:pt idx="2255">
                  <c:v>1612.198</c:v>
                </c:pt>
                <c:pt idx="2256">
                  <c:v>1612.68</c:v>
                </c:pt>
                <c:pt idx="2257">
                  <c:v>1613.162</c:v>
                </c:pt>
                <c:pt idx="2258">
                  <c:v>1613.645</c:v>
                </c:pt>
                <c:pt idx="2259">
                  <c:v>1614.127</c:v>
                </c:pt>
                <c:pt idx="2260">
                  <c:v>1614.609</c:v>
                </c:pt>
                <c:pt idx="2261">
                  <c:v>1615.091</c:v>
                </c:pt>
                <c:pt idx="2262">
                  <c:v>1615.573</c:v>
                </c:pt>
                <c:pt idx="2263">
                  <c:v>1616.055</c:v>
                </c:pt>
                <c:pt idx="2264">
                  <c:v>1616.537</c:v>
                </c:pt>
                <c:pt idx="2265">
                  <c:v>1617.019</c:v>
                </c:pt>
                <c:pt idx="2266">
                  <c:v>1617.501</c:v>
                </c:pt>
                <c:pt idx="2267">
                  <c:v>1617.984</c:v>
                </c:pt>
                <c:pt idx="2268">
                  <c:v>1618.466</c:v>
                </c:pt>
                <c:pt idx="2269">
                  <c:v>1618.948</c:v>
                </c:pt>
                <c:pt idx="2270">
                  <c:v>1619.43</c:v>
                </c:pt>
                <c:pt idx="2271">
                  <c:v>1619.912</c:v>
                </c:pt>
                <c:pt idx="2272">
                  <c:v>1620.394</c:v>
                </c:pt>
                <c:pt idx="2273">
                  <c:v>1620.876</c:v>
                </c:pt>
                <c:pt idx="2274">
                  <c:v>1621.358</c:v>
                </c:pt>
                <c:pt idx="2275">
                  <c:v>1621.84</c:v>
                </c:pt>
                <c:pt idx="2276">
                  <c:v>1622.323</c:v>
                </c:pt>
                <c:pt idx="2277">
                  <c:v>1622.805</c:v>
                </c:pt>
                <c:pt idx="2278">
                  <c:v>1623.287</c:v>
                </c:pt>
                <c:pt idx="2279">
                  <c:v>1623.769</c:v>
                </c:pt>
                <c:pt idx="2280">
                  <c:v>1624.251</c:v>
                </c:pt>
                <c:pt idx="2281">
                  <c:v>1624.733</c:v>
                </c:pt>
                <c:pt idx="2282">
                  <c:v>1625.215</c:v>
                </c:pt>
                <c:pt idx="2283">
                  <c:v>1625.697</c:v>
                </c:pt>
                <c:pt idx="2284">
                  <c:v>1626.18</c:v>
                </c:pt>
                <c:pt idx="2285">
                  <c:v>1626.662</c:v>
                </c:pt>
                <c:pt idx="2286">
                  <c:v>1627.144</c:v>
                </c:pt>
                <c:pt idx="2287">
                  <c:v>1627.626</c:v>
                </c:pt>
                <c:pt idx="2288">
                  <c:v>1628.108</c:v>
                </c:pt>
                <c:pt idx="2289">
                  <c:v>1628.59</c:v>
                </c:pt>
                <c:pt idx="2290">
                  <c:v>1629.072</c:v>
                </c:pt>
                <c:pt idx="2291">
                  <c:v>1629.554</c:v>
                </c:pt>
                <c:pt idx="2292">
                  <c:v>1630.036</c:v>
                </c:pt>
                <c:pt idx="2293">
                  <c:v>1630.519</c:v>
                </c:pt>
                <c:pt idx="2294">
                  <c:v>1631.001</c:v>
                </c:pt>
                <c:pt idx="2295">
                  <c:v>1631.483</c:v>
                </c:pt>
                <c:pt idx="2296">
                  <c:v>1631.965</c:v>
                </c:pt>
                <c:pt idx="2297">
                  <c:v>1632.447</c:v>
                </c:pt>
                <c:pt idx="2298">
                  <c:v>1632.929</c:v>
                </c:pt>
                <c:pt idx="2299">
                  <c:v>1633.411</c:v>
                </c:pt>
                <c:pt idx="2300">
                  <c:v>1633.893</c:v>
                </c:pt>
                <c:pt idx="2301">
                  <c:v>1634.375</c:v>
                </c:pt>
                <c:pt idx="2302">
                  <c:v>1634.858</c:v>
                </c:pt>
                <c:pt idx="2303">
                  <c:v>1635.34</c:v>
                </c:pt>
                <c:pt idx="2304">
                  <c:v>1635.822</c:v>
                </c:pt>
                <c:pt idx="2305">
                  <c:v>1636.304</c:v>
                </c:pt>
                <c:pt idx="2306">
                  <c:v>1636.786</c:v>
                </c:pt>
                <c:pt idx="2307">
                  <c:v>1637.268</c:v>
                </c:pt>
                <c:pt idx="2308">
                  <c:v>1637.75</c:v>
                </c:pt>
                <c:pt idx="2309">
                  <c:v>1638.232</c:v>
                </c:pt>
                <c:pt idx="2310">
                  <c:v>1638.715</c:v>
                </c:pt>
                <c:pt idx="2311">
                  <c:v>1639.197</c:v>
                </c:pt>
                <c:pt idx="2312">
                  <c:v>1639.679</c:v>
                </c:pt>
                <c:pt idx="2313">
                  <c:v>1640.161</c:v>
                </c:pt>
                <c:pt idx="2314">
                  <c:v>1640.643</c:v>
                </c:pt>
                <c:pt idx="2315">
                  <c:v>1641.125</c:v>
                </c:pt>
                <c:pt idx="2316">
                  <c:v>1641.607</c:v>
                </c:pt>
                <c:pt idx="2317">
                  <c:v>1642.089</c:v>
                </c:pt>
                <c:pt idx="2318">
                  <c:v>1642.572</c:v>
                </c:pt>
                <c:pt idx="2319">
                  <c:v>1643.054</c:v>
                </c:pt>
                <c:pt idx="2320">
                  <c:v>1643.536</c:v>
                </c:pt>
                <c:pt idx="2321">
                  <c:v>1644.018</c:v>
                </c:pt>
                <c:pt idx="2322">
                  <c:v>1644.5</c:v>
                </c:pt>
                <c:pt idx="2323">
                  <c:v>1644.982</c:v>
                </c:pt>
                <c:pt idx="2324">
                  <c:v>1645.464</c:v>
                </c:pt>
                <c:pt idx="2325">
                  <c:v>1645.946</c:v>
                </c:pt>
                <c:pt idx="2326">
                  <c:v>1646.428</c:v>
                </c:pt>
                <c:pt idx="2327">
                  <c:v>1646.911</c:v>
                </c:pt>
                <c:pt idx="2328">
                  <c:v>1647.393</c:v>
                </c:pt>
                <c:pt idx="2329">
                  <c:v>1647.875</c:v>
                </c:pt>
                <c:pt idx="2330">
                  <c:v>1648.357</c:v>
                </c:pt>
                <c:pt idx="2331">
                  <c:v>1648.839</c:v>
                </c:pt>
                <c:pt idx="2332">
                  <c:v>1649.321</c:v>
                </c:pt>
                <c:pt idx="2333">
                  <c:v>1649.803</c:v>
                </c:pt>
                <c:pt idx="2334">
                  <c:v>1650.285</c:v>
                </c:pt>
                <c:pt idx="2335">
                  <c:v>1650.767</c:v>
                </c:pt>
                <c:pt idx="2336">
                  <c:v>1651.25</c:v>
                </c:pt>
                <c:pt idx="2337">
                  <c:v>1651.732</c:v>
                </c:pt>
                <c:pt idx="2338">
                  <c:v>1652.214</c:v>
                </c:pt>
                <c:pt idx="2339">
                  <c:v>1652.696</c:v>
                </c:pt>
                <c:pt idx="2340">
                  <c:v>1653.178</c:v>
                </c:pt>
                <c:pt idx="2341">
                  <c:v>1653.66</c:v>
                </c:pt>
                <c:pt idx="2342">
                  <c:v>1654.142</c:v>
                </c:pt>
                <c:pt idx="2343">
                  <c:v>1654.624</c:v>
                </c:pt>
                <c:pt idx="2344">
                  <c:v>1655.107</c:v>
                </c:pt>
                <c:pt idx="2345">
                  <c:v>1655.589</c:v>
                </c:pt>
                <c:pt idx="2346">
                  <c:v>1656.071</c:v>
                </c:pt>
                <c:pt idx="2347">
                  <c:v>1656.553</c:v>
                </c:pt>
                <c:pt idx="2348">
                  <c:v>1657.035</c:v>
                </c:pt>
                <c:pt idx="2349">
                  <c:v>1657.517</c:v>
                </c:pt>
                <c:pt idx="2350">
                  <c:v>1657.999</c:v>
                </c:pt>
                <c:pt idx="2351">
                  <c:v>1658.481</c:v>
                </c:pt>
                <c:pt idx="2352">
                  <c:v>1658.964</c:v>
                </c:pt>
                <c:pt idx="2353">
                  <c:v>1659.446</c:v>
                </c:pt>
                <c:pt idx="2354">
                  <c:v>1659.928</c:v>
                </c:pt>
                <c:pt idx="2355">
                  <c:v>1660.41</c:v>
                </c:pt>
                <c:pt idx="2356">
                  <c:v>1660.892</c:v>
                </c:pt>
                <c:pt idx="2357">
                  <c:v>1661.374</c:v>
                </c:pt>
                <c:pt idx="2358">
                  <c:v>1661.856</c:v>
                </c:pt>
                <c:pt idx="2359">
                  <c:v>1662.338</c:v>
                </c:pt>
                <c:pt idx="2360">
                  <c:v>1662.82</c:v>
                </c:pt>
                <c:pt idx="2361">
                  <c:v>1663.302</c:v>
                </c:pt>
                <c:pt idx="2362">
                  <c:v>1663.785</c:v>
                </c:pt>
                <c:pt idx="2363">
                  <c:v>1664.267</c:v>
                </c:pt>
                <c:pt idx="2364">
                  <c:v>1664.749</c:v>
                </c:pt>
                <c:pt idx="2365">
                  <c:v>1665.231</c:v>
                </c:pt>
                <c:pt idx="2366">
                  <c:v>1665.713</c:v>
                </c:pt>
                <c:pt idx="2367">
                  <c:v>1666.195</c:v>
                </c:pt>
                <c:pt idx="2368">
                  <c:v>1666.677</c:v>
                </c:pt>
                <c:pt idx="2369">
                  <c:v>1667.159</c:v>
                </c:pt>
                <c:pt idx="2370">
                  <c:v>1667.642</c:v>
                </c:pt>
                <c:pt idx="2371">
                  <c:v>1668.124</c:v>
                </c:pt>
                <c:pt idx="2372">
                  <c:v>1668.606</c:v>
                </c:pt>
                <c:pt idx="2373">
                  <c:v>1669.088</c:v>
                </c:pt>
                <c:pt idx="2374">
                  <c:v>1669.57</c:v>
                </c:pt>
                <c:pt idx="2375">
                  <c:v>1670.052</c:v>
                </c:pt>
                <c:pt idx="2376">
                  <c:v>1670.534</c:v>
                </c:pt>
                <c:pt idx="2377">
                  <c:v>1671.016</c:v>
                </c:pt>
                <c:pt idx="2378">
                  <c:v>1671.499</c:v>
                </c:pt>
                <c:pt idx="2379">
                  <c:v>1671.981</c:v>
                </c:pt>
                <c:pt idx="2380">
                  <c:v>1672.463</c:v>
                </c:pt>
                <c:pt idx="2381">
                  <c:v>1672.945</c:v>
                </c:pt>
                <c:pt idx="2382">
                  <c:v>1673.427</c:v>
                </c:pt>
                <c:pt idx="2383">
                  <c:v>1673.909</c:v>
                </c:pt>
                <c:pt idx="2384">
                  <c:v>1674.391</c:v>
                </c:pt>
                <c:pt idx="2385">
                  <c:v>1674.873</c:v>
                </c:pt>
                <c:pt idx="2386">
                  <c:v>1675.355</c:v>
                </c:pt>
                <c:pt idx="2387">
                  <c:v>1675.838</c:v>
                </c:pt>
                <c:pt idx="2388">
                  <c:v>1676.32</c:v>
                </c:pt>
                <c:pt idx="2389">
                  <c:v>1676.802</c:v>
                </c:pt>
                <c:pt idx="2390">
                  <c:v>1677.284</c:v>
                </c:pt>
                <c:pt idx="2391">
                  <c:v>1677.766</c:v>
                </c:pt>
                <c:pt idx="2392">
                  <c:v>1678.248</c:v>
                </c:pt>
                <c:pt idx="2393">
                  <c:v>1678.73</c:v>
                </c:pt>
                <c:pt idx="2394">
                  <c:v>1679.212</c:v>
                </c:pt>
                <c:pt idx="2395">
                  <c:v>1679.694</c:v>
                </c:pt>
                <c:pt idx="2396">
                  <c:v>1680.177</c:v>
                </c:pt>
                <c:pt idx="2397">
                  <c:v>1680.659</c:v>
                </c:pt>
                <c:pt idx="2398">
                  <c:v>1681.141</c:v>
                </c:pt>
                <c:pt idx="2399">
                  <c:v>1681.623</c:v>
                </c:pt>
                <c:pt idx="2400">
                  <c:v>1682.105</c:v>
                </c:pt>
                <c:pt idx="2401">
                  <c:v>1682.587</c:v>
                </c:pt>
                <c:pt idx="2402">
                  <c:v>1683.069</c:v>
                </c:pt>
                <c:pt idx="2403">
                  <c:v>1683.551</c:v>
                </c:pt>
                <c:pt idx="2404">
                  <c:v>1684.034</c:v>
                </c:pt>
                <c:pt idx="2405">
                  <c:v>1684.516</c:v>
                </c:pt>
                <c:pt idx="2406">
                  <c:v>1684.998</c:v>
                </c:pt>
                <c:pt idx="2407">
                  <c:v>1685.48</c:v>
                </c:pt>
                <c:pt idx="2408">
                  <c:v>1685.962</c:v>
                </c:pt>
                <c:pt idx="2409">
                  <c:v>1686.444</c:v>
                </c:pt>
                <c:pt idx="2410">
                  <c:v>1686.926</c:v>
                </c:pt>
                <c:pt idx="2411">
                  <c:v>1687.408</c:v>
                </c:pt>
                <c:pt idx="2412">
                  <c:v>1687.891</c:v>
                </c:pt>
                <c:pt idx="2413">
                  <c:v>1688.373</c:v>
                </c:pt>
                <c:pt idx="2414">
                  <c:v>1688.855</c:v>
                </c:pt>
                <c:pt idx="2415">
                  <c:v>1689.337</c:v>
                </c:pt>
                <c:pt idx="2416">
                  <c:v>1689.819</c:v>
                </c:pt>
                <c:pt idx="2417">
                  <c:v>1690.301</c:v>
                </c:pt>
                <c:pt idx="2418">
                  <c:v>1690.783</c:v>
                </c:pt>
                <c:pt idx="2419">
                  <c:v>1691.265</c:v>
                </c:pt>
                <c:pt idx="2420">
                  <c:v>1691.747</c:v>
                </c:pt>
                <c:pt idx="2421">
                  <c:v>1692.229</c:v>
                </c:pt>
                <c:pt idx="2422">
                  <c:v>1692.712</c:v>
                </c:pt>
                <c:pt idx="2423">
                  <c:v>1693.194</c:v>
                </c:pt>
                <c:pt idx="2424">
                  <c:v>1693.676</c:v>
                </c:pt>
                <c:pt idx="2425">
                  <c:v>1694.158</c:v>
                </c:pt>
                <c:pt idx="2426">
                  <c:v>1694.64</c:v>
                </c:pt>
                <c:pt idx="2427">
                  <c:v>1695.122</c:v>
                </c:pt>
                <c:pt idx="2428">
                  <c:v>1695.604</c:v>
                </c:pt>
                <c:pt idx="2429">
                  <c:v>1696.086</c:v>
                </c:pt>
                <c:pt idx="2430">
                  <c:v>1696.569</c:v>
                </c:pt>
                <c:pt idx="2431">
                  <c:v>1697.051</c:v>
                </c:pt>
                <c:pt idx="2432">
                  <c:v>1697.533</c:v>
                </c:pt>
                <c:pt idx="2433">
                  <c:v>1698.015</c:v>
                </c:pt>
                <c:pt idx="2434">
                  <c:v>1698.497</c:v>
                </c:pt>
                <c:pt idx="2435">
                  <c:v>1698.979</c:v>
                </c:pt>
                <c:pt idx="2436">
                  <c:v>1699.461</c:v>
                </c:pt>
                <c:pt idx="2437">
                  <c:v>1699.943</c:v>
                </c:pt>
                <c:pt idx="2438">
                  <c:v>1700.426</c:v>
                </c:pt>
                <c:pt idx="2439">
                  <c:v>1700.908</c:v>
                </c:pt>
                <c:pt idx="2440">
                  <c:v>1701.39</c:v>
                </c:pt>
                <c:pt idx="2441">
                  <c:v>1701.872</c:v>
                </c:pt>
                <c:pt idx="2442">
                  <c:v>1702.354</c:v>
                </c:pt>
                <c:pt idx="2443">
                  <c:v>1702.836</c:v>
                </c:pt>
                <c:pt idx="2444">
                  <c:v>1703.318</c:v>
                </c:pt>
                <c:pt idx="2445">
                  <c:v>1703.8</c:v>
                </c:pt>
                <c:pt idx="2446">
                  <c:v>1704.282</c:v>
                </c:pt>
                <c:pt idx="2447">
                  <c:v>1704.765</c:v>
                </c:pt>
                <c:pt idx="2448">
                  <c:v>1705.247</c:v>
                </c:pt>
                <c:pt idx="2449">
                  <c:v>1705.729</c:v>
                </c:pt>
                <c:pt idx="2450">
                  <c:v>1706.211</c:v>
                </c:pt>
                <c:pt idx="2451">
                  <c:v>1706.693</c:v>
                </c:pt>
                <c:pt idx="2452">
                  <c:v>1707.175</c:v>
                </c:pt>
                <c:pt idx="2453">
                  <c:v>1707.657</c:v>
                </c:pt>
                <c:pt idx="2454">
                  <c:v>1708.139</c:v>
                </c:pt>
                <c:pt idx="2455">
                  <c:v>1708.621</c:v>
                </c:pt>
                <c:pt idx="2456">
                  <c:v>1709.104</c:v>
                </c:pt>
                <c:pt idx="2457">
                  <c:v>1709.586</c:v>
                </c:pt>
                <c:pt idx="2458">
                  <c:v>1710.068</c:v>
                </c:pt>
                <c:pt idx="2459">
                  <c:v>1710.55</c:v>
                </c:pt>
                <c:pt idx="2460">
                  <c:v>1711.032</c:v>
                </c:pt>
                <c:pt idx="2461">
                  <c:v>1711.514</c:v>
                </c:pt>
                <c:pt idx="2462">
                  <c:v>1711.996</c:v>
                </c:pt>
                <c:pt idx="2463">
                  <c:v>1712.478</c:v>
                </c:pt>
                <c:pt idx="2464">
                  <c:v>1712.961</c:v>
                </c:pt>
                <c:pt idx="2465">
                  <c:v>1713.443</c:v>
                </c:pt>
                <c:pt idx="2466">
                  <c:v>1713.925</c:v>
                </c:pt>
                <c:pt idx="2467">
                  <c:v>1714.407</c:v>
                </c:pt>
                <c:pt idx="2468">
                  <c:v>1714.889</c:v>
                </c:pt>
                <c:pt idx="2469">
                  <c:v>1715.371</c:v>
                </c:pt>
                <c:pt idx="2470">
                  <c:v>1715.853</c:v>
                </c:pt>
                <c:pt idx="2471">
                  <c:v>1716.335</c:v>
                </c:pt>
                <c:pt idx="2472">
                  <c:v>1716.818</c:v>
                </c:pt>
                <c:pt idx="2473">
                  <c:v>1717.3</c:v>
                </c:pt>
                <c:pt idx="2474">
                  <c:v>1717.782</c:v>
                </c:pt>
                <c:pt idx="2475">
                  <c:v>1718.264</c:v>
                </c:pt>
                <c:pt idx="2476">
                  <c:v>1718.746</c:v>
                </c:pt>
                <c:pt idx="2477">
                  <c:v>1719.228</c:v>
                </c:pt>
                <c:pt idx="2478">
                  <c:v>1719.71</c:v>
                </c:pt>
                <c:pt idx="2479">
                  <c:v>1720.192</c:v>
                </c:pt>
                <c:pt idx="2480">
                  <c:v>1720.674</c:v>
                </c:pt>
                <c:pt idx="2481">
                  <c:v>1721.156</c:v>
                </c:pt>
                <c:pt idx="2482">
                  <c:v>1721.639</c:v>
                </c:pt>
                <c:pt idx="2483">
                  <c:v>1722.121</c:v>
                </c:pt>
                <c:pt idx="2484">
                  <c:v>1722.603</c:v>
                </c:pt>
                <c:pt idx="2485">
                  <c:v>1723.085</c:v>
                </c:pt>
                <c:pt idx="2486">
                  <c:v>1723.567</c:v>
                </c:pt>
                <c:pt idx="2487">
                  <c:v>1724.049</c:v>
                </c:pt>
                <c:pt idx="2488">
                  <c:v>1724.531</c:v>
                </c:pt>
                <c:pt idx="2489">
                  <c:v>1725.013</c:v>
                </c:pt>
                <c:pt idx="2490">
                  <c:v>1725.496</c:v>
                </c:pt>
                <c:pt idx="2491">
                  <c:v>1725.978</c:v>
                </c:pt>
                <c:pt idx="2492">
                  <c:v>1726.46</c:v>
                </c:pt>
                <c:pt idx="2493">
                  <c:v>1726.942</c:v>
                </c:pt>
                <c:pt idx="2494">
                  <c:v>1727.424</c:v>
                </c:pt>
                <c:pt idx="2495">
                  <c:v>1727.906</c:v>
                </c:pt>
                <c:pt idx="2496">
                  <c:v>1728.388</c:v>
                </c:pt>
                <c:pt idx="2497">
                  <c:v>1728.87</c:v>
                </c:pt>
                <c:pt idx="2498">
                  <c:v>1729.353</c:v>
                </c:pt>
                <c:pt idx="2499">
                  <c:v>1729.835</c:v>
                </c:pt>
                <c:pt idx="2500">
                  <c:v>1730.317</c:v>
                </c:pt>
                <c:pt idx="2501">
                  <c:v>1730.799</c:v>
                </c:pt>
                <c:pt idx="2502">
                  <c:v>1731.281</c:v>
                </c:pt>
                <c:pt idx="2503">
                  <c:v>1731.763</c:v>
                </c:pt>
                <c:pt idx="2504">
                  <c:v>1732.245</c:v>
                </c:pt>
                <c:pt idx="2505">
                  <c:v>1732.727</c:v>
                </c:pt>
                <c:pt idx="2506">
                  <c:v>1733.209</c:v>
                </c:pt>
                <c:pt idx="2507">
                  <c:v>1733.692</c:v>
                </c:pt>
                <c:pt idx="2508">
                  <c:v>1734.174</c:v>
                </c:pt>
                <c:pt idx="2509">
                  <c:v>1734.656</c:v>
                </c:pt>
                <c:pt idx="2510">
                  <c:v>1735.138</c:v>
                </c:pt>
                <c:pt idx="2511">
                  <c:v>1735.62</c:v>
                </c:pt>
                <c:pt idx="2512">
                  <c:v>1736.102</c:v>
                </c:pt>
                <c:pt idx="2513">
                  <c:v>1736.584</c:v>
                </c:pt>
                <c:pt idx="2514">
                  <c:v>1737.066</c:v>
                </c:pt>
                <c:pt idx="2515">
                  <c:v>1737.548</c:v>
                </c:pt>
                <c:pt idx="2516">
                  <c:v>1738.031</c:v>
                </c:pt>
                <c:pt idx="2517">
                  <c:v>1738.513</c:v>
                </c:pt>
                <c:pt idx="2518">
                  <c:v>1738.995</c:v>
                </c:pt>
                <c:pt idx="2519">
                  <c:v>1739.477</c:v>
                </c:pt>
                <c:pt idx="2520">
                  <c:v>1739.959</c:v>
                </c:pt>
                <c:pt idx="2521">
                  <c:v>1740.441</c:v>
                </c:pt>
                <c:pt idx="2522">
                  <c:v>1740.923</c:v>
                </c:pt>
                <c:pt idx="2523">
                  <c:v>1741.405</c:v>
                </c:pt>
                <c:pt idx="2524">
                  <c:v>1741.888</c:v>
                </c:pt>
                <c:pt idx="2525">
                  <c:v>1742.37</c:v>
                </c:pt>
                <c:pt idx="2526">
                  <c:v>1742.852</c:v>
                </c:pt>
                <c:pt idx="2527">
                  <c:v>1743.334</c:v>
                </c:pt>
                <c:pt idx="2528">
                  <c:v>1743.816</c:v>
                </c:pt>
                <c:pt idx="2529">
                  <c:v>1744.298</c:v>
                </c:pt>
                <c:pt idx="2530">
                  <c:v>1744.78</c:v>
                </c:pt>
                <c:pt idx="2531">
                  <c:v>1745.262</c:v>
                </c:pt>
                <c:pt idx="2532">
                  <c:v>1745.745</c:v>
                </c:pt>
                <c:pt idx="2533">
                  <c:v>1746.227</c:v>
                </c:pt>
                <c:pt idx="2534">
                  <c:v>1746.709</c:v>
                </c:pt>
                <c:pt idx="2535">
                  <c:v>1747.191</c:v>
                </c:pt>
                <c:pt idx="2536">
                  <c:v>1747.673</c:v>
                </c:pt>
                <c:pt idx="2537">
                  <c:v>1748.155</c:v>
                </c:pt>
                <c:pt idx="2538">
                  <c:v>1748.637</c:v>
                </c:pt>
                <c:pt idx="2539">
                  <c:v>1749.119</c:v>
                </c:pt>
                <c:pt idx="2540">
                  <c:v>1749.601</c:v>
                </c:pt>
                <c:pt idx="2541">
                  <c:v>1750.083</c:v>
                </c:pt>
                <c:pt idx="2542">
                  <c:v>1750.566</c:v>
                </c:pt>
                <c:pt idx="2543">
                  <c:v>1751.048</c:v>
                </c:pt>
                <c:pt idx="2544">
                  <c:v>1751.53</c:v>
                </c:pt>
                <c:pt idx="2545">
                  <c:v>1752.012</c:v>
                </c:pt>
                <c:pt idx="2546">
                  <c:v>1752.494</c:v>
                </c:pt>
                <c:pt idx="2547">
                  <c:v>1752.976</c:v>
                </c:pt>
                <c:pt idx="2548">
                  <c:v>1753.458</c:v>
                </c:pt>
                <c:pt idx="2549">
                  <c:v>1753.94</c:v>
                </c:pt>
                <c:pt idx="2550">
                  <c:v>1754.423</c:v>
                </c:pt>
                <c:pt idx="2551">
                  <c:v>1754.905</c:v>
                </c:pt>
                <c:pt idx="2552">
                  <c:v>1755.387</c:v>
                </c:pt>
                <c:pt idx="2553">
                  <c:v>1755.869</c:v>
                </c:pt>
                <c:pt idx="2554">
                  <c:v>1756.351</c:v>
                </c:pt>
                <c:pt idx="2555">
                  <c:v>1756.833</c:v>
                </c:pt>
                <c:pt idx="2556">
                  <c:v>1757.315</c:v>
                </c:pt>
                <c:pt idx="2557">
                  <c:v>1757.797</c:v>
                </c:pt>
                <c:pt idx="2558">
                  <c:v>1758.28</c:v>
                </c:pt>
                <c:pt idx="2559">
                  <c:v>1758.762</c:v>
                </c:pt>
                <c:pt idx="2560">
                  <c:v>1759.244</c:v>
                </c:pt>
                <c:pt idx="2561">
                  <c:v>1759.726</c:v>
                </c:pt>
                <c:pt idx="2562">
                  <c:v>1760.208</c:v>
                </c:pt>
                <c:pt idx="2563">
                  <c:v>1760.69</c:v>
                </c:pt>
                <c:pt idx="2564">
                  <c:v>1761.172</c:v>
                </c:pt>
                <c:pt idx="2565">
                  <c:v>1761.654</c:v>
                </c:pt>
                <c:pt idx="2566">
                  <c:v>1762.136</c:v>
                </c:pt>
                <c:pt idx="2567">
                  <c:v>1762.619</c:v>
                </c:pt>
                <c:pt idx="2568">
                  <c:v>1763.101</c:v>
                </c:pt>
                <c:pt idx="2569">
                  <c:v>1763.583</c:v>
                </c:pt>
                <c:pt idx="2570">
                  <c:v>1764.065</c:v>
                </c:pt>
                <c:pt idx="2571">
                  <c:v>1764.547</c:v>
                </c:pt>
                <c:pt idx="2572">
                  <c:v>1765.029</c:v>
                </c:pt>
                <c:pt idx="2573">
                  <c:v>1765.511</c:v>
                </c:pt>
                <c:pt idx="2574">
                  <c:v>1765.993</c:v>
                </c:pt>
                <c:pt idx="2575">
                  <c:v>1766.475</c:v>
                </c:pt>
                <c:pt idx="2576">
                  <c:v>1766.958</c:v>
                </c:pt>
                <c:pt idx="2577">
                  <c:v>1767.44</c:v>
                </c:pt>
                <c:pt idx="2578">
                  <c:v>1767.922</c:v>
                </c:pt>
                <c:pt idx="2579">
                  <c:v>1768.404</c:v>
                </c:pt>
                <c:pt idx="2580">
                  <c:v>1768.886</c:v>
                </c:pt>
                <c:pt idx="2581">
                  <c:v>1769.368</c:v>
                </c:pt>
                <c:pt idx="2582">
                  <c:v>1769.85</c:v>
                </c:pt>
                <c:pt idx="2583">
                  <c:v>1770.332</c:v>
                </c:pt>
                <c:pt idx="2584">
                  <c:v>1770.815</c:v>
                </c:pt>
                <c:pt idx="2585">
                  <c:v>1771.297</c:v>
                </c:pt>
                <c:pt idx="2586">
                  <c:v>1771.779</c:v>
                </c:pt>
                <c:pt idx="2587">
                  <c:v>1772.261</c:v>
                </c:pt>
                <c:pt idx="2588">
                  <c:v>1772.743</c:v>
                </c:pt>
                <c:pt idx="2589">
                  <c:v>1773.225</c:v>
                </c:pt>
                <c:pt idx="2590">
                  <c:v>1773.707</c:v>
                </c:pt>
                <c:pt idx="2591">
                  <c:v>1774.189</c:v>
                </c:pt>
                <c:pt idx="2592">
                  <c:v>1774.672</c:v>
                </c:pt>
                <c:pt idx="2593">
                  <c:v>1775.154</c:v>
                </c:pt>
                <c:pt idx="2594">
                  <c:v>1775.636</c:v>
                </c:pt>
                <c:pt idx="2595">
                  <c:v>1776.118</c:v>
                </c:pt>
                <c:pt idx="2596">
                  <c:v>1776.6</c:v>
                </c:pt>
                <c:pt idx="2597">
                  <c:v>1777.082</c:v>
                </c:pt>
                <c:pt idx="2598">
                  <c:v>1777.564</c:v>
                </c:pt>
                <c:pt idx="2599">
                  <c:v>1778.046</c:v>
                </c:pt>
                <c:pt idx="2600">
                  <c:v>1778.528</c:v>
                </c:pt>
                <c:pt idx="2601">
                  <c:v>1779.01</c:v>
                </c:pt>
                <c:pt idx="2602">
                  <c:v>1779.493</c:v>
                </c:pt>
                <c:pt idx="2603">
                  <c:v>1779.975</c:v>
                </c:pt>
                <c:pt idx="2604">
                  <c:v>1780.457</c:v>
                </c:pt>
                <c:pt idx="2605">
                  <c:v>1780.939</c:v>
                </c:pt>
                <c:pt idx="2606">
                  <c:v>1781.421</c:v>
                </c:pt>
                <c:pt idx="2607">
                  <c:v>1781.903</c:v>
                </c:pt>
                <c:pt idx="2608">
                  <c:v>1782.385</c:v>
                </c:pt>
                <c:pt idx="2609">
                  <c:v>1782.867</c:v>
                </c:pt>
                <c:pt idx="2610">
                  <c:v>1783.35</c:v>
                </c:pt>
                <c:pt idx="2611">
                  <c:v>1783.832</c:v>
                </c:pt>
                <c:pt idx="2612">
                  <c:v>1784.314</c:v>
                </c:pt>
                <c:pt idx="2613">
                  <c:v>1784.796</c:v>
                </c:pt>
                <c:pt idx="2614">
                  <c:v>1785.278</c:v>
                </c:pt>
                <c:pt idx="2615">
                  <c:v>1785.76</c:v>
                </c:pt>
                <c:pt idx="2616">
                  <c:v>1786.242</c:v>
                </c:pt>
                <c:pt idx="2617">
                  <c:v>1786.724</c:v>
                </c:pt>
                <c:pt idx="2618">
                  <c:v>1787.207</c:v>
                </c:pt>
                <c:pt idx="2619">
                  <c:v>1787.689</c:v>
                </c:pt>
                <c:pt idx="2620">
                  <c:v>1788.171</c:v>
                </c:pt>
                <c:pt idx="2621">
                  <c:v>1788.653</c:v>
                </c:pt>
                <c:pt idx="2622">
                  <c:v>1789.135</c:v>
                </c:pt>
                <c:pt idx="2623">
                  <c:v>1789.617</c:v>
                </c:pt>
                <c:pt idx="2624">
                  <c:v>1790.099</c:v>
                </c:pt>
                <c:pt idx="2625">
                  <c:v>1790.581</c:v>
                </c:pt>
                <c:pt idx="2626">
                  <c:v>1791.063</c:v>
                </c:pt>
                <c:pt idx="2627">
                  <c:v>1791.546</c:v>
                </c:pt>
                <c:pt idx="2628">
                  <c:v>1792.028</c:v>
                </c:pt>
                <c:pt idx="2629">
                  <c:v>1792.51</c:v>
                </c:pt>
                <c:pt idx="2630">
                  <c:v>1792.992</c:v>
                </c:pt>
                <c:pt idx="2631">
                  <c:v>1793.474</c:v>
                </c:pt>
                <c:pt idx="2632">
                  <c:v>1793.956</c:v>
                </c:pt>
                <c:pt idx="2633">
                  <c:v>1794.438</c:v>
                </c:pt>
                <c:pt idx="2634">
                  <c:v>1794.92</c:v>
                </c:pt>
                <c:pt idx="2635">
                  <c:v>1795.402</c:v>
                </c:pt>
                <c:pt idx="2636">
                  <c:v>1795.885</c:v>
                </c:pt>
                <c:pt idx="2637">
                  <c:v>1796.367</c:v>
                </c:pt>
                <c:pt idx="2638">
                  <c:v>1796.849</c:v>
                </c:pt>
                <c:pt idx="2639">
                  <c:v>1797.331</c:v>
                </c:pt>
                <c:pt idx="2640">
                  <c:v>1797.813</c:v>
                </c:pt>
                <c:pt idx="2641">
                  <c:v>1798.295</c:v>
                </c:pt>
                <c:pt idx="2642">
                  <c:v>1798.777</c:v>
                </c:pt>
                <c:pt idx="2643">
                  <c:v>1799.259</c:v>
                </c:pt>
                <c:pt idx="2644">
                  <c:v>1799.742</c:v>
                </c:pt>
                <c:pt idx="2645">
                  <c:v>1800.224</c:v>
                </c:pt>
                <c:pt idx="2646">
                  <c:v>1800.706</c:v>
                </c:pt>
                <c:pt idx="2647">
                  <c:v>1801.188</c:v>
                </c:pt>
                <c:pt idx="2648">
                  <c:v>1801.67</c:v>
                </c:pt>
                <c:pt idx="2649">
                  <c:v>1802.152</c:v>
                </c:pt>
                <c:pt idx="2650">
                  <c:v>1802.634</c:v>
                </c:pt>
                <c:pt idx="2651">
                  <c:v>1803.116</c:v>
                </c:pt>
                <c:pt idx="2652">
                  <c:v>1803.599</c:v>
                </c:pt>
                <c:pt idx="2653">
                  <c:v>1804.081</c:v>
                </c:pt>
                <c:pt idx="2654">
                  <c:v>1804.563</c:v>
                </c:pt>
                <c:pt idx="2655">
                  <c:v>1805.045</c:v>
                </c:pt>
                <c:pt idx="2656">
                  <c:v>1805.527</c:v>
                </c:pt>
                <c:pt idx="2657">
                  <c:v>1806.009</c:v>
                </c:pt>
                <c:pt idx="2658">
                  <c:v>1806.491</c:v>
                </c:pt>
                <c:pt idx="2659">
                  <c:v>1806.973</c:v>
                </c:pt>
                <c:pt idx="2660">
                  <c:v>1807.455</c:v>
                </c:pt>
                <c:pt idx="2661">
                  <c:v>1807.938</c:v>
                </c:pt>
                <c:pt idx="2662">
                  <c:v>1808.42</c:v>
                </c:pt>
                <c:pt idx="2663">
                  <c:v>1808.902</c:v>
                </c:pt>
                <c:pt idx="2664">
                  <c:v>1809.384</c:v>
                </c:pt>
                <c:pt idx="2665">
                  <c:v>1809.866</c:v>
                </c:pt>
                <c:pt idx="2666">
                  <c:v>1810.348</c:v>
                </c:pt>
                <c:pt idx="2667">
                  <c:v>1810.83</c:v>
                </c:pt>
                <c:pt idx="2668">
                  <c:v>1811.312</c:v>
                </c:pt>
                <c:pt idx="2669">
                  <c:v>1811.794</c:v>
                </c:pt>
                <c:pt idx="2670">
                  <c:v>1812.277</c:v>
                </c:pt>
                <c:pt idx="2671">
                  <c:v>1812.759</c:v>
                </c:pt>
                <c:pt idx="2672">
                  <c:v>1813.241</c:v>
                </c:pt>
                <c:pt idx="2673">
                  <c:v>1813.723</c:v>
                </c:pt>
                <c:pt idx="2674">
                  <c:v>1814.205</c:v>
                </c:pt>
                <c:pt idx="2675">
                  <c:v>1814.687</c:v>
                </c:pt>
                <c:pt idx="2676">
                  <c:v>1815.169</c:v>
                </c:pt>
                <c:pt idx="2677">
                  <c:v>1815.651</c:v>
                </c:pt>
                <c:pt idx="2678">
                  <c:v>1816.134</c:v>
                </c:pt>
                <c:pt idx="2679">
                  <c:v>1816.616</c:v>
                </c:pt>
                <c:pt idx="2680">
                  <c:v>1817.098</c:v>
                </c:pt>
                <c:pt idx="2681">
                  <c:v>1817.58</c:v>
                </c:pt>
                <c:pt idx="2682">
                  <c:v>1818.062</c:v>
                </c:pt>
                <c:pt idx="2683">
                  <c:v>1818.544</c:v>
                </c:pt>
                <c:pt idx="2684">
                  <c:v>1819.026</c:v>
                </c:pt>
                <c:pt idx="2685">
                  <c:v>1819.508</c:v>
                </c:pt>
                <c:pt idx="2686">
                  <c:v>1819.99</c:v>
                </c:pt>
                <c:pt idx="2687">
                  <c:v>1820.473</c:v>
                </c:pt>
                <c:pt idx="2688">
                  <c:v>1820.955</c:v>
                </c:pt>
                <c:pt idx="2689">
                  <c:v>1821.437</c:v>
                </c:pt>
                <c:pt idx="2690">
                  <c:v>1821.919</c:v>
                </c:pt>
                <c:pt idx="2691">
                  <c:v>1822.401</c:v>
                </c:pt>
                <c:pt idx="2692">
                  <c:v>1822.883</c:v>
                </c:pt>
                <c:pt idx="2693">
                  <c:v>1823.365</c:v>
                </c:pt>
                <c:pt idx="2694">
                  <c:v>1823.847</c:v>
                </c:pt>
                <c:pt idx="2695">
                  <c:v>1824.329</c:v>
                </c:pt>
                <c:pt idx="2696">
                  <c:v>1824.812</c:v>
                </c:pt>
                <c:pt idx="2697">
                  <c:v>1825.294</c:v>
                </c:pt>
                <c:pt idx="2698">
                  <c:v>1825.776</c:v>
                </c:pt>
                <c:pt idx="2699">
                  <c:v>1826.258</c:v>
                </c:pt>
                <c:pt idx="2700">
                  <c:v>1826.74</c:v>
                </c:pt>
                <c:pt idx="2701">
                  <c:v>1827.222</c:v>
                </c:pt>
                <c:pt idx="2702">
                  <c:v>1827.704</c:v>
                </c:pt>
                <c:pt idx="2703">
                  <c:v>1828.186</c:v>
                </c:pt>
                <c:pt idx="2704">
                  <c:v>1828.669</c:v>
                </c:pt>
                <c:pt idx="2705">
                  <c:v>1829.151</c:v>
                </c:pt>
                <c:pt idx="2706">
                  <c:v>1829.633</c:v>
                </c:pt>
                <c:pt idx="2707">
                  <c:v>1830.115</c:v>
                </c:pt>
                <c:pt idx="2708">
                  <c:v>1830.597</c:v>
                </c:pt>
                <c:pt idx="2709">
                  <c:v>1831.079</c:v>
                </c:pt>
                <c:pt idx="2710">
                  <c:v>1831.561</c:v>
                </c:pt>
                <c:pt idx="2711">
                  <c:v>1832.043</c:v>
                </c:pt>
                <c:pt idx="2712">
                  <c:v>1832.526</c:v>
                </c:pt>
                <c:pt idx="2713">
                  <c:v>1833.008</c:v>
                </c:pt>
                <c:pt idx="2714">
                  <c:v>1833.49</c:v>
                </c:pt>
                <c:pt idx="2715">
                  <c:v>1833.972</c:v>
                </c:pt>
                <c:pt idx="2716">
                  <c:v>1834.454</c:v>
                </c:pt>
                <c:pt idx="2717">
                  <c:v>1834.936</c:v>
                </c:pt>
                <c:pt idx="2718">
                  <c:v>1835.418</c:v>
                </c:pt>
                <c:pt idx="2719">
                  <c:v>1835.9</c:v>
                </c:pt>
                <c:pt idx="2720">
                  <c:v>1836.382</c:v>
                </c:pt>
                <c:pt idx="2721">
                  <c:v>1836.865</c:v>
                </c:pt>
                <c:pt idx="2722">
                  <c:v>1837.347</c:v>
                </c:pt>
                <c:pt idx="2723">
                  <c:v>1837.829</c:v>
                </c:pt>
                <c:pt idx="2724">
                  <c:v>1838.311</c:v>
                </c:pt>
                <c:pt idx="2725">
                  <c:v>1838.793</c:v>
                </c:pt>
                <c:pt idx="2726">
                  <c:v>1839.275</c:v>
                </c:pt>
                <c:pt idx="2727">
                  <c:v>1839.757</c:v>
                </c:pt>
                <c:pt idx="2728">
                  <c:v>1840.239</c:v>
                </c:pt>
                <c:pt idx="2729">
                  <c:v>1840.721</c:v>
                </c:pt>
                <c:pt idx="2730">
                  <c:v>1841.204</c:v>
                </c:pt>
                <c:pt idx="2731">
                  <c:v>1841.686</c:v>
                </c:pt>
                <c:pt idx="2732">
                  <c:v>1842.168</c:v>
                </c:pt>
                <c:pt idx="2733">
                  <c:v>1842.65</c:v>
                </c:pt>
                <c:pt idx="2734">
                  <c:v>1843.132</c:v>
                </c:pt>
                <c:pt idx="2735">
                  <c:v>1843.614</c:v>
                </c:pt>
                <c:pt idx="2736">
                  <c:v>1844.096</c:v>
                </c:pt>
                <c:pt idx="2737">
                  <c:v>1844.578</c:v>
                </c:pt>
                <c:pt idx="2738">
                  <c:v>1845.061</c:v>
                </c:pt>
                <c:pt idx="2739">
                  <c:v>1845.543</c:v>
                </c:pt>
                <c:pt idx="2740">
                  <c:v>1846.025</c:v>
                </c:pt>
                <c:pt idx="2741">
                  <c:v>1846.507</c:v>
                </c:pt>
                <c:pt idx="2742">
                  <c:v>1846.989</c:v>
                </c:pt>
                <c:pt idx="2743">
                  <c:v>1847.471</c:v>
                </c:pt>
                <c:pt idx="2744">
                  <c:v>1847.953</c:v>
                </c:pt>
                <c:pt idx="2745">
                  <c:v>1848.435</c:v>
                </c:pt>
                <c:pt idx="2746">
                  <c:v>1848.917</c:v>
                </c:pt>
                <c:pt idx="2747">
                  <c:v>1849.4</c:v>
                </c:pt>
                <c:pt idx="2748">
                  <c:v>1849.882</c:v>
                </c:pt>
                <c:pt idx="2749">
                  <c:v>1850.364</c:v>
                </c:pt>
                <c:pt idx="2750">
                  <c:v>1850.846</c:v>
                </c:pt>
                <c:pt idx="2751">
                  <c:v>1851.328</c:v>
                </c:pt>
                <c:pt idx="2752">
                  <c:v>1851.81</c:v>
                </c:pt>
                <c:pt idx="2753">
                  <c:v>1852.292</c:v>
                </c:pt>
                <c:pt idx="2754">
                  <c:v>1852.774</c:v>
                </c:pt>
                <c:pt idx="2755">
                  <c:v>1853.256</c:v>
                </c:pt>
                <c:pt idx="2756">
                  <c:v>1853.739</c:v>
                </c:pt>
                <c:pt idx="2757">
                  <c:v>1854.221</c:v>
                </c:pt>
                <c:pt idx="2758">
                  <c:v>1854.703</c:v>
                </c:pt>
                <c:pt idx="2759">
                  <c:v>1855.185</c:v>
                </c:pt>
                <c:pt idx="2760">
                  <c:v>1855.667</c:v>
                </c:pt>
                <c:pt idx="2761">
                  <c:v>1856.149</c:v>
                </c:pt>
                <c:pt idx="2762">
                  <c:v>1856.631</c:v>
                </c:pt>
                <c:pt idx="2763">
                  <c:v>1857.113</c:v>
                </c:pt>
                <c:pt idx="2764">
                  <c:v>1857.596</c:v>
                </c:pt>
                <c:pt idx="2765">
                  <c:v>1858.078</c:v>
                </c:pt>
                <c:pt idx="2766">
                  <c:v>1858.56</c:v>
                </c:pt>
                <c:pt idx="2767">
                  <c:v>1859.042</c:v>
                </c:pt>
                <c:pt idx="2768">
                  <c:v>1859.524</c:v>
                </c:pt>
                <c:pt idx="2769">
                  <c:v>1860.006</c:v>
                </c:pt>
                <c:pt idx="2770">
                  <c:v>1860.488</c:v>
                </c:pt>
                <c:pt idx="2771">
                  <c:v>1860.97</c:v>
                </c:pt>
                <c:pt idx="2772">
                  <c:v>1861.453</c:v>
                </c:pt>
                <c:pt idx="2773">
                  <c:v>1861.935</c:v>
                </c:pt>
                <c:pt idx="2774">
                  <c:v>1862.417</c:v>
                </c:pt>
                <c:pt idx="2775">
                  <c:v>1862.899</c:v>
                </c:pt>
                <c:pt idx="2776">
                  <c:v>1863.381</c:v>
                </c:pt>
                <c:pt idx="2777">
                  <c:v>1863.863</c:v>
                </c:pt>
                <c:pt idx="2778">
                  <c:v>1864.345</c:v>
                </c:pt>
                <c:pt idx="2779">
                  <c:v>1864.827</c:v>
                </c:pt>
                <c:pt idx="2780">
                  <c:v>1865.309</c:v>
                </c:pt>
                <c:pt idx="2781">
                  <c:v>1865.792</c:v>
                </c:pt>
                <c:pt idx="2782">
                  <c:v>1866.274</c:v>
                </c:pt>
                <c:pt idx="2783">
                  <c:v>1866.756</c:v>
                </c:pt>
                <c:pt idx="2784">
                  <c:v>1867.238</c:v>
                </c:pt>
                <c:pt idx="2785">
                  <c:v>1867.72</c:v>
                </c:pt>
                <c:pt idx="2786">
                  <c:v>1868.202</c:v>
                </c:pt>
                <c:pt idx="2787">
                  <c:v>1868.684</c:v>
                </c:pt>
                <c:pt idx="2788">
                  <c:v>1869.166</c:v>
                </c:pt>
                <c:pt idx="2789">
                  <c:v>1869.648</c:v>
                </c:pt>
                <c:pt idx="2790">
                  <c:v>1870.131</c:v>
                </c:pt>
                <c:pt idx="2791">
                  <c:v>1870.613</c:v>
                </c:pt>
                <c:pt idx="2792">
                  <c:v>1871.095</c:v>
                </c:pt>
                <c:pt idx="2793">
                  <c:v>1871.577</c:v>
                </c:pt>
                <c:pt idx="2794">
                  <c:v>1872.059</c:v>
                </c:pt>
                <c:pt idx="2795">
                  <c:v>1872.541</c:v>
                </c:pt>
                <c:pt idx="2796">
                  <c:v>1873.023</c:v>
                </c:pt>
                <c:pt idx="2797">
                  <c:v>1873.505</c:v>
                </c:pt>
                <c:pt idx="2798">
                  <c:v>1873.988</c:v>
                </c:pt>
                <c:pt idx="2799">
                  <c:v>1874.47</c:v>
                </c:pt>
                <c:pt idx="2800">
                  <c:v>1874.952</c:v>
                </c:pt>
                <c:pt idx="2801">
                  <c:v>1875.434</c:v>
                </c:pt>
                <c:pt idx="2802">
                  <c:v>1875.916</c:v>
                </c:pt>
                <c:pt idx="2803">
                  <c:v>1876.398</c:v>
                </c:pt>
                <c:pt idx="2804">
                  <c:v>1876.88</c:v>
                </c:pt>
                <c:pt idx="2805">
                  <c:v>1877.362</c:v>
                </c:pt>
                <c:pt idx="2806">
                  <c:v>1877.844</c:v>
                </c:pt>
                <c:pt idx="2807">
                  <c:v>1878.327</c:v>
                </c:pt>
                <c:pt idx="2808">
                  <c:v>1878.809</c:v>
                </c:pt>
                <c:pt idx="2809">
                  <c:v>1879.291</c:v>
                </c:pt>
                <c:pt idx="2810">
                  <c:v>1879.773</c:v>
                </c:pt>
                <c:pt idx="2811">
                  <c:v>1880.255</c:v>
                </c:pt>
                <c:pt idx="2812">
                  <c:v>1880.737</c:v>
                </c:pt>
                <c:pt idx="2813">
                  <c:v>1881.219</c:v>
                </c:pt>
                <c:pt idx="2814">
                  <c:v>1881.701</c:v>
                </c:pt>
                <c:pt idx="2815">
                  <c:v>1882.183</c:v>
                </c:pt>
                <c:pt idx="2816">
                  <c:v>1882.666</c:v>
                </c:pt>
                <c:pt idx="2817">
                  <c:v>1883.148</c:v>
                </c:pt>
                <c:pt idx="2818">
                  <c:v>1883.63</c:v>
                </c:pt>
                <c:pt idx="2819">
                  <c:v>1884.112</c:v>
                </c:pt>
                <c:pt idx="2820">
                  <c:v>1884.594</c:v>
                </c:pt>
                <c:pt idx="2821">
                  <c:v>1885.076</c:v>
                </c:pt>
                <c:pt idx="2822">
                  <c:v>1885.558</c:v>
                </c:pt>
                <c:pt idx="2823">
                  <c:v>1886.04</c:v>
                </c:pt>
                <c:pt idx="2824">
                  <c:v>1886.523</c:v>
                </c:pt>
                <c:pt idx="2825">
                  <c:v>1887.005</c:v>
                </c:pt>
                <c:pt idx="2826">
                  <c:v>1887.487</c:v>
                </c:pt>
                <c:pt idx="2827">
                  <c:v>1887.969</c:v>
                </c:pt>
                <c:pt idx="2828">
                  <c:v>1888.451</c:v>
                </c:pt>
                <c:pt idx="2829">
                  <c:v>1888.933</c:v>
                </c:pt>
                <c:pt idx="2830">
                  <c:v>1889.415</c:v>
                </c:pt>
                <c:pt idx="2831">
                  <c:v>1889.897</c:v>
                </c:pt>
                <c:pt idx="2832">
                  <c:v>1890.38</c:v>
                </c:pt>
                <c:pt idx="2833">
                  <c:v>1890.862</c:v>
                </c:pt>
                <c:pt idx="2834">
                  <c:v>1891.344</c:v>
                </c:pt>
                <c:pt idx="2835">
                  <c:v>1891.826</c:v>
                </c:pt>
                <c:pt idx="2836">
                  <c:v>1892.308</c:v>
                </c:pt>
                <c:pt idx="2837">
                  <c:v>1892.79</c:v>
                </c:pt>
                <c:pt idx="2838">
                  <c:v>1893.272</c:v>
                </c:pt>
                <c:pt idx="2839">
                  <c:v>1893.754</c:v>
                </c:pt>
                <c:pt idx="2840">
                  <c:v>1894.236</c:v>
                </c:pt>
                <c:pt idx="2841">
                  <c:v>1894.719</c:v>
                </c:pt>
                <c:pt idx="2842">
                  <c:v>1895.201</c:v>
                </c:pt>
                <c:pt idx="2843">
                  <c:v>1895.683</c:v>
                </c:pt>
                <c:pt idx="2844">
                  <c:v>1896.165</c:v>
                </c:pt>
                <c:pt idx="2845">
                  <c:v>1896.647</c:v>
                </c:pt>
                <c:pt idx="2846">
                  <c:v>1897.129</c:v>
                </c:pt>
                <c:pt idx="2847">
                  <c:v>1897.611</c:v>
                </c:pt>
                <c:pt idx="2848">
                  <c:v>1898.093</c:v>
                </c:pt>
                <c:pt idx="2849">
                  <c:v>1898.575</c:v>
                </c:pt>
                <c:pt idx="2850">
                  <c:v>1899.058</c:v>
                </c:pt>
                <c:pt idx="2851">
                  <c:v>1899.54</c:v>
                </c:pt>
                <c:pt idx="2852">
                  <c:v>1900.022</c:v>
                </c:pt>
                <c:pt idx="2853">
                  <c:v>1900.504</c:v>
                </c:pt>
                <c:pt idx="2854">
                  <c:v>1900.986</c:v>
                </c:pt>
                <c:pt idx="2855">
                  <c:v>1901.468</c:v>
                </c:pt>
                <c:pt idx="2856">
                  <c:v>1901.95</c:v>
                </c:pt>
                <c:pt idx="2857">
                  <c:v>1902.432</c:v>
                </c:pt>
                <c:pt idx="2858">
                  <c:v>1902.915</c:v>
                </c:pt>
                <c:pt idx="2859">
                  <c:v>1903.397</c:v>
                </c:pt>
                <c:pt idx="2860">
                  <c:v>1903.879</c:v>
                </c:pt>
                <c:pt idx="2861">
                  <c:v>1904.361</c:v>
                </c:pt>
                <c:pt idx="2862">
                  <c:v>1904.843</c:v>
                </c:pt>
                <c:pt idx="2863">
                  <c:v>1905.325</c:v>
                </c:pt>
                <c:pt idx="2864">
                  <c:v>1905.807</c:v>
                </c:pt>
                <c:pt idx="2865">
                  <c:v>1906.289</c:v>
                </c:pt>
                <c:pt idx="2866">
                  <c:v>1906.771</c:v>
                </c:pt>
                <c:pt idx="2867">
                  <c:v>1907.254</c:v>
                </c:pt>
                <c:pt idx="2868">
                  <c:v>1907.736</c:v>
                </c:pt>
                <c:pt idx="2869">
                  <c:v>1908.218</c:v>
                </c:pt>
                <c:pt idx="2870">
                  <c:v>1908.7</c:v>
                </c:pt>
                <c:pt idx="2871">
                  <c:v>1909.182</c:v>
                </c:pt>
                <c:pt idx="2872">
                  <c:v>1909.664</c:v>
                </c:pt>
                <c:pt idx="2873">
                  <c:v>1910.146</c:v>
                </c:pt>
                <c:pt idx="2874">
                  <c:v>1910.628</c:v>
                </c:pt>
                <c:pt idx="2875">
                  <c:v>1911.11</c:v>
                </c:pt>
                <c:pt idx="2876">
                  <c:v>1911.593</c:v>
                </c:pt>
                <c:pt idx="2877">
                  <c:v>1912.075</c:v>
                </c:pt>
                <c:pt idx="2878">
                  <c:v>1912.557</c:v>
                </c:pt>
                <c:pt idx="2879">
                  <c:v>1913.039</c:v>
                </c:pt>
                <c:pt idx="2880">
                  <c:v>1913.521</c:v>
                </c:pt>
                <c:pt idx="2881">
                  <c:v>1914.003</c:v>
                </c:pt>
                <c:pt idx="2882">
                  <c:v>1914.485</c:v>
                </c:pt>
                <c:pt idx="2883">
                  <c:v>1914.967</c:v>
                </c:pt>
                <c:pt idx="2884">
                  <c:v>1915.45</c:v>
                </c:pt>
                <c:pt idx="2885">
                  <c:v>1915.932</c:v>
                </c:pt>
                <c:pt idx="2886">
                  <c:v>1916.414</c:v>
                </c:pt>
                <c:pt idx="2887">
                  <c:v>1916.896</c:v>
                </c:pt>
                <c:pt idx="2888">
                  <c:v>1917.378</c:v>
                </c:pt>
                <c:pt idx="2889">
                  <c:v>1917.86</c:v>
                </c:pt>
                <c:pt idx="2890">
                  <c:v>1918.342</c:v>
                </c:pt>
                <c:pt idx="2891">
                  <c:v>1918.824</c:v>
                </c:pt>
                <c:pt idx="2892">
                  <c:v>1919.307</c:v>
                </c:pt>
                <c:pt idx="2893">
                  <c:v>1919.789</c:v>
                </c:pt>
                <c:pt idx="2894">
                  <c:v>1920.271</c:v>
                </c:pt>
                <c:pt idx="2895">
                  <c:v>1920.753</c:v>
                </c:pt>
                <c:pt idx="2896">
                  <c:v>1921.235</c:v>
                </c:pt>
                <c:pt idx="2897">
                  <c:v>1921.717</c:v>
                </c:pt>
                <c:pt idx="2898">
                  <c:v>1922.199</c:v>
                </c:pt>
                <c:pt idx="2899">
                  <c:v>1922.681</c:v>
                </c:pt>
                <c:pt idx="2900">
                  <c:v>1923.163</c:v>
                </c:pt>
                <c:pt idx="2901">
                  <c:v>1923.646</c:v>
                </c:pt>
                <c:pt idx="2902">
                  <c:v>1924.128</c:v>
                </c:pt>
                <c:pt idx="2903">
                  <c:v>1924.61</c:v>
                </c:pt>
                <c:pt idx="2904">
                  <c:v>1925.092</c:v>
                </c:pt>
                <c:pt idx="2905">
                  <c:v>1925.574</c:v>
                </c:pt>
                <c:pt idx="2906">
                  <c:v>1926.056</c:v>
                </c:pt>
                <c:pt idx="2907">
                  <c:v>1926.538</c:v>
                </c:pt>
                <c:pt idx="2908">
                  <c:v>1927.02</c:v>
                </c:pt>
                <c:pt idx="2909">
                  <c:v>1927.502</c:v>
                </c:pt>
                <c:pt idx="2910">
                  <c:v>1927.985</c:v>
                </c:pt>
                <c:pt idx="2911">
                  <c:v>1928.467</c:v>
                </c:pt>
                <c:pt idx="2912">
                  <c:v>1928.949</c:v>
                </c:pt>
                <c:pt idx="2913">
                  <c:v>1929.431</c:v>
                </c:pt>
                <c:pt idx="2914">
                  <c:v>1929.913</c:v>
                </c:pt>
                <c:pt idx="2915">
                  <c:v>1930.395</c:v>
                </c:pt>
                <c:pt idx="2916">
                  <c:v>1930.877</c:v>
                </c:pt>
                <c:pt idx="2917">
                  <c:v>1931.359</c:v>
                </c:pt>
                <c:pt idx="2918">
                  <c:v>1931.842</c:v>
                </c:pt>
                <c:pt idx="2919">
                  <c:v>1932.324</c:v>
                </c:pt>
                <c:pt idx="2920">
                  <c:v>1932.806</c:v>
                </c:pt>
                <c:pt idx="2921">
                  <c:v>1933.288</c:v>
                </c:pt>
                <c:pt idx="2922">
                  <c:v>1933.77</c:v>
                </c:pt>
                <c:pt idx="2923">
                  <c:v>1934.252</c:v>
                </c:pt>
                <c:pt idx="2924">
                  <c:v>1934.734</c:v>
                </c:pt>
                <c:pt idx="2925">
                  <c:v>1935.216</c:v>
                </c:pt>
                <c:pt idx="2926">
                  <c:v>1935.698</c:v>
                </c:pt>
                <c:pt idx="2927">
                  <c:v>1936.181</c:v>
                </c:pt>
                <c:pt idx="2928">
                  <c:v>1936.663</c:v>
                </c:pt>
                <c:pt idx="2929">
                  <c:v>1937.145</c:v>
                </c:pt>
                <c:pt idx="2930">
                  <c:v>1937.627</c:v>
                </c:pt>
                <c:pt idx="2931">
                  <c:v>1938.109</c:v>
                </c:pt>
                <c:pt idx="2932">
                  <c:v>1938.591</c:v>
                </c:pt>
                <c:pt idx="2933">
                  <c:v>1939.073</c:v>
                </c:pt>
                <c:pt idx="2934">
                  <c:v>1939.555</c:v>
                </c:pt>
                <c:pt idx="2935">
                  <c:v>1940.037</c:v>
                </c:pt>
                <c:pt idx="2936">
                  <c:v>1940.52</c:v>
                </c:pt>
                <c:pt idx="2937">
                  <c:v>1941.002</c:v>
                </c:pt>
                <c:pt idx="2938">
                  <c:v>1941.484</c:v>
                </c:pt>
                <c:pt idx="2939">
                  <c:v>1941.966</c:v>
                </c:pt>
                <c:pt idx="2940">
                  <c:v>1942.448</c:v>
                </c:pt>
                <c:pt idx="2941">
                  <c:v>1942.93</c:v>
                </c:pt>
                <c:pt idx="2942">
                  <c:v>1943.412</c:v>
                </c:pt>
                <c:pt idx="2943">
                  <c:v>1943.894</c:v>
                </c:pt>
                <c:pt idx="2944">
                  <c:v>1944.377</c:v>
                </c:pt>
                <c:pt idx="2945">
                  <c:v>1944.859</c:v>
                </c:pt>
                <c:pt idx="2946">
                  <c:v>1945.341</c:v>
                </c:pt>
                <c:pt idx="2947">
                  <c:v>1945.823</c:v>
                </c:pt>
                <c:pt idx="2948">
                  <c:v>1946.305</c:v>
                </c:pt>
                <c:pt idx="2949">
                  <c:v>1946.787</c:v>
                </c:pt>
                <c:pt idx="2950">
                  <c:v>1947.269</c:v>
                </c:pt>
                <c:pt idx="2951">
                  <c:v>1947.751</c:v>
                </c:pt>
                <c:pt idx="2952">
                  <c:v>1948.234</c:v>
                </c:pt>
                <c:pt idx="2953">
                  <c:v>1948.716</c:v>
                </c:pt>
                <c:pt idx="2954">
                  <c:v>1949.198</c:v>
                </c:pt>
                <c:pt idx="2955">
                  <c:v>1949.68</c:v>
                </c:pt>
                <c:pt idx="2956">
                  <c:v>1950.162</c:v>
                </c:pt>
                <c:pt idx="2957">
                  <c:v>1950.644</c:v>
                </c:pt>
                <c:pt idx="2958">
                  <c:v>1951.126</c:v>
                </c:pt>
                <c:pt idx="2959">
                  <c:v>1951.608</c:v>
                </c:pt>
                <c:pt idx="2960">
                  <c:v>1952.09</c:v>
                </c:pt>
                <c:pt idx="2961">
                  <c:v>1952.573</c:v>
                </c:pt>
                <c:pt idx="2962">
                  <c:v>1953.055</c:v>
                </c:pt>
                <c:pt idx="2963">
                  <c:v>1953.537</c:v>
                </c:pt>
                <c:pt idx="2964">
                  <c:v>1954.019</c:v>
                </c:pt>
                <c:pt idx="2965">
                  <c:v>1954.501</c:v>
                </c:pt>
                <c:pt idx="2966">
                  <c:v>1954.983</c:v>
                </c:pt>
                <c:pt idx="2967">
                  <c:v>1955.465</c:v>
                </c:pt>
                <c:pt idx="2968">
                  <c:v>1955.947</c:v>
                </c:pt>
                <c:pt idx="2969">
                  <c:v>1956.429</c:v>
                </c:pt>
                <c:pt idx="2970">
                  <c:v>1956.912</c:v>
                </c:pt>
                <c:pt idx="2971">
                  <c:v>1957.394</c:v>
                </c:pt>
                <c:pt idx="2972">
                  <c:v>1957.876</c:v>
                </c:pt>
                <c:pt idx="2973">
                  <c:v>1958.358</c:v>
                </c:pt>
                <c:pt idx="2974">
                  <c:v>1958.84</c:v>
                </c:pt>
                <c:pt idx="2975">
                  <c:v>1959.322</c:v>
                </c:pt>
                <c:pt idx="2976">
                  <c:v>1959.804</c:v>
                </c:pt>
                <c:pt idx="2977">
                  <c:v>1960.286</c:v>
                </c:pt>
                <c:pt idx="2978">
                  <c:v>1960.769</c:v>
                </c:pt>
                <c:pt idx="2979">
                  <c:v>1961.251</c:v>
                </c:pt>
                <c:pt idx="2980">
                  <c:v>1961.733</c:v>
                </c:pt>
                <c:pt idx="2981">
                  <c:v>1962.215</c:v>
                </c:pt>
                <c:pt idx="2982">
                  <c:v>1962.697</c:v>
                </c:pt>
                <c:pt idx="2983">
                  <c:v>1963.179</c:v>
                </c:pt>
                <c:pt idx="2984">
                  <c:v>1963.661</c:v>
                </c:pt>
                <c:pt idx="2985">
                  <c:v>1964.143</c:v>
                </c:pt>
                <c:pt idx="2986">
                  <c:v>1964.625</c:v>
                </c:pt>
                <c:pt idx="2987">
                  <c:v>1965.108</c:v>
                </c:pt>
                <c:pt idx="2988">
                  <c:v>1965.59</c:v>
                </c:pt>
                <c:pt idx="2989">
                  <c:v>1966.072</c:v>
                </c:pt>
                <c:pt idx="2990">
                  <c:v>1966.554</c:v>
                </c:pt>
                <c:pt idx="2991">
                  <c:v>1967.036</c:v>
                </c:pt>
                <c:pt idx="2992">
                  <c:v>1967.518</c:v>
                </c:pt>
                <c:pt idx="2993">
                  <c:v>1968</c:v>
                </c:pt>
                <c:pt idx="2994">
                  <c:v>1968.482</c:v>
                </c:pt>
                <c:pt idx="2995">
                  <c:v>1968.964</c:v>
                </c:pt>
                <c:pt idx="2996">
                  <c:v>1969.447</c:v>
                </c:pt>
                <c:pt idx="2997">
                  <c:v>1969.929</c:v>
                </c:pt>
                <c:pt idx="2998">
                  <c:v>1970.411</c:v>
                </c:pt>
                <c:pt idx="2999">
                  <c:v>1970.893</c:v>
                </c:pt>
                <c:pt idx="3000">
                  <c:v>1971.375</c:v>
                </c:pt>
                <c:pt idx="3001">
                  <c:v>1971.857</c:v>
                </c:pt>
                <c:pt idx="3002">
                  <c:v>1972.339</c:v>
                </c:pt>
                <c:pt idx="3003">
                  <c:v>1972.821</c:v>
                </c:pt>
                <c:pt idx="3004">
                  <c:v>1973.304</c:v>
                </c:pt>
                <c:pt idx="3005">
                  <c:v>1973.786</c:v>
                </c:pt>
                <c:pt idx="3006">
                  <c:v>1974.268</c:v>
                </c:pt>
                <c:pt idx="3007">
                  <c:v>1974.75</c:v>
                </c:pt>
                <c:pt idx="3008">
                  <c:v>1975.232</c:v>
                </c:pt>
                <c:pt idx="3009">
                  <c:v>1975.714</c:v>
                </c:pt>
                <c:pt idx="3010">
                  <c:v>1976.196</c:v>
                </c:pt>
                <c:pt idx="3011">
                  <c:v>1976.678</c:v>
                </c:pt>
                <c:pt idx="3012">
                  <c:v>1977.161</c:v>
                </c:pt>
                <c:pt idx="3013">
                  <c:v>1977.643</c:v>
                </c:pt>
                <c:pt idx="3014">
                  <c:v>1978.125</c:v>
                </c:pt>
                <c:pt idx="3015">
                  <c:v>1978.607</c:v>
                </c:pt>
                <c:pt idx="3016">
                  <c:v>1979.089</c:v>
                </c:pt>
                <c:pt idx="3017">
                  <c:v>1979.571</c:v>
                </c:pt>
                <c:pt idx="3018">
                  <c:v>1980.053</c:v>
                </c:pt>
                <c:pt idx="3019">
                  <c:v>1980.535</c:v>
                </c:pt>
                <c:pt idx="3020">
                  <c:v>1981.017</c:v>
                </c:pt>
                <c:pt idx="3021">
                  <c:v>1981.5</c:v>
                </c:pt>
                <c:pt idx="3022">
                  <c:v>1981.982</c:v>
                </c:pt>
                <c:pt idx="3023">
                  <c:v>1982.464</c:v>
                </c:pt>
                <c:pt idx="3024">
                  <c:v>1982.946</c:v>
                </c:pt>
                <c:pt idx="3025">
                  <c:v>1983.428</c:v>
                </c:pt>
                <c:pt idx="3026">
                  <c:v>1983.91</c:v>
                </c:pt>
                <c:pt idx="3027">
                  <c:v>1984.392</c:v>
                </c:pt>
                <c:pt idx="3028">
                  <c:v>1984.874</c:v>
                </c:pt>
                <c:pt idx="3029">
                  <c:v>1985.356</c:v>
                </c:pt>
                <c:pt idx="3030">
                  <c:v>1985.839</c:v>
                </c:pt>
                <c:pt idx="3031">
                  <c:v>1986.321</c:v>
                </c:pt>
                <c:pt idx="3032">
                  <c:v>1986.803</c:v>
                </c:pt>
                <c:pt idx="3033">
                  <c:v>1987.285</c:v>
                </c:pt>
                <c:pt idx="3034">
                  <c:v>1987.767</c:v>
                </c:pt>
                <c:pt idx="3035">
                  <c:v>1988.249</c:v>
                </c:pt>
                <c:pt idx="3036">
                  <c:v>1988.731</c:v>
                </c:pt>
                <c:pt idx="3037">
                  <c:v>1989.213</c:v>
                </c:pt>
                <c:pt idx="3038">
                  <c:v>1989.696</c:v>
                </c:pt>
                <c:pt idx="3039">
                  <c:v>1990.178</c:v>
                </c:pt>
                <c:pt idx="3040">
                  <c:v>1990.66</c:v>
                </c:pt>
                <c:pt idx="3041">
                  <c:v>1991.142</c:v>
                </c:pt>
                <c:pt idx="3042">
                  <c:v>1991.624</c:v>
                </c:pt>
                <c:pt idx="3043">
                  <c:v>1992.106</c:v>
                </c:pt>
                <c:pt idx="3044">
                  <c:v>1992.588</c:v>
                </c:pt>
                <c:pt idx="3045">
                  <c:v>1993.07</c:v>
                </c:pt>
                <c:pt idx="3046">
                  <c:v>1993.552</c:v>
                </c:pt>
                <c:pt idx="3047">
                  <c:v>1994.035</c:v>
                </c:pt>
                <c:pt idx="3048">
                  <c:v>1994.517</c:v>
                </c:pt>
                <c:pt idx="3049">
                  <c:v>1994.999</c:v>
                </c:pt>
                <c:pt idx="3050">
                  <c:v>1995.481</c:v>
                </c:pt>
                <c:pt idx="3051">
                  <c:v>1995.963</c:v>
                </c:pt>
                <c:pt idx="3052">
                  <c:v>1996.445</c:v>
                </c:pt>
                <c:pt idx="3053">
                  <c:v>1996.927</c:v>
                </c:pt>
                <c:pt idx="3054">
                  <c:v>1997.409</c:v>
                </c:pt>
                <c:pt idx="3055">
                  <c:v>1997.891</c:v>
                </c:pt>
                <c:pt idx="3056">
                  <c:v>1998.374</c:v>
                </c:pt>
                <c:pt idx="3057">
                  <c:v>1998.856</c:v>
                </c:pt>
                <c:pt idx="3058">
                  <c:v>1999.338</c:v>
                </c:pt>
                <c:pt idx="3059">
                  <c:v>1999.82</c:v>
                </c:pt>
                <c:pt idx="3060">
                  <c:v>2000.302</c:v>
                </c:pt>
                <c:pt idx="3061">
                  <c:v>2000.784</c:v>
                </c:pt>
                <c:pt idx="3062">
                  <c:v>2001.266</c:v>
                </c:pt>
                <c:pt idx="3063">
                  <c:v>2001.748</c:v>
                </c:pt>
                <c:pt idx="3064">
                  <c:v>2002.231</c:v>
                </c:pt>
                <c:pt idx="3065">
                  <c:v>2002.713</c:v>
                </c:pt>
                <c:pt idx="3066">
                  <c:v>2003.195</c:v>
                </c:pt>
                <c:pt idx="3067">
                  <c:v>2003.677</c:v>
                </c:pt>
                <c:pt idx="3068">
                  <c:v>2004.159</c:v>
                </c:pt>
                <c:pt idx="3069">
                  <c:v>2004.641</c:v>
                </c:pt>
                <c:pt idx="3070">
                  <c:v>2005.123</c:v>
                </c:pt>
                <c:pt idx="3071">
                  <c:v>2005.605</c:v>
                </c:pt>
                <c:pt idx="3072">
                  <c:v>2006.088</c:v>
                </c:pt>
                <c:pt idx="3073">
                  <c:v>2006.57</c:v>
                </c:pt>
                <c:pt idx="3074">
                  <c:v>2007.052</c:v>
                </c:pt>
                <c:pt idx="3075">
                  <c:v>2007.534</c:v>
                </c:pt>
                <c:pt idx="3076">
                  <c:v>2008.016</c:v>
                </c:pt>
                <c:pt idx="3077">
                  <c:v>2008.498</c:v>
                </c:pt>
                <c:pt idx="3078">
                  <c:v>2008.98</c:v>
                </c:pt>
                <c:pt idx="3079">
                  <c:v>2009.462</c:v>
                </c:pt>
                <c:pt idx="3080">
                  <c:v>2009.944</c:v>
                </c:pt>
                <c:pt idx="3081">
                  <c:v>2010.427</c:v>
                </c:pt>
                <c:pt idx="3082">
                  <c:v>2010.909</c:v>
                </c:pt>
                <c:pt idx="3083">
                  <c:v>2011.391</c:v>
                </c:pt>
                <c:pt idx="3084">
                  <c:v>2011.873</c:v>
                </c:pt>
                <c:pt idx="3085">
                  <c:v>2012.355</c:v>
                </c:pt>
                <c:pt idx="3086">
                  <c:v>2012.837</c:v>
                </c:pt>
                <c:pt idx="3087">
                  <c:v>2013.319</c:v>
                </c:pt>
                <c:pt idx="3088">
                  <c:v>2013.801</c:v>
                </c:pt>
                <c:pt idx="3089">
                  <c:v>2014.283</c:v>
                </c:pt>
                <c:pt idx="3090">
                  <c:v>2014.766</c:v>
                </c:pt>
                <c:pt idx="3091">
                  <c:v>2015.248</c:v>
                </c:pt>
                <c:pt idx="3092">
                  <c:v>2015.73</c:v>
                </c:pt>
                <c:pt idx="3093">
                  <c:v>2016.212</c:v>
                </c:pt>
                <c:pt idx="3094">
                  <c:v>2016.694</c:v>
                </c:pt>
                <c:pt idx="3095">
                  <c:v>2017.176</c:v>
                </c:pt>
                <c:pt idx="3096">
                  <c:v>2017.658</c:v>
                </c:pt>
                <c:pt idx="3097">
                  <c:v>2018.14</c:v>
                </c:pt>
                <c:pt idx="3098">
                  <c:v>2018.623</c:v>
                </c:pt>
                <c:pt idx="3099">
                  <c:v>2019.105</c:v>
                </c:pt>
                <c:pt idx="3100">
                  <c:v>2019.587</c:v>
                </c:pt>
                <c:pt idx="3101">
                  <c:v>2020.069</c:v>
                </c:pt>
                <c:pt idx="3102">
                  <c:v>2020.551</c:v>
                </c:pt>
                <c:pt idx="3103">
                  <c:v>2021.033</c:v>
                </c:pt>
                <c:pt idx="3104">
                  <c:v>2021.515</c:v>
                </c:pt>
                <c:pt idx="3105">
                  <c:v>2021.997</c:v>
                </c:pt>
                <c:pt idx="3106">
                  <c:v>2022.479</c:v>
                </c:pt>
                <c:pt idx="3107">
                  <c:v>2022.962</c:v>
                </c:pt>
                <c:pt idx="3108">
                  <c:v>2023.444</c:v>
                </c:pt>
                <c:pt idx="3109">
                  <c:v>2023.926</c:v>
                </c:pt>
                <c:pt idx="3110">
                  <c:v>2024.408</c:v>
                </c:pt>
                <c:pt idx="3111">
                  <c:v>2024.89</c:v>
                </c:pt>
                <c:pt idx="3112">
                  <c:v>2025.372</c:v>
                </c:pt>
                <c:pt idx="3113">
                  <c:v>2025.854</c:v>
                </c:pt>
                <c:pt idx="3114">
                  <c:v>2026.336</c:v>
                </c:pt>
                <c:pt idx="3115">
                  <c:v>2026.818</c:v>
                </c:pt>
                <c:pt idx="3116">
                  <c:v>2027.301</c:v>
                </c:pt>
                <c:pt idx="3117">
                  <c:v>2027.783</c:v>
                </c:pt>
                <c:pt idx="3118">
                  <c:v>2028.265</c:v>
                </c:pt>
                <c:pt idx="3119">
                  <c:v>2028.747</c:v>
                </c:pt>
                <c:pt idx="3120">
                  <c:v>2029.229</c:v>
                </c:pt>
                <c:pt idx="3121">
                  <c:v>2029.711</c:v>
                </c:pt>
                <c:pt idx="3122">
                  <c:v>2030.193</c:v>
                </c:pt>
                <c:pt idx="3123">
                  <c:v>2030.675</c:v>
                </c:pt>
                <c:pt idx="3124">
                  <c:v>2031.158</c:v>
                </c:pt>
                <c:pt idx="3125">
                  <c:v>2031.64</c:v>
                </c:pt>
                <c:pt idx="3126">
                  <c:v>2032.122</c:v>
                </c:pt>
                <c:pt idx="3127">
                  <c:v>2032.604</c:v>
                </c:pt>
                <c:pt idx="3128">
                  <c:v>2033.086</c:v>
                </c:pt>
                <c:pt idx="3129">
                  <c:v>2033.568</c:v>
                </c:pt>
                <c:pt idx="3130">
                  <c:v>2034.05</c:v>
                </c:pt>
                <c:pt idx="3131">
                  <c:v>2034.532</c:v>
                </c:pt>
                <c:pt idx="3132">
                  <c:v>2035.015</c:v>
                </c:pt>
                <c:pt idx="3133">
                  <c:v>2035.497</c:v>
                </c:pt>
                <c:pt idx="3134">
                  <c:v>2035.979</c:v>
                </c:pt>
                <c:pt idx="3135">
                  <c:v>2036.461</c:v>
                </c:pt>
                <c:pt idx="3136">
                  <c:v>2036.943</c:v>
                </c:pt>
                <c:pt idx="3137">
                  <c:v>2037.425</c:v>
                </c:pt>
                <c:pt idx="3138">
                  <c:v>2037.907</c:v>
                </c:pt>
                <c:pt idx="3139">
                  <c:v>2038.389</c:v>
                </c:pt>
                <c:pt idx="3140">
                  <c:v>2038.871</c:v>
                </c:pt>
                <c:pt idx="3141">
                  <c:v>2039.354</c:v>
                </c:pt>
                <c:pt idx="3142">
                  <c:v>2039.836</c:v>
                </c:pt>
                <c:pt idx="3143">
                  <c:v>2040.318</c:v>
                </c:pt>
                <c:pt idx="3144">
                  <c:v>2040.8</c:v>
                </c:pt>
                <c:pt idx="3145">
                  <c:v>2041.282</c:v>
                </c:pt>
                <c:pt idx="3146">
                  <c:v>2041.764</c:v>
                </c:pt>
                <c:pt idx="3147">
                  <c:v>2042.246</c:v>
                </c:pt>
                <c:pt idx="3148">
                  <c:v>2042.728</c:v>
                </c:pt>
                <c:pt idx="3149">
                  <c:v>2043.21</c:v>
                </c:pt>
                <c:pt idx="3150">
                  <c:v>2043.693</c:v>
                </c:pt>
                <c:pt idx="3151">
                  <c:v>2044.175</c:v>
                </c:pt>
                <c:pt idx="3152">
                  <c:v>2044.657</c:v>
                </c:pt>
                <c:pt idx="3153">
                  <c:v>2045.139</c:v>
                </c:pt>
                <c:pt idx="3154">
                  <c:v>2045.621</c:v>
                </c:pt>
                <c:pt idx="3155">
                  <c:v>2046.103</c:v>
                </c:pt>
                <c:pt idx="3156">
                  <c:v>2046.585</c:v>
                </c:pt>
                <c:pt idx="3157">
                  <c:v>2047.067</c:v>
                </c:pt>
                <c:pt idx="3158">
                  <c:v>2047.55</c:v>
                </c:pt>
                <c:pt idx="3159">
                  <c:v>2048.032</c:v>
                </c:pt>
                <c:pt idx="3160">
                  <c:v>2048.514</c:v>
                </c:pt>
                <c:pt idx="3161">
                  <c:v>2048.996</c:v>
                </c:pt>
                <c:pt idx="3162">
                  <c:v>2049.478</c:v>
                </c:pt>
                <c:pt idx="3163">
                  <c:v>2049.96</c:v>
                </c:pt>
                <c:pt idx="3164">
                  <c:v>2050.442</c:v>
                </c:pt>
                <c:pt idx="3165">
                  <c:v>2050.924</c:v>
                </c:pt>
                <c:pt idx="3166">
                  <c:v>2051.406</c:v>
                </c:pt>
                <c:pt idx="3167">
                  <c:v>2051.889</c:v>
                </c:pt>
                <c:pt idx="3168">
                  <c:v>2052.371</c:v>
                </c:pt>
                <c:pt idx="3169">
                  <c:v>2052.853</c:v>
                </c:pt>
                <c:pt idx="3170">
                  <c:v>2053.335</c:v>
                </c:pt>
                <c:pt idx="3171">
                  <c:v>2053.817</c:v>
                </c:pt>
                <c:pt idx="3172">
                  <c:v>2054.299</c:v>
                </c:pt>
                <c:pt idx="3173">
                  <c:v>2054.781</c:v>
                </c:pt>
                <c:pt idx="3174">
                  <c:v>2055.263</c:v>
                </c:pt>
                <c:pt idx="3175">
                  <c:v>2055.746</c:v>
                </c:pt>
                <c:pt idx="3176">
                  <c:v>2056.228</c:v>
                </c:pt>
                <c:pt idx="3177">
                  <c:v>2056.71</c:v>
                </c:pt>
                <c:pt idx="3178">
                  <c:v>2057.192</c:v>
                </c:pt>
                <c:pt idx="3179">
                  <c:v>2057.674</c:v>
                </c:pt>
                <c:pt idx="3180">
                  <c:v>2058.156</c:v>
                </c:pt>
                <c:pt idx="3181">
                  <c:v>2058.638</c:v>
                </c:pt>
                <c:pt idx="3182">
                  <c:v>2059.12</c:v>
                </c:pt>
                <c:pt idx="3183">
                  <c:v>2059.603</c:v>
                </c:pt>
                <c:pt idx="3184">
                  <c:v>2060.084</c:v>
                </c:pt>
                <c:pt idx="3185">
                  <c:v>2060.567</c:v>
                </c:pt>
                <c:pt idx="3186">
                  <c:v>2061.049</c:v>
                </c:pt>
                <c:pt idx="3187">
                  <c:v>2061.531</c:v>
                </c:pt>
                <c:pt idx="3188">
                  <c:v>2062.013</c:v>
                </c:pt>
                <c:pt idx="3189">
                  <c:v>2062.495</c:v>
                </c:pt>
                <c:pt idx="3190">
                  <c:v>2062.977</c:v>
                </c:pt>
                <c:pt idx="3191">
                  <c:v>2063.459</c:v>
                </c:pt>
                <c:pt idx="3192">
                  <c:v>2063.941</c:v>
                </c:pt>
                <c:pt idx="3193">
                  <c:v>2064.424</c:v>
                </c:pt>
                <c:pt idx="3194">
                  <c:v>2064.906</c:v>
                </c:pt>
                <c:pt idx="3195">
                  <c:v>2065.388</c:v>
                </c:pt>
                <c:pt idx="3196">
                  <c:v>2065.87</c:v>
                </c:pt>
                <c:pt idx="3197">
                  <c:v>2066.352</c:v>
                </c:pt>
                <c:pt idx="3198">
                  <c:v>2066.834</c:v>
                </c:pt>
                <c:pt idx="3199">
                  <c:v>2067.316</c:v>
                </c:pt>
                <c:pt idx="3200">
                  <c:v>2067.798</c:v>
                </c:pt>
                <c:pt idx="3201">
                  <c:v>2068.281</c:v>
                </c:pt>
                <c:pt idx="3202">
                  <c:v>2068.763</c:v>
                </c:pt>
                <c:pt idx="3203">
                  <c:v>2069.245</c:v>
                </c:pt>
                <c:pt idx="3204">
                  <c:v>2069.727</c:v>
                </c:pt>
                <c:pt idx="3205">
                  <c:v>2070.209</c:v>
                </c:pt>
                <c:pt idx="3206">
                  <c:v>2070.691</c:v>
                </c:pt>
                <c:pt idx="3207">
                  <c:v>2071.173</c:v>
                </c:pt>
                <c:pt idx="3208">
                  <c:v>2071.655</c:v>
                </c:pt>
                <c:pt idx="3209">
                  <c:v>2072.137</c:v>
                </c:pt>
                <c:pt idx="3210">
                  <c:v>2072.62</c:v>
                </c:pt>
                <c:pt idx="3211">
                  <c:v>2073.102</c:v>
                </c:pt>
                <c:pt idx="3212">
                  <c:v>2073.584</c:v>
                </c:pt>
                <c:pt idx="3213">
                  <c:v>2074.066</c:v>
                </c:pt>
                <c:pt idx="3214">
                  <c:v>2074.548</c:v>
                </c:pt>
                <c:pt idx="3215">
                  <c:v>2075.03</c:v>
                </c:pt>
                <c:pt idx="3216">
                  <c:v>2075.512</c:v>
                </c:pt>
                <c:pt idx="3217">
                  <c:v>2075.994</c:v>
                </c:pt>
                <c:pt idx="3218">
                  <c:v>2076.477</c:v>
                </c:pt>
                <c:pt idx="3219">
                  <c:v>2076.959</c:v>
                </c:pt>
                <c:pt idx="3220">
                  <c:v>2077.441</c:v>
                </c:pt>
                <c:pt idx="3221">
                  <c:v>2077.923</c:v>
                </c:pt>
                <c:pt idx="3222">
                  <c:v>2078.405</c:v>
                </c:pt>
                <c:pt idx="3223">
                  <c:v>2078.887</c:v>
                </c:pt>
                <c:pt idx="3224">
                  <c:v>2079.369</c:v>
                </c:pt>
                <c:pt idx="3225">
                  <c:v>2079.851</c:v>
                </c:pt>
                <c:pt idx="3226">
                  <c:v>2080.333</c:v>
                </c:pt>
                <c:pt idx="3227">
                  <c:v>2080.816</c:v>
                </c:pt>
                <c:pt idx="3228">
                  <c:v>2081.298</c:v>
                </c:pt>
                <c:pt idx="3229">
                  <c:v>2081.78</c:v>
                </c:pt>
                <c:pt idx="3230">
                  <c:v>2082.262</c:v>
                </c:pt>
                <c:pt idx="3231">
                  <c:v>2082.744</c:v>
                </c:pt>
                <c:pt idx="3232">
                  <c:v>2083.226</c:v>
                </c:pt>
                <c:pt idx="3233">
                  <c:v>2083.708</c:v>
                </c:pt>
                <c:pt idx="3234">
                  <c:v>2084.19</c:v>
                </c:pt>
                <c:pt idx="3235">
                  <c:v>2084.673</c:v>
                </c:pt>
                <c:pt idx="3236">
                  <c:v>2085.155</c:v>
                </c:pt>
                <c:pt idx="3237">
                  <c:v>2085.637</c:v>
                </c:pt>
                <c:pt idx="3238">
                  <c:v>2086.119</c:v>
                </c:pt>
                <c:pt idx="3239">
                  <c:v>2086.601</c:v>
                </c:pt>
                <c:pt idx="3240">
                  <c:v>2087.083</c:v>
                </c:pt>
                <c:pt idx="3241">
                  <c:v>2087.565</c:v>
                </c:pt>
                <c:pt idx="3242">
                  <c:v>2088.047</c:v>
                </c:pt>
                <c:pt idx="3243">
                  <c:v>2088.53</c:v>
                </c:pt>
                <c:pt idx="3244">
                  <c:v>2089.011</c:v>
                </c:pt>
                <c:pt idx="3245">
                  <c:v>2089.494</c:v>
                </c:pt>
                <c:pt idx="3246">
                  <c:v>2089.976</c:v>
                </c:pt>
                <c:pt idx="3247">
                  <c:v>2090.458</c:v>
                </c:pt>
                <c:pt idx="3248">
                  <c:v>2090.94</c:v>
                </c:pt>
                <c:pt idx="3249">
                  <c:v>2091.422</c:v>
                </c:pt>
                <c:pt idx="3250">
                  <c:v>2091.904</c:v>
                </c:pt>
                <c:pt idx="3251">
                  <c:v>2092.386</c:v>
                </c:pt>
                <c:pt idx="3252">
                  <c:v>2092.868</c:v>
                </c:pt>
                <c:pt idx="3253">
                  <c:v>2093.351</c:v>
                </c:pt>
                <c:pt idx="3254">
                  <c:v>2093.833</c:v>
                </c:pt>
                <c:pt idx="3255">
                  <c:v>2094.315</c:v>
                </c:pt>
                <c:pt idx="3256">
                  <c:v>2094.797</c:v>
                </c:pt>
                <c:pt idx="3257">
                  <c:v>2095.279</c:v>
                </c:pt>
                <c:pt idx="3258">
                  <c:v>2095.761</c:v>
                </c:pt>
                <c:pt idx="3259">
                  <c:v>2096.243</c:v>
                </c:pt>
                <c:pt idx="3260">
                  <c:v>2096.725</c:v>
                </c:pt>
                <c:pt idx="3261">
                  <c:v>2097.208</c:v>
                </c:pt>
                <c:pt idx="3262">
                  <c:v>2097.69</c:v>
                </c:pt>
                <c:pt idx="3263">
                  <c:v>2098.172</c:v>
                </c:pt>
                <c:pt idx="3264">
                  <c:v>2098.654</c:v>
                </c:pt>
                <c:pt idx="3265">
                  <c:v>2099.136</c:v>
                </c:pt>
                <c:pt idx="3266">
                  <c:v>2099.618</c:v>
                </c:pt>
                <c:pt idx="3267">
                  <c:v>2100.1</c:v>
                </c:pt>
                <c:pt idx="3268">
                  <c:v>2100.582</c:v>
                </c:pt>
                <c:pt idx="3269">
                  <c:v>2101.064</c:v>
                </c:pt>
                <c:pt idx="3270">
                  <c:v>2101.547</c:v>
                </c:pt>
                <c:pt idx="3271">
                  <c:v>2102.029</c:v>
                </c:pt>
                <c:pt idx="3272">
                  <c:v>2102.511</c:v>
                </c:pt>
                <c:pt idx="3273">
                  <c:v>2102.993</c:v>
                </c:pt>
                <c:pt idx="3274">
                  <c:v>2103.475</c:v>
                </c:pt>
                <c:pt idx="3275">
                  <c:v>2103.957</c:v>
                </c:pt>
                <c:pt idx="3276">
                  <c:v>2104.439</c:v>
                </c:pt>
                <c:pt idx="3277">
                  <c:v>2104.921</c:v>
                </c:pt>
                <c:pt idx="3278">
                  <c:v>2105.404</c:v>
                </c:pt>
                <c:pt idx="3279">
                  <c:v>2105.886</c:v>
                </c:pt>
                <c:pt idx="3280">
                  <c:v>2106.368</c:v>
                </c:pt>
                <c:pt idx="3281">
                  <c:v>2106.85</c:v>
                </c:pt>
                <c:pt idx="3282">
                  <c:v>2107.332</c:v>
                </c:pt>
                <c:pt idx="3283">
                  <c:v>2107.814</c:v>
                </c:pt>
                <c:pt idx="3284">
                  <c:v>2108.296</c:v>
                </c:pt>
                <c:pt idx="3285">
                  <c:v>2108.778</c:v>
                </c:pt>
                <c:pt idx="3286">
                  <c:v>2109.26</c:v>
                </c:pt>
                <c:pt idx="3287">
                  <c:v>2109.743</c:v>
                </c:pt>
                <c:pt idx="3288">
                  <c:v>2110.225</c:v>
                </c:pt>
                <c:pt idx="3289">
                  <c:v>2110.707</c:v>
                </c:pt>
                <c:pt idx="3290">
                  <c:v>2111.189</c:v>
                </c:pt>
                <c:pt idx="3291">
                  <c:v>2111.671</c:v>
                </c:pt>
                <c:pt idx="3292">
                  <c:v>2112.153</c:v>
                </c:pt>
                <c:pt idx="3293">
                  <c:v>2112.635</c:v>
                </c:pt>
                <c:pt idx="3294">
                  <c:v>2113.117</c:v>
                </c:pt>
                <c:pt idx="3295">
                  <c:v>2113.6</c:v>
                </c:pt>
                <c:pt idx="3296">
                  <c:v>2114.082</c:v>
                </c:pt>
                <c:pt idx="3297">
                  <c:v>2114.564</c:v>
                </c:pt>
                <c:pt idx="3298">
                  <c:v>2115.046</c:v>
                </c:pt>
                <c:pt idx="3299">
                  <c:v>2115.528</c:v>
                </c:pt>
                <c:pt idx="3300">
                  <c:v>2116.01</c:v>
                </c:pt>
                <c:pt idx="3301">
                  <c:v>2116.492</c:v>
                </c:pt>
                <c:pt idx="3302">
                  <c:v>2116.974</c:v>
                </c:pt>
                <c:pt idx="3303">
                  <c:v>2117.457</c:v>
                </c:pt>
                <c:pt idx="3304">
                  <c:v>2117.938</c:v>
                </c:pt>
                <c:pt idx="3305">
                  <c:v>2118.421</c:v>
                </c:pt>
                <c:pt idx="3306">
                  <c:v>2118.903</c:v>
                </c:pt>
                <c:pt idx="3307">
                  <c:v>2119.385</c:v>
                </c:pt>
                <c:pt idx="3308">
                  <c:v>2119.867</c:v>
                </c:pt>
                <c:pt idx="3309">
                  <c:v>2120.349</c:v>
                </c:pt>
                <c:pt idx="3310">
                  <c:v>2120.831</c:v>
                </c:pt>
                <c:pt idx="3311">
                  <c:v>2121.313</c:v>
                </c:pt>
                <c:pt idx="3312">
                  <c:v>2121.795</c:v>
                </c:pt>
                <c:pt idx="3313">
                  <c:v>2122.278</c:v>
                </c:pt>
                <c:pt idx="3314">
                  <c:v>2122.76</c:v>
                </c:pt>
                <c:pt idx="3315">
                  <c:v>2123.242</c:v>
                </c:pt>
                <c:pt idx="3316">
                  <c:v>2123.724</c:v>
                </c:pt>
                <c:pt idx="3317">
                  <c:v>2124.206</c:v>
                </c:pt>
                <c:pt idx="3318">
                  <c:v>2124.688</c:v>
                </c:pt>
                <c:pt idx="3319">
                  <c:v>2125.17</c:v>
                </c:pt>
                <c:pt idx="3320">
                  <c:v>2125.652</c:v>
                </c:pt>
                <c:pt idx="3321">
                  <c:v>2126.135</c:v>
                </c:pt>
                <c:pt idx="3322">
                  <c:v>2126.617</c:v>
                </c:pt>
                <c:pt idx="3323">
                  <c:v>2127.099</c:v>
                </c:pt>
                <c:pt idx="3324">
                  <c:v>2127.581</c:v>
                </c:pt>
                <c:pt idx="3325">
                  <c:v>2128.063</c:v>
                </c:pt>
                <c:pt idx="3326">
                  <c:v>2128.545</c:v>
                </c:pt>
                <c:pt idx="3327">
                  <c:v>2129.027</c:v>
                </c:pt>
                <c:pt idx="3328">
                  <c:v>2129.509</c:v>
                </c:pt>
                <c:pt idx="3329">
                  <c:v>2129.991</c:v>
                </c:pt>
                <c:pt idx="3330">
                  <c:v>2130.474</c:v>
                </c:pt>
                <c:pt idx="3331">
                  <c:v>2130.956</c:v>
                </c:pt>
                <c:pt idx="3332">
                  <c:v>2131.438</c:v>
                </c:pt>
                <c:pt idx="3333">
                  <c:v>2131.92</c:v>
                </c:pt>
                <c:pt idx="3334">
                  <c:v>2132.402</c:v>
                </c:pt>
                <c:pt idx="3335">
                  <c:v>2132.884</c:v>
                </c:pt>
                <c:pt idx="3336">
                  <c:v>2133.366</c:v>
                </c:pt>
                <c:pt idx="3337">
                  <c:v>2133.848</c:v>
                </c:pt>
                <c:pt idx="3338">
                  <c:v>2134.331</c:v>
                </c:pt>
                <c:pt idx="3339">
                  <c:v>2134.813</c:v>
                </c:pt>
                <c:pt idx="3340">
                  <c:v>2135.295</c:v>
                </c:pt>
                <c:pt idx="3341">
                  <c:v>2135.777</c:v>
                </c:pt>
                <c:pt idx="3342">
                  <c:v>2136.259</c:v>
                </c:pt>
                <c:pt idx="3343">
                  <c:v>2136.741</c:v>
                </c:pt>
                <c:pt idx="3344">
                  <c:v>2137.223</c:v>
                </c:pt>
                <c:pt idx="3345">
                  <c:v>2137.705</c:v>
                </c:pt>
                <c:pt idx="3346">
                  <c:v>2138.188</c:v>
                </c:pt>
                <c:pt idx="3347">
                  <c:v>2138.67</c:v>
                </c:pt>
                <c:pt idx="3348">
                  <c:v>2139.152</c:v>
                </c:pt>
                <c:pt idx="3349">
                  <c:v>2139.634</c:v>
                </c:pt>
                <c:pt idx="3350">
                  <c:v>2140.116</c:v>
                </c:pt>
                <c:pt idx="3351">
                  <c:v>2140.598</c:v>
                </c:pt>
                <c:pt idx="3352">
                  <c:v>2141.08</c:v>
                </c:pt>
                <c:pt idx="3353">
                  <c:v>2141.562</c:v>
                </c:pt>
                <c:pt idx="3354">
                  <c:v>2142.044</c:v>
                </c:pt>
                <c:pt idx="3355">
                  <c:v>2142.527</c:v>
                </c:pt>
                <c:pt idx="3356">
                  <c:v>2143.009</c:v>
                </c:pt>
                <c:pt idx="3357">
                  <c:v>2143.491</c:v>
                </c:pt>
                <c:pt idx="3358">
                  <c:v>2143.973</c:v>
                </c:pt>
                <c:pt idx="3359">
                  <c:v>2144.455</c:v>
                </c:pt>
                <c:pt idx="3360">
                  <c:v>2144.937</c:v>
                </c:pt>
                <c:pt idx="3361">
                  <c:v>2145.419</c:v>
                </c:pt>
                <c:pt idx="3362">
                  <c:v>2145.901</c:v>
                </c:pt>
                <c:pt idx="3363">
                  <c:v>2146.384</c:v>
                </c:pt>
                <c:pt idx="3364">
                  <c:v>2146.865</c:v>
                </c:pt>
                <c:pt idx="3365">
                  <c:v>2147.348</c:v>
                </c:pt>
                <c:pt idx="3366">
                  <c:v>2147.83</c:v>
                </c:pt>
                <c:pt idx="3367">
                  <c:v>2148.312</c:v>
                </c:pt>
                <c:pt idx="3368">
                  <c:v>2148.794</c:v>
                </c:pt>
                <c:pt idx="3369">
                  <c:v>2149.276</c:v>
                </c:pt>
                <c:pt idx="3370">
                  <c:v>2149.758</c:v>
                </c:pt>
                <c:pt idx="3371">
                  <c:v>2150.24</c:v>
                </c:pt>
                <c:pt idx="3372">
                  <c:v>2150.722</c:v>
                </c:pt>
                <c:pt idx="3373">
                  <c:v>2151.205</c:v>
                </c:pt>
                <c:pt idx="3374">
                  <c:v>2151.687</c:v>
                </c:pt>
                <c:pt idx="3375">
                  <c:v>2152.169</c:v>
                </c:pt>
                <c:pt idx="3376">
                  <c:v>2152.651</c:v>
                </c:pt>
                <c:pt idx="3377">
                  <c:v>2153.133</c:v>
                </c:pt>
                <c:pt idx="3378">
                  <c:v>2153.615</c:v>
                </c:pt>
                <c:pt idx="3379">
                  <c:v>2154.097</c:v>
                </c:pt>
                <c:pt idx="3380">
                  <c:v>2154.579</c:v>
                </c:pt>
                <c:pt idx="3381">
                  <c:v>2155.062</c:v>
                </c:pt>
                <c:pt idx="3382">
                  <c:v>2155.544</c:v>
                </c:pt>
                <c:pt idx="3383">
                  <c:v>2156.026</c:v>
                </c:pt>
                <c:pt idx="3384">
                  <c:v>2156.508</c:v>
                </c:pt>
                <c:pt idx="3385">
                  <c:v>2156.99</c:v>
                </c:pt>
                <c:pt idx="3386">
                  <c:v>2157.472</c:v>
                </c:pt>
                <c:pt idx="3387">
                  <c:v>2157.954</c:v>
                </c:pt>
                <c:pt idx="3388">
                  <c:v>2158.436</c:v>
                </c:pt>
                <c:pt idx="3389">
                  <c:v>2158.918</c:v>
                </c:pt>
                <c:pt idx="3390">
                  <c:v>2159.401</c:v>
                </c:pt>
                <c:pt idx="3391">
                  <c:v>2159.883</c:v>
                </c:pt>
                <c:pt idx="3392">
                  <c:v>2160.365</c:v>
                </c:pt>
                <c:pt idx="3393">
                  <c:v>2160.847</c:v>
                </c:pt>
                <c:pt idx="3394">
                  <c:v>2161.329</c:v>
                </c:pt>
                <c:pt idx="3395">
                  <c:v>2161.811</c:v>
                </c:pt>
                <c:pt idx="3396">
                  <c:v>2162.293</c:v>
                </c:pt>
                <c:pt idx="3397">
                  <c:v>2162.775</c:v>
                </c:pt>
                <c:pt idx="3398">
                  <c:v>2163.258</c:v>
                </c:pt>
                <c:pt idx="3399">
                  <c:v>2163.74</c:v>
                </c:pt>
                <c:pt idx="3400">
                  <c:v>2164.222</c:v>
                </c:pt>
                <c:pt idx="3401">
                  <c:v>2164.704</c:v>
                </c:pt>
                <c:pt idx="3402">
                  <c:v>2165.186</c:v>
                </c:pt>
                <c:pt idx="3403">
                  <c:v>2165.668</c:v>
                </c:pt>
                <c:pt idx="3404">
                  <c:v>2166.15</c:v>
                </c:pt>
                <c:pt idx="3405">
                  <c:v>2166.632</c:v>
                </c:pt>
                <c:pt idx="3406">
                  <c:v>2167.115</c:v>
                </c:pt>
                <c:pt idx="3407">
                  <c:v>2167.597</c:v>
                </c:pt>
                <c:pt idx="3408">
                  <c:v>2168.079</c:v>
                </c:pt>
                <c:pt idx="3409">
                  <c:v>2168.561</c:v>
                </c:pt>
                <c:pt idx="3410">
                  <c:v>2169.043</c:v>
                </c:pt>
                <c:pt idx="3411">
                  <c:v>2169.525</c:v>
                </c:pt>
                <c:pt idx="3412">
                  <c:v>2170.007</c:v>
                </c:pt>
                <c:pt idx="3413">
                  <c:v>2170.489</c:v>
                </c:pt>
                <c:pt idx="3414">
                  <c:v>2170.971</c:v>
                </c:pt>
                <c:pt idx="3415">
                  <c:v>2171.454</c:v>
                </c:pt>
                <c:pt idx="3416">
                  <c:v>2171.936</c:v>
                </c:pt>
                <c:pt idx="3417">
                  <c:v>2172.418</c:v>
                </c:pt>
                <c:pt idx="3418">
                  <c:v>2172.9</c:v>
                </c:pt>
                <c:pt idx="3419">
                  <c:v>2173.382</c:v>
                </c:pt>
                <c:pt idx="3420">
                  <c:v>2173.864</c:v>
                </c:pt>
                <c:pt idx="3421">
                  <c:v>2174.346</c:v>
                </c:pt>
                <c:pt idx="3422">
                  <c:v>2174.828</c:v>
                </c:pt>
                <c:pt idx="3423">
                  <c:v>2175.311</c:v>
                </c:pt>
                <c:pt idx="3424">
                  <c:v>2175.792</c:v>
                </c:pt>
                <c:pt idx="3425">
                  <c:v>2176.275</c:v>
                </c:pt>
                <c:pt idx="3426">
                  <c:v>2176.757</c:v>
                </c:pt>
                <c:pt idx="3427">
                  <c:v>2177.239</c:v>
                </c:pt>
                <c:pt idx="3428">
                  <c:v>2177.721</c:v>
                </c:pt>
                <c:pt idx="3429">
                  <c:v>2178.203</c:v>
                </c:pt>
                <c:pt idx="3430">
                  <c:v>2178.685</c:v>
                </c:pt>
                <c:pt idx="3431">
                  <c:v>2179.167</c:v>
                </c:pt>
                <c:pt idx="3432">
                  <c:v>2179.649</c:v>
                </c:pt>
                <c:pt idx="3433">
                  <c:v>2180.132</c:v>
                </c:pt>
                <c:pt idx="3434">
                  <c:v>2180.614</c:v>
                </c:pt>
                <c:pt idx="3435">
                  <c:v>2181.096</c:v>
                </c:pt>
                <c:pt idx="3436">
                  <c:v>2181.578</c:v>
                </c:pt>
                <c:pt idx="3437">
                  <c:v>2182.06</c:v>
                </c:pt>
                <c:pt idx="3438">
                  <c:v>2182.542</c:v>
                </c:pt>
                <c:pt idx="3439">
                  <c:v>2183.024</c:v>
                </c:pt>
                <c:pt idx="3440">
                  <c:v>2183.506</c:v>
                </c:pt>
                <c:pt idx="3441">
                  <c:v>2183.989</c:v>
                </c:pt>
                <c:pt idx="3442">
                  <c:v>2184.471</c:v>
                </c:pt>
                <c:pt idx="3443">
                  <c:v>2184.953</c:v>
                </c:pt>
                <c:pt idx="3444">
                  <c:v>2185.435</c:v>
                </c:pt>
                <c:pt idx="3445">
                  <c:v>2185.917</c:v>
                </c:pt>
                <c:pt idx="3446">
                  <c:v>2186.399</c:v>
                </c:pt>
                <c:pt idx="3447">
                  <c:v>2186.881</c:v>
                </c:pt>
                <c:pt idx="3448">
                  <c:v>2187.363</c:v>
                </c:pt>
                <c:pt idx="3449">
                  <c:v>2187.845</c:v>
                </c:pt>
                <c:pt idx="3450">
                  <c:v>2188.328</c:v>
                </c:pt>
                <c:pt idx="3451">
                  <c:v>2188.81</c:v>
                </c:pt>
                <c:pt idx="3452">
                  <c:v>2189.292</c:v>
                </c:pt>
                <c:pt idx="3453">
                  <c:v>2189.774</c:v>
                </c:pt>
                <c:pt idx="3454">
                  <c:v>2190.256</c:v>
                </c:pt>
                <c:pt idx="3455">
                  <c:v>2190.738</c:v>
                </c:pt>
                <c:pt idx="3456">
                  <c:v>2191.22</c:v>
                </c:pt>
                <c:pt idx="3457">
                  <c:v>2191.702</c:v>
                </c:pt>
                <c:pt idx="3458">
                  <c:v>2192.185</c:v>
                </c:pt>
                <c:pt idx="3459">
                  <c:v>2192.667</c:v>
                </c:pt>
                <c:pt idx="3460">
                  <c:v>2193.149</c:v>
                </c:pt>
                <c:pt idx="3461">
                  <c:v>2193.631</c:v>
                </c:pt>
                <c:pt idx="3462">
                  <c:v>2194.113</c:v>
                </c:pt>
                <c:pt idx="3463">
                  <c:v>2194.595</c:v>
                </c:pt>
                <c:pt idx="3464">
                  <c:v>2195.077</c:v>
                </c:pt>
                <c:pt idx="3465">
                  <c:v>2195.559</c:v>
                </c:pt>
                <c:pt idx="3466">
                  <c:v>2196.042</c:v>
                </c:pt>
                <c:pt idx="3467">
                  <c:v>2196.524</c:v>
                </c:pt>
                <c:pt idx="3468">
                  <c:v>2197.006</c:v>
                </c:pt>
                <c:pt idx="3469">
                  <c:v>2197.488</c:v>
                </c:pt>
                <c:pt idx="3470">
                  <c:v>2197.97</c:v>
                </c:pt>
                <c:pt idx="3471">
                  <c:v>2198.452</c:v>
                </c:pt>
                <c:pt idx="3472">
                  <c:v>2198.934</c:v>
                </c:pt>
                <c:pt idx="3473">
                  <c:v>2199.416</c:v>
                </c:pt>
                <c:pt idx="3474">
                  <c:v>2199.898</c:v>
                </c:pt>
                <c:pt idx="3475">
                  <c:v>2200.381</c:v>
                </c:pt>
                <c:pt idx="3476">
                  <c:v>2200.863</c:v>
                </c:pt>
                <c:pt idx="3477">
                  <c:v>2201.345</c:v>
                </c:pt>
                <c:pt idx="3478">
                  <c:v>2201.827</c:v>
                </c:pt>
                <c:pt idx="3479">
                  <c:v>2202.309</c:v>
                </c:pt>
                <c:pt idx="3480">
                  <c:v>2202.791</c:v>
                </c:pt>
                <c:pt idx="3481">
                  <c:v>2203.273</c:v>
                </c:pt>
                <c:pt idx="3482">
                  <c:v>2203.755</c:v>
                </c:pt>
                <c:pt idx="3483">
                  <c:v>2204.238</c:v>
                </c:pt>
                <c:pt idx="3484">
                  <c:v>2204.719</c:v>
                </c:pt>
                <c:pt idx="3485">
                  <c:v>2205.202</c:v>
                </c:pt>
                <c:pt idx="3486">
                  <c:v>2205.684</c:v>
                </c:pt>
                <c:pt idx="3487">
                  <c:v>2206.166</c:v>
                </c:pt>
                <c:pt idx="3488">
                  <c:v>2206.648</c:v>
                </c:pt>
                <c:pt idx="3489">
                  <c:v>2207.13</c:v>
                </c:pt>
                <c:pt idx="3490">
                  <c:v>2207.612</c:v>
                </c:pt>
                <c:pt idx="3491">
                  <c:v>2208.094</c:v>
                </c:pt>
                <c:pt idx="3492">
                  <c:v>2208.576</c:v>
                </c:pt>
                <c:pt idx="3493">
                  <c:v>2209.059</c:v>
                </c:pt>
                <c:pt idx="3494">
                  <c:v>2209.541</c:v>
                </c:pt>
                <c:pt idx="3495">
                  <c:v>2210.023</c:v>
                </c:pt>
                <c:pt idx="3496">
                  <c:v>2210.505</c:v>
                </c:pt>
                <c:pt idx="3497">
                  <c:v>2210.987</c:v>
                </c:pt>
                <c:pt idx="3498">
                  <c:v>2211.469</c:v>
                </c:pt>
                <c:pt idx="3499">
                  <c:v>2211.951</c:v>
                </c:pt>
                <c:pt idx="3500">
                  <c:v>2212.433</c:v>
                </c:pt>
                <c:pt idx="3501">
                  <c:v>2212.916</c:v>
                </c:pt>
                <c:pt idx="3502">
                  <c:v>2213.398</c:v>
                </c:pt>
                <c:pt idx="3503">
                  <c:v>2213.88</c:v>
                </c:pt>
                <c:pt idx="3504">
                  <c:v>2214.362</c:v>
                </c:pt>
                <c:pt idx="3505">
                  <c:v>2214.844</c:v>
                </c:pt>
                <c:pt idx="3506">
                  <c:v>2215.326</c:v>
                </c:pt>
                <c:pt idx="3507">
                  <c:v>2215.808</c:v>
                </c:pt>
                <c:pt idx="3508">
                  <c:v>2216.29</c:v>
                </c:pt>
                <c:pt idx="3509">
                  <c:v>2216.772</c:v>
                </c:pt>
                <c:pt idx="3510">
                  <c:v>2217.255</c:v>
                </c:pt>
                <c:pt idx="3511">
                  <c:v>2217.737</c:v>
                </c:pt>
                <c:pt idx="3512">
                  <c:v>2218.219</c:v>
                </c:pt>
                <c:pt idx="3513">
                  <c:v>2218.701</c:v>
                </c:pt>
                <c:pt idx="3514">
                  <c:v>2219.183</c:v>
                </c:pt>
                <c:pt idx="3515">
                  <c:v>2219.665</c:v>
                </c:pt>
                <c:pt idx="3516">
                  <c:v>2220.147</c:v>
                </c:pt>
                <c:pt idx="3517">
                  <c:v>2220.629</c:v>
                </c:pt>
                <c:pt idx="3518">
                  <c:v>2221.112</c:v>
                </c:pt>
                <c:pt idx="3519">
                  <c:v>2221.594</c:v>
                </c:pt>
                <c:pt idx="3520">
                  <c:v>2222.076</c:v>
                </c:pt>
                <c:pt idx="3521">
                  <c:v>2222.558</c:v>
                </c:pt>
                <c:pt idx="3522">
                  <c:v>2223.04</c:v>
                </c:pt>
                <c:pt idx="3523">
                  <c:v>2223.522</c:v>
                </c:pt>
                <c:pt idx="3524">
                  <c:v>2224.004</c:v>
                </c:pt>
                <c:pt idx="3525">
                  <c:v>2224.486</c:v>
                </c:pt>
                <c:pt idx="3526">
                  <c:v>2224.969</c:v>
                </c:pt>
                <c:pt idx="3527">
                  <c:v>2225.451</c:v>
                </c:pt>
                <c:pt idx="3528">
                  <c:v>2225.933</c:v>
                </c:pt>
                <c:pt idx="3529">
                  <c:v>2226.415</c:v>
                </c:pt>
                <c:pt idx="3530">
                  <c:v>2226.897</c:v>
                </c:pt>
                <c:pt idx="3531">
                  <c:v>2227.379</c:v>
                </c:pt>
                <c:pt idx="3532">
                  <c:v>2227.861</c:v>
                </c:pt>
                <c:pt idx="3533">
                  <c:v>2228.343</c:v>
                </c:pt>
                <c:pt idx="3534">
                  <c:v>2228.825</c:v>
                </c:pt>
                <c:pt idx="3535">
                  <c:v>2229.308</c:v>
                </c:pt>
                <c:pt idx="3536">
                  <c:v>2229.79</c:v>
                </c:pt>
                <c:pt idx="3537">
                  <c:v>2230.272</c:v>
                </c:pt>
                <c:pt idx="3538">
                  <c:v>2230.754</c:v>
                </c:pt>
                <c:pt idx="3539">
                  <c:v>2231.236</c:v>
                </c:pt>
                <c:pt idx="3540">
                  <c:v>2231.718</c:v>
                </c:pt>
                <c:pt idx="3541">
                  <c:v>2232.2</c:v>
                </c:pt>
                <c:pt idx="3542">
                  <c:v>2232.682</c:v>
                </c:pt>
                <c:pt idx="3543">
                  <c:v>2233.165</c:v>
                </c:pt>
                <c:pt idx="3544">
                  <c:v>2233.646</c:v>
                </c:pt>
                <c:pt idx="3545">
                  <c:v>2234.129</c:v>
                </c:pt>
                <c:pt idx="3546">
                  <c:v>2234.611</c:v>
                </c:pt>
                <c:pt idx="3547">
                  <c:v>2235.093</c:v>
                </c:pt>
                <c:pt idx="3548">
                  <c:v>2235.575</c:v>
                </c:pt>
                <c:pt idx="3549">
                  <c:v>2236.057</c:v>
                </c:pt>
                <c:pt idx="3550">
                  <c:v>2236.539</c:v>
                </c:pt>
                <c:pt idx="3551">
                  <c:v>2237.021</c:v>
                </c:pt>
                <c:pt idx="3552">
                  <c:v>2237.503</c:v>
                </c:pt>
                <c:pt idx="3553">
                  <c:v>2237.986</c:v>
                </c:pt>
                <c:pt idx="3554">
                  <c:v>2238.468</c:v>
                </c:pt>
                <c:pt idx="3555">
                  <c:v>2238.95</c:v>
                </c:pt>
                <c:pt idx="3556">
                  <c:v>2239.432</c:v>
                </c:pt>
                <c:pt idx="3557">
                  <c:v>2239.914</c:v>
                </c:pt>
                <c:pt idx="3558">
                  <c:v>2240.396</c:v>
                </c:pt>
                <c:pt idx="3559">
                  <c:v>2240.878</c:v>
                </c:pt>
                <c:pt idx="3560">
                  <c:v>2241.36</c:v>
                </c:pt>
                <c:pt idx="3561">
                  <c:v>2241.843</c:v>
                </c:pt>
                <c:pt idx="3562">
                  <c:v>2242.325</c:v>
                </c:pt>
                <c:pt idx="3563">
                  <c:v>2242.807</c:v>
                </c:pt>
                <c:pt idx="3564">
                  <c:v>2243.289</c:v>
                </c:pt>
                <c:pt idx="3565">
                  <c:v>2243.771</c:v>
                </c:pt>
                <c:pt idx="3566">
                  <c:v>2244.253</c:v>
                </c:pt>
                <c:pt idx="3567">
                  <c:v>2244.735</c:v>
                </c:pt>
                <c:pt idx="3568">
                  <c:v>2245.217</c:v>
                </c:pt>
                <c:pt idx="3569">
                  <c:v>2245.699</c:v>
                </c:pt>
                <c:pt idx="3570">
                  <c:v>2246.182</c:v>
                </c:pt>
                <c:pt idx="3571">
                  <c:v>2246.664</c:v>
                </c:pt>
                <c:pt idx="3572">
                  <c:v>2247.146</c:v>
                </c:pt>
                <c:pt idx="3573">
                  <c:v>2247.628</c:v>
                </c:pt>
                <c:pt idx="3574">
                  <c:v>2248.11</c:v>
                </c:pt>
                <c:pt idx="3575">
                  <c:v>2248.592</c:v>
                </c:pt>
                <c:pt idx="3576">
                  <c:v>2249.074</c:v>
                </c:pt>
                <c:pt idx="3577">
                  <c:v>2249.556</c:v>
                </c:pt>
                <c:pt idx="3578">
                  <c:v>2250.039</c:v>
                </c:pt>
                <c:pt idx="3579">
                  <c:v>2250.521</c:v>
                </c:pt>
                <c:pt idx="3580">
                  <c:v>2251.003</c:v>
                </c:pt>
                <c:pt idx="3581">
                  <c:v>2251.485</c:v>
                </c:pt>
                <c:pt idx="3582">
                  <c:v>2251.967</c:v>
                </c:pt>
                <c:pt idx="3583">
                  <c:v>2252.449</c:v>
                </c:pt>
                <c:pt idx="3584">
                  <c:v>2252.931</c:v>
                </c:pt>
                <c:pt idx="3585">
                  <c:v>2253.413</c:v>
                </c:pt>
                <c:pt idx="3586">
                  <c:v>2253.896</c:v>
                </c:pt>
                <c:pt idx="3587">
                  <c:v>2254.378</c:v>
                </c:pt>
                <c:pt idx="3588">
                  <c:v>2254.86</c:v>
                </c:pt>
                <c:pt idx="3589">
                  <c:v>2255.342</c:v>
                </c:pt>
                <c:pt idx="3590">
                  <c:v>2255.824</c:v>
                </c:pt>
                <c:pt idx="3591">
                  <c:v>2256.306</c:v>
                </c:pt>
                <c:pt idx="3592">
                  <c:v>2256.788</c:v>
                </c:pt>
                <c:pt idx="3593">
                  <c:v>2257.27</c:v>
                </c:pt>
                <c:pt idx="3594">
                  <c:v>2257.752</c:v>
                </c:pt>
                <c:pt idx="3595">
                  <c:v>2258.235</c:v>
                </c:pt>
                <c:pt idx="3596">
                  <c:v>2258.717</c:v>
                </c:pt>
                <c:pt idx="3597">
                  <c:v>2259.199</c:v>
                </c:pt>
                <c:pt idx="3598">
                  <c:v>2259.681</c:v>
                </c:pt>
                <c:pt idx="3599">
                  <c:v>2260.163</c:v>
                </c:pt>
                <c:pt idx="3600">
                  <c:v>2260.645</c:v>
                </c:pt>
                <c:pt idx="3601">
                  <c:v>2261.127</c:v>
                </c:pt>
                <c:pt idx="3602">
                  <c:v>2261.609</c:v>
                </c:pt>
                <c:pt idx="3603">
                  <c:v>2262.092</c:v>
                </c:pt>
                <c:pt idx="3604">
                  <c:v>2262.573</c:v>
                </c:pt>
                <c:pt idx="3605">
                  <c:v>2263.056</c:v>
                </c:pt>
                <c:pt idx="3606">
                  <c:v>2263.538</c:v>
                </c:pt>
                <c:pt idx="3607">
                  <c:v>2264.02</c:v>
                </c:pt>
                <c:pt idx="3608">
                  <c:v>2264.502</c:v>
                </c:pt>
                <c:pt idx="3609">
                  <c:v>2264.984</c:v>
                </c:pt>
                <c:pt idx="3610">
                  <c:v>2265.466</c:v>
                </c:pt>
                <c:pt idx="3611">
                  <c:v>2265.948</c:v>
                </c:pt>
                <c:pt idx="3612">
                  <c:v>2266.43</c:v>
                </c:pt>
                <c:pt idx="3613">
                  <c:v>2266.913</c:v>
                </c:pt>
                <c:pt idx="3614">
                  <c:v>2267.395</c:v>
                </c:pt>
                <c:pt idx="3615">
                  <c:v>2267.877</c:v>
                </c:pt>
                <c:pt idx="3616">
                  <c:v>2268.359</c:v>
                </c:pt>
                <c:pt idx="3617">
                  <c:v>2268.841</c:v>
                </c:pt>
                <c:pt idx="3618">
                  <c:v>2269.323</c:v>
                </c:pt>
                <c:pt idx="3619">
                  <c:v>2269.805</c:v>
                </c:pt>
                <c:pt idx="3620">
                  <c:v>2270.287</c:v>
                </c:pt>
                <c:pt idx="3621">
                  <c:v>2270.77</c:v>
                </c:pt>
                <c:pt idx="3622">
                  <c:v>2271.252</c:v>
                </c:pt>
                <c:pt idx="3623">
                  <c:v>2271.734</c:v>
                </c:pt>
                <c:pt idx="3624">
                  <c:v>2272.216</c:v>
                </c:pt>
                <c:pt idx="3625">
                  <c:v>2272.698</c:v>
                </c:pt>
                <c:pt idx="3626">
                  <c:v>2273.18</c:v>
                </c:pt>
                <c:pt idx="3627">
                  <c:v>2273.662</c:v>
                </c:pt>
                <c:pt idx="3628">
                  <c:v>2274.144</c:v>
                </c:pt>
                <c:pt idx="3629">
                  <c:v>2274.626</c:v>
                </c:pt>
                <c:pt idx="3630">
                  <c:v>2275.109</c:v>
                </c:pt>
                <c:pt idx="3631">
                  <c:v>2275.591</c:v>
                </c:pt>
                <c:pt idx="3632">
                  <c:v>2276.073</c:v>
                </c:pt>
                <c:pt idx="3633">
                  <c:v>2276.555</c:v>
                </c:pt>
                <c:pt idx="3634">
                  <c:v>2277.037</c:v>
                </c:pt>
                <c:pt idx="3635">
                  <c:v>2277.519</c:v>
                </c:pt>
                <c:pt idx="3636">
                  <c:v>2278.001</c:v>
                </c:pt>
                <c:pt idx="3637">
                  <c:v>2278.483</c:v>
                </c:pt>
                <c:pt idx="3638">
                  <c:v>2278.966</c:v>
                </c:pt>
                <c:pt idx="3639">
                  <c:v>2279.448</c:v>
                </c:pt>
                <c:pt idx="3640">
                  <c:v>2279.93</c:v>
                </c:pt>
                <c:pt idx="3641">
                  <c:v>2280.412</c:v>
                </c:pt>
                <c:pt idx="3642">
                  <c:v>2280.894</c:v>
                </c:pt>
                <c:pt idx="3643">
                  <c:v>2281.376</c:v>
                </c:pt>
                <c:pt idx="3644">
                  <c:v>2281.858</c:v>
                </c:pt>
                <c:pt idx="3645">
                  <c:v>2282.34</c:v>
                </c:pt>
                <c:pt idx="3646">
                  <c:v>2282.823</c:v>
                </c:pt>
                <c:pt idx="3647">
                  <c:v>2283.305</c:v>
                </c:pt>
                <c:pt idx="3648">
                  <c:v>2283.787</c:v>
                </c:pt>
                <c:pt idx="3649">
                  <c:v>2284.269</c:v>
                </c:pt>
                <c:pt idx="3650">
                  <c:v>2284.751</c:v>
                </c:pt>
                <c:pt idx="3651">
                  <c:v>2285.233</c:v>
                </c:pt>
                <c:pt idx="3652">
                  <c:v>2285.715</c:v>
                </c:pt>
                <c:pt idx="3653">
                  <c:v>2286.197</c:v>
                </c:pt>
                <c:pt idx="3654">
                  <c:v>2286.679</c:v>
                </c:pt>
                <c:pt idx="3655">
                  <c:v>2287.162</c:v>
                </c:pt>
                <c:pt idx="3656">
                  <c:v>2287.644</c:v>
                </c:pt>
                <c:pt idx="3657">
                  <c:v>2288.126</c:v>
                </c:pt>
                <c:pt idx="3658">
                  <c:v>2288.608</c:v>
                </c:pt>
                <c:pt idx="3659">
                  <c:v>2289.09</c:v>
                </c:pt>
                <c:pt idx="3660">
                  <c:v>2289.572</c:v>
                </c:pt>
                <c:pt idx="3661">
                  <c:v>2290.054</c:v>
                </c:pt>
                <c:pt idx="3662">
                  <c:v>2290.536</c:v>
                </c:pt>
                <c:pt idx="3663">
                  <c:v>2291.019</c:v>
                </c:pt>
                <c:pt idx="3664">
                  <c:v>2291.5</c:v>
                </c:pt>
                <c:pt idx="3665">
                  <c:v>2291.983</c:v>
                </c:pt>
                <c:pt idx="3666">
                  <c:v>2292.465</c:v>
                </c:pt>
                <c:pt idx="3667">
                  <c:v>2292.947</c:v>
                </c:pt>
                <c:pt idx="3668">
                  <c:v>2293.429</c:v>
                </c:pt>
                <c:pt idx="3669">
                  <c:v>2293.911</c:v>
                </c:pt>
                <c:pt idx="3670">
                  <c:v>2294.393</c:v>
                </c:pt>
                <c:pt idx="3671">
                  <c:v>2294.875</c:v>
                </c:pt>
                <c:pt idx="3672">
                  <c:v>2295.357</c:v>
                </c:pt>
                <c:pt idx="3673">
                  <c:v>2295.84</c:v>
                </c:pt>
                <c:pt idx="3674">
                  <c:v>2296.322</c:v>
                </c:pt>
                <c:pt idx="3675">
                  <c:v>2296.804</c:v>
                </c:pt>
                <c:pt idx="3676">
                  <c:v>2297.286</c:v>
                </c:pt>
                <c:pt idx="3677">
                  <c:v>2297.768</c:v>
                </c:pt>
                <c:pt idx="3678">
                  <c:v>2298.25</c:v>
                </c:pt>
                <c:pt idx="3679">
                  <c:v>2298.732</c:v>
                </c:pt>
                <c:pt idx="3680">
                  <c:v>2299.214</c:v>
                </c:pt>
                <c:pt idx="3681">
                  <c:v>2299.697</c:v>
                </c:pt>
                <c:pt idx="3682">
                  <c:v>2300.179</c:v>
                </c:pt>
                <c:pt idx="3683">
                  <c:v>2300.661</c:v>
                </c:pt>
                <c:pt idx="3684">
                  <c:v>2301.143</c:v>
                </c:pt>
                <c:pt idx="3685">
                  <c:v>2301.625</c:v>
                </c:pt>
                <c:pt idx="3686">
                  <c:v>2302.107</c:v>
                </c:pt>
                <c:pt idx="3687">
                  <c:v>2302.589</c:v>
                </c:pt>
                <c:pt idx="3688">
                  <c:v>2303.071</c:v>
                </c:pt>
                <c:pt idx="3689">
                  <c:v>2303.553</c:v>
                </c:pt>
                <c:pt idx="3690">
                  <c:v>2304.036</c:v>
                </c:pt>
                <c:pt idx="3691">
                  <c:v>2304.518</c:v>
                </c:pt>
                <c:pt idx="3692">
                  <c:v>2305</c:v>
                </c:pt>
                <c:pt idx="3693">
                  <c:v>2305.482</c:v>
                </c:pt>
                <c:pt idx="3694">
                  <c:v>2305.964</c:v>
                </c:pt>
                <c:pt idx="3695">
                  <c:v>2306.446</c:v>
                </c:pt>
                <c:pt idx="3696">
                  <c:v>2306.928</c:v>
                </c:pt>
                <c:pt idx="3697">
                  <c:v>2307.41</c:v>
                </c:pt>
                <c:pt idx="3698">
                  <c:v>2307.893</c:v>
                </c:pt>
                <c:pt idx="3699">
                  <c:v>2308.375</c:v>
                </c:pt>
                <c:pt idx="3700">
                  <c:v>2308.857</c:v>
                </c:pt>
                <c:pt idx="3701">
                  <c:v>2309.339</c:v>
                </c:pt>
                <c:pt idx="3702">
                  <c:v>2309.821</c:v>
                </c:pt>
                <c:pt idx="3703">
                  <c:v>2310.303</c:v>
                </c:pt>
                <c:pt idx="3704">
                  <c:v>2310.785</c:v>
                </c:pt>
                <c:pt idx="3705">
                  <c:v>2311.267</c:v>
                </c:pt>
                <c:pt idx="3706">
                  <c:v>2311.75</c:v>
                </c:pt>
                <c:pt idx="3707">
                  <c:v>2312.232</c:v>
                </c:pt>
                <c:pt idx="3708">
                  <c:v>2312.714</c:v>
                </c:pt>
                <c:pt idx="3709">
                  <c:v>2313.196</c:v>
                </c:pt>
                <c:pt idx="3710">
                  <c:v>2313.678</c:v>
                </c:pt>
                <c:pt idx="3711">
                  <c:v>2314.16</c:v>
                </c:pt>
                <c:pt idx="3712">
                  <c:v>2314.642</c:v>
                </c:pt>
                <c:pt idx="3713">
                  <c:v>2315.124</c:v>
                </c:pt>
                <c:pt idx="3714">
                  <c:v>2315.606</c:v>
                </c:pt>
                <c:pt idx="3715">
                  <c:v>2316.089</c:v>
                </c:pt>
                <c:pt idx="3716">
                  <c:v>2316.571</c:v>
                </c:pt>
                <c:pt idx="3717">
                  <c:v>2317.053</c:v>
                </c:pt>
                <c:pt idx="3718">
                  <c:v>2317.535</c:v>
                </c:pt>
                <c:pt idx="3719">
                  <c:v>2318.017</c:v>
                </c:pt>
                <c:pt idx="3720">
                  <c:v>2318.499</c:v>
                </c:pt>
                <c:pt idx="3721">
                  <c:v>2318.981</c:v>
                </c:pt>
                <c:pt idx="3722">
                  <c:v>2319.463</c:v>
                </c:pt>
                <c:pt idx="3723">
                  <c:v>2319.946</c:v>
                </c:pt>
                <c:pt idx="3724">
                  <c:v>2320.427</c:v>
                </c:pt>
                <c:pt idx="3725">
                  <c:v>2320.91</c:v>
                </c:pt>
                <c:pt idx="3726">
                  <c:v>2321.392</c:v>
                </c:pt>
                <c:pt idx="3727">
                  <c:v>2321.874</c:v>
                </c:pt>
                <c:pt idx="3728">
                  <c:v>2322.356</c:v>
                </c:pt>
                <c:pt idx="3729">
                  <c:v>2322.838</c:v>
                </c:pt>
                <c:pt idx="3730">
                  <c:v>2323.32</c:v>
                </c:pt>
                <c:pt idx="3731">
                  <c:v>2323.802</c:v>
                </c:pt>
                <c:pt idx="3732">
                  <c:v>2324.284</c:v>
                </c:pt>
                <c:pt idx="3733">
                  <c:v>2324.767</c:v>
                </c:pt>
                <c:pt idx="3734">
                  <c:v>2325.249</c:v>
                </c:pt>
                <c:pt idx="3735">
                  <c:v>2325.731</c:v>
                </c:pt>
                <c:pt idx="3736">
                  <c:v>2326.213</c:v>
                </c:pt>
                <c:pt idx="3737">
                  <c:v>2326.695</c:v>
                </c:pt>
                <c:pt idx="3738">
                  <c:v>2327.177</c:v>
                </c:pt>
                <c:pt idx="3739">
                  <c:v>2327.659</c:v>
                </c:pt>
                <c:pt idx="3740">
                  <c:v>2328.141</c:v>
                </c:pt>
                <c:pt idx="3741">
                  <c:v>2328.624</c:v>
                </c:pt>
                <c:pt idx="3742">
                  <c:v>2329.106</c:v>
                </c:pt>
                <c:pt idx="3743">
                  <c:v>2329.588</c:v>
                </c:pt>
                <c:pt idx="3744">
                  <c:v>2330.07</c:v>
                </c:pt>
                <c:pt idx="3745">
                  <c:v>2330.552</c:v>
                </c:pt>
                <c:pt idx="3746">
                  <c:v>2331.034</c:v>
                </c:pt>
                <c:pt idx="3747">
                  <c:v>2331.516</c:v>
                </c:pt>
                <c:pt idx="3748">
                  <c:v>2331.998</c:v>
                </c:pt>
                <c:pt idx="3749">
                  <c:v>2332.48</c:v>
                </c:pt>
                <c:pt idx="3750">
                  <c:v>2332.963</c:v>
                </c:pt>
                <c:pt idx="3751">
                  <c:v>2333.445</c:v>
                </c:pt>
                <c:pt idx="3752">
                  <c:v>2333.927</c:v>
                </c:pt>
                <c:pt idx="3753">
                  <c:v>2334.409</c:v>
                </c:pt>
                <c:pt idx="3754">
                  <c:v>2334.891</c:v>
                </c:pt>
                <c:pt idx="3755">
                  <c:v>2335.373</c:v>
                </c:pt>
                <c:pt idx="3756">
                  <c:v>2335.855</c:v>
                </c:pt>
                <c:pt idx="3757">
                  <c:v>2336.337</c:v>
                </c:pt>
                <c:pt idx="3758">
                  <c:v>2336.82</c:v>
                </c:pt>
                <c:pt idx="3759">
                  <c:v>2337.302</c:v>
                </c:pt>
                <c:pt idx="3760">
                  <c:v>2337.784</c:v>
                </c:pt>
                <c:pt idx="3761">
                  <c:v>2338.266</c:v>
                </c:pt>
                <c:pt idx="3762">
                  <c:v>2338.748</c:v>
                </c:pt>
                <c:pt idx="3763">
                  <c:v>2339.23</c:v>
                </c:pt>
                <c:pt idx="3764">
                  <c:v>2339.712</c:v>
                </c:pt>
                <c:pt idx="3765">
                  <c:v>2340.194</c:v>
                </c:pt>
                <c:pt idx="3766">
                  <c:v>2340.677</c:v>
                </c:pt>
                <c:pt idx="3767">
                  <c:v>2341.159</c:v>
                </c:pt>
                <c:pt idx="3768">
                  <c:v>2341.641</c:v>
                </c:pt>
                <c:pt idx="3769">
                  <c:v>2342.123</c:v>
                </c:pt>
                <c:pt idx="3770">
                  <c:v>2342.605</c:v>
                </c:pt>
                <c:pt idx="3771">
                  <c:v>2343.087</c:v>
                </c:pt>
                <c:pt idx="3772">
                  <c:v>2343.569</c:v>
                </c:pt>
                <c:pt idx="3773">
                  <c:v>2344.051</c:v>
                </c:pt>
                <c:pt idx="3774">
                  <c:v>2344.533</c:v>
                </c:pt>
                <c:pt idx="3775">
                  <c:v>2345.016</c:v>
                </c:pt>
                <c:pt idx="3776">
                  <c:v>2345.498</c:v>
                </c:pt>
                <c:pt idx="3777">
                  <c:v>2345.98</c:v>
                </c:pt>
                <c:pt idx="3778">
                  <c:v>2346.462</c:v>
                </c:pt>
                <c:pt idx="3779">
                  <c:v>2346.944</c:v>
                </c:pt>
                <c:pt idx="3780">
                  <c:v>2347.426</c:v>
                </c:pt>
                <c:pt idx="3781">
                  <c:v>2347.908</c:v>
                </c:pt>
                <c:pt idx="3782">
                  <c:v>2348.39</c:v>
                </c:pt>
                <c:pt idx="3783">
                  <c:v>2348.873</c:v>
                </c:pt>
                <c:pt idx="3784">
                  <c:v>2349.354</c:v>
                </c:pt>
                <c:pt idx="3785">
                  <c:v>2349.837</c:v>
                </c:pt>
                <c:pt idx="3786">
                  <c:v>2350.319</c:v>
                </c:pt>
                <c:pt idx="3787">
                  <c:v>2350.801</c:v>
                </c:pt>
                <c:pt idx="3788">
                  <c:v>2351.283</c:v>
                </c:pt>
                <c:pt idx="3789">
                  <c:v>2351.765</c:v>
                </c:pt>
                <c:pt idx="3790">
                  <c:v>2352.247</c:v>
                </c:pt>
                <c:pt idx="3791">
                  <c:v>2352.729</c:v>
                </c:pt>
                <c:pt idx="3792">
                  <c:v>2353.211</c:v>
                </c:pt>
                <c:pt idx="3793">
                  <c:v>2353.694</c:v>
                </c:pt>
                <c:pt idx="3794">
                  <c:v>2354.176</c:v>
                </c:pt>
                <c:pt idx="3795">
                  <c:v>2354.658</c:v>
                </c:pt>
                <c:pt idx="3796">
                  <c:v>2355.14</c:v>
                </c:pt>
                <c:pt idx="3797">
                  <c:v>2355.622</c:v>
                </c:pt>
                <c:pt idx="3798">
                  <c:v>2356.104</c:v>
                </c:pt>
                <c:pt idx="3799">
                  <c:v>2356.586</c:v>
                </c:pt>
                <c:pt idx="3800">
                  <c:v>2357.068</c:v>
                </c:pt>
                <c:pt idx="3801">
                  <c:v>2357.551</c:v>
                </c:pt>
                <c:pt idx="3802">
                  <c:v>2358.033</c:v>
                </c:pt>
                <c:pt idx="3803">
                  <c:v>2358.515</c:v>
                </c:pt>
                <c:pt idx="3804">
                  <c:v>2358.997</c:v>
                </c:pt>
                <c:pt idx="3805">
                  <c:v>2359.479</c:v>
                </c:pt>
                <c:pt idx="3806">
                  <c:v>2359.961</c:v>
                </c:pt>
                <c:pt idx="3807">
                  <c:v>2360.443</c:v>
                </c:pt>
                <c:pt idx="3808">
                  <c:v>2360.925</c:v>
                </c:pt>
                <c:pt idx="3809">
                  <c:v>2361.407</c:v>
                </c:pt>
                <c:pt idx="3810">
                  <c:v>2361.89</c:v>
                </c:pt>
                <c:pt idx="3811">
                  <c:v>2362.372</c:v>
                </c:pt>
                <c:pt idx="3812">
                  <c:v>2362.854</c:v>
                </c:pt>
                <c:pt idx="3813">
                  <c:v>2363.336</c:v>
                </c:pt>
                <c:pt idx="3814">
                  <c:v>2363.818</c:v>
                </c:pt>
                <c:pt idx="3815">
                  <c:v>2364.3</c:v>
                </c:pt>
                <c:pt idx="3816">
                  <c:v>2364.782</c:v>
                </c:pt>
                <c:pt idx="3817">
                  <c:v>2365.264</c:v>
                </c:pt>
                <c:pt idx="3818">
                  <c:v>2365.747</c:v>
                </c:pt>
                <c:pt idx="3819">
                  <c:v>2366.229</c:v>
                </c:pt>
                <c:pt idx="3820">
                  <c:v>2366.711</c:v>
                </c:pt>
                <c:pt idx="3821">
                  <c:v>2367.193</c:v>
                </c:pt>
                <c:pt idx="3822">
                  <c:v>2367.675</c:v>
                </c:pt>
                <c:pt idx="3823">
                  <c:v>2368.157</c:v>
                </c:pt>
                <c:pt idx="3824">
                  <c:v>2368.639</c:v>
                </c:pt>
                <c:pt idx="3825">
                  <c:v>2369.121</c:v>
                </c:pt>
                <c:pt idx="3826">
                  <c:v>2369.604</c:v>
                </c:pt>
                <c:pt idx="3827">
                  <c:v>2370.086</c:v>
                </c:pt>
                <c:pt idx="3828">
                  <c:v>2370.568</c:v>
                </c:pt>
                <c:pt idx="3829">
                  <c:v>2371.05</c:v>
                </c:pt>
                <c:pt idx="3830">
                  <c:v>2371.532</c:v>
                </c:pt>
                <c:pt idx="3831">
                  <c:v>2372.014</c:v>
                </c:pt>
                <c:pt idx="3832">
                  <c:v>2372.496</c:v>
                </c:pt>
                <c:pt idx="3833">
                  <c:v>2372.978</c:v>
                </c:pt>
                <c:pt idx="3834">
                  <c:v>2373.46</c:v>
                </c:pt>
                <c:pt idx="3835">
                  <c:v>2373.943</c:v>
                </c:pt>
                <c:pt idx="3836">
                  <c:v>2374.425</c:v>
                </c:pt>
                <c:pt idx="3837">
                  <c:v>2374.907</c:v>
                </c:pt>
                <c:pt idx="3838">
                  <c:v>2375.389</c:v>
                </c:pt>
                <c:pt idx="3839">
                  <c:v>2375.871</c:v>
                </c:pt>
                <c:pt idx="3840">
                  <c:v>2376.353</c:v>
                </c:pt>
                <c:pt idx="3841">
                  <c:v>2376.835</c:v>
                </c:pt>
                <c:pt idx="3842">
                  <c:v>2377.317</c:v>
                </c:pt>
                <c:pt idx="3843">
                  <c:v>2377.8</c:v>
                </c:pt>
                <c:pt idx="3844">
                  <c:v>2378.281</c:v>
                </c:pt>
                <c:pt idx="3845">
                  <c:v>2378.764</c:v>
                </c:pt>
                <c:pt idx="3846">
                  <c:v>2379.246</c:v>
                </c:pt>
                <c:pt idx="3847">
                  <c:v>2379.728</c:v>
                </c:pt>
                <c:pt idx="3848">
                  <c:v>2380.21</c:v>
                </c:pt>
                <c:pt idx="3849">
                  <c:v>2380.692</c:v>
                </c:pt>
                <c:pt idx="3850">
                  <c:v>2381.174</c:v>
                </c:pt>
                <c:pt idx="3851">
                  <c:v>2381.656</c:v>
                </c:pt>
                <c:pt idx="3852">
                  <c:v>2382.138</c:v>
                </c:pt>
                <c:pt idx="3853">
                  <c:v>2382.621</c:v>
                </c:pt>
                <c:pt idx="3854">
                  <c:v>2383.103</c:v>
                </c:pt>
                <c:pt idx="3855">
                  <c:v>2383.585</c:v>
                </c:pt>
                <c:pt idx="3856">
                  <c:v>2384.067</c:v>
                </c:pt>
                <c:pt idx="3857">
                  <c:v>2384.549</c:v>
                </c:pt>
                <c:pt idx="3858">
                  <c:v>2385.031</c:v>
                </c:pt>
                <c:pt idx="3859">
                  <c:v>2385.513</c:v>
                </c:pt>
                <c:pt idx="3860">
                  <c:v>2385.995</c:v>
                </c:pt>
                <c:pt idx="3861">
                  <c:v>2386.478</c:v>
                </c:pt>
                <c:pt idx="3862">
                  <c:v>2386.96</c:v>
                </c:pt>
                <c:pt idx="3863">
                  <c:v>2387.442</c:v>
                </c:pt>
                <c:pt idx="3864">
                  <c:v>2387.924</c:v>
                </c:pt>
                <c:pt idx="3865">
                  <c:v>2388.406</c:v>
                </c:pt>
                <c:pt idx="3866">
                  <c:v>2388.888</c:v>
                </c:pt>
                <c:pt idx="3867">
                  <c:v>2389.37</c:v>
                </c:pt>
                <c:pt idx="3868">
                  <c:v>2389.852</c:v>
                </c:pt>
                <c:pt idx="3869">
                  <c:v>2390.334</c:v>
                </c:pt>
                <c:pt idx="3870">
                  <c:v>2390.817</c:v>
                </c:pt>
                <c:pt idx="3871">
                  <c:v>2391.299</c:v>
                </c:pt>
                <c:pt idx="3872">
                  <c:v>2391.781</c:v>
                </c:pt>
                <c:pt idx="3873">
                  <c:v>2392.263</c:v>
                </c:pt>
                <c:pt idx="3874">
                  <c:v>2392.745</c:v>
                </c:pt>
                <c:pt idx="3875">
                  <c:v>2393.227</c:v>
                </c:pt>
                <c:pt idx="3876">
                  <c:v>2393.709</c:v>
                </c:pt>
                <c:pt idx="3877">
                  <c:v>2394.191</c:v>
                </c:pt>
                <c:pt idx="3878">
                  <c:v>2394.674</c:v>
                </c:pt>
                <c:pt idx="3879">
                  <c:v>2395.156</c:v>
                </c:pt>
                <c:pt idx="3880">
                  <c:v>2395.638</c:v>
                </c:pt>
                <c:pt idx="3881">
                  <c:v>2396.12</c:v>
                </c:pt>
                <c:pt idx="3882">
                  <c:v>2396.602</c:v>
                </c:pt>
                <c:pt idx="3883">
                  <c:v>2397.084</c:v>
                </c:pt>
                <c:pt idx="3884">
                  <c:v>2397.566</c:v>
                </c:pt>
                <c:pt idx="3885">
                  <c:v>2398.048</c:v>
                </c:pt>
                <c:pt idx="3886">
                  <c:v>2398.531</c:v>
                </c:pt>
                <c:pt idx="3887">
                  <c:v>2399.013</c:v>
                </c:pt>
                <c:pt idx="3888">
                  <c:v>2399.495</c:v>
                </c:pt>
                <c:pt idx="3889">
                  <c:v>2399.977</c:v>
                </c:pt>
                <c:pt idx="3890">
                  <c:v>2400.459</c:v>
                </c:pt>
                <c:pt idx="3891">
                  <c:v>2400.941</c:v>
                </c:pt>
                <c:pt idx="3892">
                  <c:v>2401.423</c:v>
                </c:pt>
                <c:pt idx="3893">
                  <c:v>2401.905</c:v>
                </c:pt>
                <c:pt idx="3894">
                  <c:v>2402.387</c:v>
                </c:pt>
                <c:pt idx="3895">
                  <c:v>2402.87</c:v>
                </c:pt>
                <c:pt idx="3896">
                  <c:v>2403.352</c:v>
                </c:pt>
                <c:pt idx="3897">
                  <c:v>2403.834</c:v>
                </c:pt>
                <c:pt idx="3898">
                  <c:v>2404.316</c:v>
                </c:pt>
                <c:pt idx="3899">
                  <c:v>2404.798</c:v>
                </c:pt>
                <c:pt idx="3900">
                  <c:v>2405.28</c:v>
                </c:pt>
                <c:pt idx="3901">
                  <c:v>2405.762</c:v>
                </c:pt>
                <c:pt idx="3902">
                  <c:v>2406.244</c:v>
                </c:pt>
                <c:pt idx="3903">
                  <c:v>2406.727</c:v>
                </c:pt>
                <c:pt idx="3904">
                  <c:v>2407.208</c:v>
                </c:pt>
                <c:pt idx="3905">
                  <c:v>2407.691</c:v>
                </c:pt>
                <c:pt idx="3906">
                  <c:v>2408.173</c:v>
                </c:pt>
                <c:pt idx="3907">
                  <c:v>2408.655</c:v>
                </c:pt>
                <c:pt idx="3908">
                  <c:v>2409.137</c:v>
                </c:pt>
                <c:pt idx="3909">
                  <c:v>2409.619</c:v>
                </c:pt>
                <c:pt idx="3910">
                  <c:v>2410.101</c:v>
                </c:pt>
                <c:pt idx="3911">
                  <c:v>2410.583</c:v>
                </c:pt>
                <c:pt idx="3912">
                  <c:v>2411.065</c:v>
                </c:pt>
                <c:pt idx="3913">
                  <c:v>2411.548</c:v>
                </c:pt>
                <c:pt idx="3914">
                  <c:v>2412.03</c:v>
                </c:pt>
                <c:pt idx="3915">
                  <c:v>2412.512</c:v>
                </c:pt>
                <c:pt idx="3916">
                  <c:v>2412.994</c:v>
                </c:pt>
                <c:pt idx="3917">
                  <c:v>2413.476</c:v>
                </c:pt>
                <c:pt idx="3918">
                  <c:v>2413.958</c:v>
                </c:pt>
                <c:pt idx="3919">
                  <c:v>2414.44</c:v>
                </c:pt>
                <c:pt idx="3920">
                  <c:v>2414.922</c:v>
                </c:pt>
                <c:pt idx="3921">
                  <c:v>2415.405</c:v>
                </c:pt>
                <c:pt idx="3922">
                  <c:v>2415.887</c:v>
                </c:pt>
                <c:pt idx="3923">
                  <c:v>2416.369</c:v>
                </c:pt>
                <c:pt idx="3924">
                  <c:v>2416.851</c:v>
                </c:pt>
                <c:pt idx="3925">
                  <c:v>2417.333</c:v>
                </c:pt>
                <c:pt idx="3926">
                  <c:v>2417.815</c:v>
                </c:pt>
                <c:pt idx="3927">
                  <c:v>2418.297</c:v>
                </c:pt>
                <c:pt idx="3928">
                  <c:v>2418.779</c:v>
                </c:pt>
                <c:pt idx="3929">
                  <c:v>2419.261</c:v>
                </c:pt>
                <c:pt idx="3930">
                  <c:v>2419.744</c:v>
                </c:pt>
                <c:pt idx="3931">
                  <c:v>2420.226</c:v>
                </c:pt>
                <c:pt idx="3932">
                  <c:v>2420.708</c:v>
                </c:pt>
                <c:pt idx="3933">
                  <c:v>2421.19</c:v>
                </c:pt>
                <c:pt idx="3934">
                  <c:v>2421.672</c:v>
                </c:pt>
                <c:pt idx="3935">
                  <c:v>2422.154</c:v>
                </c:pt>
                <c:pt idx="3936">
                  <c:v>2422.636</c:v>
                </c:pt>
                <c:pt idx="3937">
                  <c:v>2423.118</c:v>
                </c:pt>
                <c:pt idx="3938">
                  <c:v>2423.601</c:v>
                </c:pt>
                <c:pt idx="3939">
                  <c:v>2424.083</c:v>
                </c:pt>
                <c:pt idx="3940">
                  <c:v>2424.565</c:v>
                </c:pt>
                <c:pt idx="3941">
                  <c:v>2425.047</c:v>
                </c:pt>
                <c:pt idx="3942">
                  <c:v>2425.529</c:v>
                </c:pt>
                <c:pt idx="3943">
                  <c:v>2426.011</c:v>
                </c:pt>
                <c:pt idx="3944">
                  <c:v>2426.493</c:v>
                </c:pt>
                <c:pt idx="3945">
                  <c:v>2426.975</c:v>
                </c:pt>
                <c:pt idx="3946">
                  <c:v>2427.458</c:v>
                </c:pt>
                <c:pt idx="3947">
                  <c:v>2427.94</c:v>
                </c:pt>
                <c:pt idx="3948">
                  <c:v>2428.422</c:v>
                </c:pt>
                <c:pt idx="3949">
                  <c:v>2428.904</c:v>
                </c:pt>
                <c:pt idx="3950">
                  <c:v>2429.386</c:v>
                </c:pt>
                <c:pt idx="3951">
                  <c:v>2429.868</c:v>
                </c:pt>
                <c:pt idx="3952">
                  <c:v>2430.35</c:v>
                </c:pt>
                <c:pt idx="3953">
                  <c:v>2430.832</c:v>
                </c:pt>
                <c:pt idx="3954">
                  <c:v>2431.314</c:v>
                </c:pt>
                <c:pt idx="3955">
                  <c:v>2431.797</c:v>
                </c:pt>
                <c:pt idx="3956">
                  <c:v>2432.279</c:v>
                </c:pt>
                <c:pt idx="3957">
                  <c:v>2432.761</c:v>
                </c:pt>
                <c:pt idx="3958">
                  <c:v>2433.243</c:v>
                </c:pt>
                <c:pt idx="3959">
                  <c:v>2433.725</c:v>
                </c:pt>
                <c:pt idx="3960">
                  <c:v>2434.207</c:v>
                </c:pt>
                <c:pt idx="3961">
                  <c:v>2434.689</c:v>
                </c:pt>
                <c:pt idx="3962">
                  <c:v>2435.171</c:v>
                </c:pt>
                <c:pt idx="3963">
                  <c:v>2435.654</c:v>
                </c:pt>
                <c:pt idx="3964">
                  <c:v>2436.135</c:v>
                </c:pt>
                <c:pt idx="3965">
                  <c:v>2436.618</c:v>
                </c:pt>
                <c:pt idx="3966">
                  <c:v>2437.1</c:v>
                </c:pt>
                <c:pt idx="3967">
                  <c:v>2437.582</c:v>
                </c:pt>
                <c:pt idx="3968">
                  <c:v>2438.064</c:v>
                </c:pt>
                <c:pt idx="3969">
                  <c:v>2438.546</c:v>
                </c:pt>
                <c:pt idx="3970">
                  <c:v>2439.028</c:v>
                </c:pt>
                <c:pt idx="3971">
                  <c:v>2439.51</c:v>
                </c:pt>
                <c:pt idx="3972">
                  <c:v>2439.992</c:v>
                </c:pt>
                <c:pt idx="3973">
                  <c:v>2440.475</c:v>
                </c:pt>
                <c:pt idx="3974">
                  <c:v>2440.957</c:v>
                </c:pt>
                <c:pt idx="3975">
                  <c:v>2441.439</c:v>
                </c:pt>
                <c:pt idx="3976">
                  <c:v>2441.921</c:v>
                </c:pt>
                <c:pt idx="3977">
                  <c:v>2442.403</c:v>
                </c:pt>
                <c:pt idx="3978">
                  <c:v>2442.885</c:v>
                </c:pt>
                <c:pt idx="3979">
                  <c:v>2443.367</c:v>
                </c:pt>
                <c:pt idx="3980">
                  <c:v>2443.849</c:v>
                </c:pt>
                <c:pt idx="3981">
                  <c:v>2444.332</c:v>
                </c:pt>
                <c:pt idx="3982">
                  <c:v>2444.814</c:v>
                </c:pt>
                <c:pt idx="3983">
                  <c:v>2445.296</c:v>
                </c:pt>
                <c:pt idx="3984">
                  <c:v>2445.778</c:v>
                </c:pt>
                <c:pt idx="3985">
                  <c:v>2446.26</c:v>
                </c:pt>
                <c:pt idx="3986">
                  <c:v>2446.742</c:v>
                </c:pt>
                <c:pt idx="3987">
                  <c:v>2447.224</c:v>
                </c:pt>
                <c:pt idx="3988">
                  <c:v>2447.706</c:v>
                </c:pt>
                <c:pt idx="3989">
                  <c:v>2448.188</c:v>
                </c:pt>
                <c:pt idx="3990">
                  <c:v>2448.671</c:v>
                </c:pt>
                <c:pt idx="3991">
                  <c:v>2449.153</c:v>
                </c:pt>
                <c:pt idx="3992">
                  <c:v>2449.635</c:v>
                </c:pt>
                <c:pt idx="3993">
                  <c:v>2450.117</c:v>
                </c:pt>
                <c:pt idx="3994">
                  <c:v>2450.599</c:v>
                </c:pt>
                <c:pt idx="3995">
                  <c:v>2451.081</c:v>
                </c:pt>
                <c:pt idx="3996">
                  <c:v>2451.563</c:v>
                </c:pt>
                <c:pt idx="3997">
                  <c:v>2452.045</c:v>
                </c:pt>
                <c:pt idx="3998">
                  <c:v>2452.528</c:v>
                </c:pt>
                <c:pt idx="3999">
                  <c:v>2453.01</c:v>
                </c:pt>
                <c:pt idx="4000">
                  <c:v>2453.492</c:v>
                </c:pt>
                <c:pt idx="4001">
                  <c:v>2453.974</c:v>
                </c:pt>
                <c:pt idx="4002">
                  <c:v>2454.456</c:v>
                </c:pt>
                <c:pt idx="4003">
                  <c:v>2454.938</c:v>
                </c:pt>
                <c:pt idx="4004">
                  <c:v>2455.42</c:v>
                </c:pt>
                <c:pt idx="4005">
                  <c:v>2455.902</c:v>
                </c:pt>
                <c:pt idx="4006">
                  <c:v>2456.385</c:v>
                </c:pt>
                <c:pt idx="4007">
                  <c:v>2456.867</c:v>
                </c:pt>
                <c:pt idx="4008">
                  <c:v>2457.349</c:v>
                </c:pt>
                <c:pt idx="4009">
                  <c:v>2457.831</c:v>
                </c:pt>
                <c:pt idx="4010">
                  <c:v>2458.313</c:v>
                </c:pt>
                <c:pt idx="4011">
                  <c:v>2458.795</c:v>
                </c:pt>
                <c:pt idx="4012">
                  <c:v>2459.277</c:v>
                </c:pt>
                <c:pt idx="4013">
                  <c:v>2459.759</c:v>
                </c:pt>
                <c:pt idx="4014">
                  <c:v>2460.241</c:v>
                </c:pt>
                <c:pt idx="4015">
                  <c:v>2460.724</c:v>
                </c:pt>
                <c:pt idx="4016">
                  <c:v>2461.206</c:v>
                </c:pt>
                <c:pt idx="4017">
                  <c:v>2461.688</c:v>
                </c:pt>
                <c:pt idx="4018">
                  <c:v>2462.17</c:v>
                </c:pt>
                <c:pt idx="4019">
                  <c:v>2462.652</c:v>
                </c:pt>
                <c:pt idx="4020">
                  <c:v>2463.134</c:v>
                </c:pt>
                <c:pt idx="4021">
                  <c:v>2463.616</c:v>
                </c:pt>
                <c:pt idx="4022">
                  <c:v>2464.098</c:v>
                </c:pt>
                <c:pt idx="4023">
                  <c:v>2464.581</c:v>
                </c:pt>
                <c:pt idx="4024">
                  <c:v>2465.063</c:v>
                </c:pt>
                <c:pt idx="4025">
                  <c:v>2465.545</c:v>
                </c:pt>
                <c:pt idx="4026">
                  <c:v>2466.027</c:v>
                </c:pt>
                <c:pt idx="4027">
                  <c:v>2466.509</c:v>
                </c:pt>
                <c:pt idx="4028">
                  <c:v>2466.991</c:v>
                </c:pt>
                <c:pt idx="4029">
                  <c:v>2467.473</c:v>
                </c:pt>
                <c:pt idx="4030">
                  <c:v>2467.955</c:v>
                </c:pt>
                <c:pt idx="4031">
                  <c:v>2468.438</c:v>
                </c:pt>
                <c:pt idx="4032">
                  <c:v>2468.919</c:v>
                </c:pt>
                <c:pt idx="4033">
                  <c:v>2469.402</c:v>
                </c:pt>
                <c:pt idx="4034">
                  <c:v>2469.884</c:v>
                </c:pt>
                <c:pt idx="4035">
                  <c:v>2470.366</c:v>
                </c:pt>
                <c:pt idx="4036">
                  <c:v>2470.848</c:v>
                </c:pt>
                <c:pt idx="4037">
                  <c:v>2471.33</c:v>
                </c:pt>
                <c:pt idx="4038">
                  <c:v>2471.812</c:v>
                </c:pt>
                <c:pt idx="4039">
                  <c:v>2472.294</c:v>
                </c:pt>
                <c:pt idx="4040">
                  <c:v>2472.776</c:v>
                </c:pt>
                <c:pt idx="4041">
                  <c:v>2473.259</c:v>
                </c:pt>
                <c:pt idx="4042">
                  <c:v>2473.741</c:v>
                </c:pt>
                <c:pt idx="4043">
                  <c:v>2474.223</c:v>
                </c:pt>
                <c:pt idx="4044">
                  <c:v>2474.705</c:v>
                </c:pt>
                <c:pt idx="4045">
                  <c:v>2475.187</c:v>
                </c:pt>
                <c:pt idx="4046">
                  <c:v>2475.669</c:v>
                </c:pt>
                <c:pt idx="4047">
                  <c:v>2476.151</c:v>
                </c:pt>
                <c:pt idx="4048">
                  <c:v>2476.633</c:v>
                </c:pt>
                <c:pt idx="4049">
                  <c:v>2477.115</c:v>
                </c:pt>
                <c:pt idx="4050">
                  <c:v>2477.598</c:v>
                </c:pt>
                <c:pt idx="4051">
                  <c:v>2478.08</c:v>
                </c:pt>
                <c:pt idx="4052">
                  <c:v>2478.562</c:v>
                </c:pt>
                <c:pt idx="4053">
                  <c:v>2479.044</c:v>
                </c:pt>
                <c:pt idx="4054">
                  <c:v>2479.526</c:v>
                </c:pt>
                <c:pt idx="4055">
                  <c:v>2480.008</c:v>
                </c:pt>
                <c:pt idx="4056">
                  <c:v>2480.49</c:v>
                </c:pt>
                <c:pt idx="4057">
                  <c:v>2480.972</c:v>
                </c:pt>
                <c:pt idx="4058">
                  <c:v>2481.455</c:v>
                </c:pt>
                <c:pt idx="4059">
                  <c:v>2481.937</c:v>
                </c:pt>
                <c:pt idx="4060">
                  <c:v>2482.419</c:v>
                </c:pt>
                <c:pt idx="4061">
                  <c:v>2482.901</c:v>
                </c:pt>
                <c:pt idx="4062">
                  <c:v>2483.383</c:v>
                </c:pt>
                <c:pt idx="4063">
                  <c:v>2483.865</c:v>
                </c:pt>
                <c:pt idx="4064">
                  <c:v>2484.347</c:v>
                </c:pt>
                <c:pt idx="4065">
                  <c:v>2484.829</c:v>
                </c:pt>
                <c:pt idx="4066">
                  <c:v>2485.312</c:v>
                </c:pt>
                <c:pt idx="4067">
                  <c:v>2485.794</c:v>
                </c:pt>
                <c:pt idx="4068">
                  <c:v>2486.276</c:v>
                </c:pt>
                <c:pt idx="4069">
                  <c:v>2486.758</c:v>
                </c:pt>
                <c:pt idx="4070">
                  <c:v>2487.24</c:v>
                </c:pt>
                <c:pt idx="4071">
                  <c:v>2487.722</c:v>
                </c:pt>
                <c:pt idx="4072">
                  <c:v>2488.204</c:v>
                </c:pt>
                <c:pt idx="4073">
                  <c:v>2488.686</c:v>
                </c:pt>
                <c:pt idx="4074">
                  <c:v>2489.168</c:v>
                </c:pt>
                <c:pt idx="4075">
                  <c:v>2489.651</c:v>
                </c:pt>
                <c:pt idx="4076">
                  <c:v>2490.133</c:v>
                </c:pt>
                <c:pt idx="4077">
                  <c:v>2490.615</c:v>
                </c:pt>
                <c:pt idx="4078">
                  <c:v>2491.097</c:v>
                </c:pt>
                <c:pt idx="4079">
                  <c:v>2491.579</c:v>
                </c:pt>
                <c:pt idx="4080">
                  <c:v>2492.061</c:v>
                </c:pt>
                <c:pt idx="4081">
                  <c:v>2492.543</c:v>
                </c:pt>
                <c:pt idx="4082">
                  <c:v>2493.025</c:v>
                </c:pt>
                <c:pt idx="4083">
                  <c:v>2493.508</c:v>
                </c:pt>
                <c:pt idx="4084">
                  <c:v>2493.99</c:v>
                </c:pt>
                <c:pt idx="4085">
                  <c:v>2494.472</c:v>
                </c:pt>
                <c:pt idx="4086">
                  <c:v>2494.954</c:v>
                </c:pt>
                <c:pt idx="4087">
                  <c:v>2495.436</c:v>
                </c:pt>
                <c:pt idx="4088">
                  <c:v>2495.918</c:v>
                </c:pt>
                <c:pt idx="4089">
                  <c:v>2496.4</c:v>
                </c:pt>
                <c:pt idx="4090">
                  <c:v>2496.882</c:v>
                </c:pt>
                <c:pt idx="4091">
                  <c:v>2497.365</c:v>
                </c:pt>
                <c:pt idx="4092">
                  <c:v>2497.846</c:v>
                </c:pt>
                <c:pt idx="4093">
                  <c:v>2498.329</c:v>
                </c:pt>
                <c:pt idx="4094">
                  <c:v>2498.811</c:v>
                </c:pt>
                <c:pt idx="4095">
                  <c:v>2499.293</c:v>
                </c:pt>
                <c:pt idx="4096">
                  <c:v>2499.775</c:v>
                </c:pt>
                <c:pt idx="4097">
                  <c:v>2500.257</c:v>
                </c:pt>
                <c:pt idx="4098">
                  <c:v>2500.739</c:v>
                </c:pt>
                <c:pt idx="4099">
                  <c:v>2501.221</c:v>
                </c:pt>
                <c:pt idx="4100">
                  <c:v>2501.703</c:v>
                </c:pt>
                <c:pt idx="4101">
                  <c:v>2502.186</c:v>
                </c:pt>
                <c:pt idx="4102">
                  <c:v>2502.668</c:v>
                </c:pt>
                <c:pt idx="4103">
                  <c:v>2503.15</c:v>
                </c:pt>
                <c:pt idx="4104">
                  <c:v>2503.632</c:v>
                </c:pt>
                <c:pt idx="4105">
                  <c:v>2504.114</c:v>
                </c:pt>
                <c:pt idx="4106">
                  <c:v>2504.596</c:v>
                </c:pt>
                <c:pt idx="4107">
                  <c:v>2505.078</c:v>
                </c:pt>
                <c:pt idx="4108">
                  <c:v>2505.56</c:v>
                </c:pt>
                <c:pt idx="4109">
                  <c:v>2506.042</c:v>
                </c:pt>
                <c:pt idx="4110">
                  <c:v>2506.525</c:v>
                </c:pt>
                <c:pt idx="4111">
                  <c:v>2507.007</c:v>
                </c:pt>
                <c:pt idx="4112">
                  <c:v>2507.489</c:v>
                </c:pt>
                <c:pt idx="4113">
                  <c:v>2507.971</c:v>
                </c:pt>
                <c:pt idx="4114">
                  <c:v>2508.453</c:v>
                </c:pt>
                <c:pt idx="4115">
                  <c:v>2508.935</c:v>
                </c:pt>
                <c:pt idx="4116">
                  <c:v>2509.417</c:v>
                </c:pt>
                <c:pt idx="4117">
                  <c:v>2509.899</c:v>
                </c:pt>
                <c:pt idx="4118">
                  <c:v>2510.382</c:v>
                </c:pt>
                <c:pt idx="4119">
                  <c:v>2510.864</c:v>
                </c:pt>
                <c:pt idx="4120">
                  <c:v>2511.346</c:v>
                </c:pt>
                <c:pt idx="4121">
                  <c:v>2511.828</c:v>
                </c:pt>
                <c:pt idx="4122">
                  <c:v>2512.31</c:v>
                </c:pt>
                <c:pt idx="4123">
                  <c:v>2512.792</c:v>
                </c:pt>
                <c:pt idx="4124">
                  <c:v>2513.274</c:v>
                </c:pt>
                <c:pt idx="4125">
                  <c:v>2513.756</c:v>
                </c:pt>
                <c:pt idx="4126">
                  <c:v>2514.239</c:v>
                </c:pt>
                <c:pt idx="4127">
                  <c:v>2514.72</c:v>
                </c:pt>
                <c:pt idx="4128">
                  <c:v>2515.203</c:v>
                </c:pt>
                <c:pt idx="4129">
                  <c:v>2515.685</c:v>
                </c:pt>
                <c:pt idx="4130">
                  <c:v>2516.167</c:v>
                </c:pt>
                <c:pt idx="4131">
                  <c:v>2516.649</c:v>
                </c:pt>
                <c:pt idx="4132">
                  <c:v>2517.131</c:v>
                </c:pt>
                <c:pt idx="4133">
                  <c:v>2517.613</c:v>
                </c:pt>
                <c:pt idx="4134">
                  <c:v>2518.095</c:v>
                </c:pt>
                <c:pt idx="4135">
                  <c:v>2518.577</c:v>
                </c:pt>
                <c:pt idx="4136">
                  <c:v>2519.06</c:v>
                </c:pt>
                <c:pt idx="4137">
                  <c:v>2519.542</c:v>
                </c:pt>
                <c:pt idx="4138">
                  <c:v>2520.024</c:v>
                </c:pt>
                <c:pt idx="4139">
                  <c:v>2520.506</c:v>
                </c:pt>
                <c:pt idx="4140">
                  <c:v>2520.988</c:v>
                </c:pt>
                <c:pt idx="4141">
                  <c:v>2521.47</c:v>
                </c:pt>
                <c:pt idx="4142">
                  <c:v>2521.952</c:v>
                </c:pt>
                <c:pt idx="4143">
                  <c:v>2522.434</c:v>
                </c:pt>
                <c:pt idx="4144">
                  <c:v>2522.917</c:v>
                </c:pt>
                <c:pt idx="4145">
                  <c:v>2523.399</c:v>
                </c:pt>
                <c:pt idx="4146">
                  <c:v>2523.881</c:v>
                </c:pt>
                <c:pt idx="4147">
                  <c:v>2524.363</c:v>
                </c:pt>
                <c:pt idx="4148">
                  <c:v>2524.845</c:v>
                </c:pt>
                <c:pt idx="4149">
                  <c:v>2525.327</c:v>
                </c:pt>
                <c:pt idx="4150">
                  <c:v>2525.809</c:v>
                </c:pt>
                <c:pt idx="4151">
                  <c:v>2526.291</c:v>
                </c:pt>
                <c:pt idx="4152">
                  <c:v>2526.773</c:v>
                </c:pt>
                <c:pt idx="4153">
                  <c:v>2527.256</c:v>
                </c:pt>
                <c:pt idx="4154">
                  <c:v>2527.738</c:v>
                </c:pt>
                <c:pt idx="4155">
                  <c:v>2528.22</c:v>
                </c:pt>
                <c:pt idx="4156">
                  <c:v>2528.702</c:v>
                </c:pt>
                <c:pt idx="4157">
                  <c:v>2529.184</c:v>
                </c:pt>
                <c:pt idx="4158">
                  <c:v>2529.666</c:v>
                </c:pt>
                <c:pt idx="4159">
                  <c:v>2530.148</c:v>
                </c:pt>
                <c:pt idx="4160">
                  <c:v>2530.63</c:v>
                </c:pt>
                <c:pt idx="4161">
                  <c:v>2531.113</c:v>
                </c:pt>
                <c:pt idx="4162">
                  <c:v>2531.595</c:v>
                </c:pt>
                <c:pt idx="4163">
                  <c:v>2532.077</c:v>
                </c:pt>
                <c:pt idx="4164">
                  <c:v>2532.559</c:v>
                </c:pt>
                <c:pt idx="4165">
                  <c:v>2533.041</c:v>
                </c:pt>
                <c:pt idx="4166">
                  <c:v>2533.523</c:v>
                </c:pt>
                <c:pt idx="4167">
                  <c:v>2534.005</c:v>
                </c:pt>
                <c:pt idx="4168">
                  <c:v>2534.487</c:v>
                </c:pt>
                <c:pt idx="4169">
                  <c:v>2534.969</c:v>
                </c:pt>
                <c:pt idx="4170">
                  <c:v>2535.452</c:v>
                </c:pt>
                <c:pt idx="4171">
                  <c:v>2535.934</c:v>
                </c:pt>
                <c:pt idx="4172">
                  <c:v>2536.416</c:v>
                </c:pt>
                <c:pt idx="4173">
                  <c:v>2536.898</c:v>
                </c:pt>
                <c:pt idx="4174">
                  <c:v>2537.38</c:v>
                </c:pt>
                <c:pt idx="4175">
                  <c:v>2537.862</c:v>
                </c:pt>
                <c:pt idx="4176">
                  <c:v>2538.344</c:v>
                </c:pt>
                <c:pt idx="4177">
                  <c:v>2538.826</c:v>
                </c:pt>
                <c:pt idx="4178">
                  <c:v>2539.309</c:v>
                </c:pt>
                <c:pt idx="4179">
                  <c:v>2539.791</c:v>
                </c:pt>
                <c:pt idx="4180">
                  <c:v>2540.273</c:v>
                </c:pt>
                <c:pt idx="4181">
                  <c:v>2540.755</c:v>
                </c:pt>
                <c:pt idx="4182">
                  <c:v>2541.237</c:v>
                </c:pt>
                <c:pt idx="4183">
                  <c:v>2541.719</c:v>
                </c:pt>
                <c:pt idx="4184">
                  <c:v>2542.201</c:v>
                </c:pt>
                <c:pt idx="4185">
                  <c:v>2542.683</c:v>
                </c:pt>
                <c:pt idx="4186">
                  <c:v>2543.166</c:v>
                </c:pt>
                <c:pt idx="4187">
                  <c:v>2543.647</c:v>
                </c:pt>
                <c:pt idx="4188">
                  <c:v>2544.13</c:v>
                </c:pt>
                <c:pt idx="4189">
                  <c:v>2544.612</c:v>
                </c:pt>
                <c:pt idx="4190">
                  <c:v>2545.094</c:v>
                </c:pt>
                <c:pt idx="4191">
                  <c:v>2545.576</c:v>
                </c:pt>
                <c:pt idx="4192">
                  <c:v>2546.058</c:v>
                </c:pt>
                <c:pt idx="4193">
                  <c:v>2546.54</c:v>
                </c:pt>
                <c:pt idx="4194">
                  <c:v>2547.022</c:v>
                </c:pt>
                <c:pt idx="4195">
                  <c:v>2547.504</c:v>
                </c:pt>
                <c:pt idx="4196">
                  <c:v>2547.987</c:v>
                </c:pt>
                <c:pt idx="4197">
                  <c:v>2548.469</c:v>
                </c:pt>
                <c:pt idx="4198">
                  <c:v>2548.951</c:v>
                </c:pt>
                <c:pt idx="4199">
                  <c:v>2549.433</c:v>
                </c:pt>
                <c:pt idx="4200">
                  <c:v>2549.915</c:v>
                </c:pt>
                <c:pt idx="4201">
                  <c:v>2550.397</c:v>
                </c:pt>
                <c:pt idx="4202">
                  <c:v>2550.879</c:v>
                </c:pt>
                <c:pt idx="4203">
                  <c:v>2551.361</c:v>
                </c:pt>
                <c:pt idx="4204">
                  <c:v>2551.844</c:v>
                </c:pt>
                <c:pt idx="4205">
                  <c:v>2552.326</c:v>
                </c:pt>
                <c:pt idx="4206">
                  <c:v>2552.808</c:v>
                </c:pt>
                <c:pt idx="4207">
                  <c:v>2553.29</c:v>
                </c:pt>
                <c:pt idx="4208">
                  <c:v>2553.772</c:v>
                </c:pt>
                <c:pt idx="4209">
                  <c:v>2554.254</c:v>
                </c:pt>
                <c:pt idx="4210">
                  <c:v>2554.736</c:v>
                </c:pt>
                <c:pt idx="4211">
                  <c:v>2555.218</c:v>
                </c:pt>
                <c:pt idx="4212">
                  <c:v>2555.7</c:v>
                </c:pt>
                <c:pt idx="4213">
                  <c:v>2556.183</c:v>
                </c:pt>
                <c:pt idx="4214">
                  <c:v>2556.665</c:v>
                </c:pt>
                <c:pt idx="4215">
                  <c:v>2557.147</c:v>
                </c:pt>
                <c:pt idx="4216">
                  <c:v>2557.629</c:v>
                </c:pt>
                <c:pt idx="4217">
                  <c:v>2558.111</c:v>
                </c:pt>
                <c:pt idx="4218">
                  <c:v>2558.593</c:v>
                </c:pt>
                <c:pt idx="4219">
                  <c:v>2559.075</c:v>
                </c:pt>
                <c:pt idx="4220">
                  <c:v>2559.557</c:v>
                </c:pt>
                <c:pt idx="4221">
                  <c:v>2560.04</c:v>
                </c:pt>
                <c:pt idx="4222">
                  <c:v>2560.522</c:v>
                </c:pt>
                <c:pt idx="4223">
                  <c:v>2561.004</c:v>
                </c:pt>
                <c:pt idx="4224">
                  <c:v>2561.486</c:v>
                </c:pt>
                <c:pt idx="4225">
                  <c:v>2561.968</c:v>
                </c:pt>
                <c:pt idx="4226">
                  <c:v>2562.45</c:v>
                </c:pt>
                <c:pt idx="4227">
                  <c:v>2562.932</c:v>
                </c:pt>
                <c:pt idx="4228">
                  <c:v>2563.414</c:v>
                </c:pt>
                <c:pt idx="4229">
                  <c:v>2563.896</c:v>
                </c:pt>
                <c:pt idx="4230">
                  <c:v>2564.379</c:v>
                </c:pt>
                <c:pt idx="4231">
                  <c:v>2564.861</c:v>
                </c:pt>
                <c:pt idx="4232">
                  <c:v>2565.343</c:v>
                </c:pt>
                <c:pt idx="4233">
                  <c:v>2565.825</c:v>
                </c:pt>
                <c:pt idx="4234">
                  <c:v>2566.307</c:v>
                </c:pt>
                <c:pt idx="4235">
                  <c:v>2566.789</c:v>
                </c:pt>
                <c:pt idx="4236">
                  <c:v>2567.271</c:v>
                </c:pt>
                <c:pt idx="4237">
                  <c:v>2567.753</c:v>
                </c:pt>
                <c:pt idx="4238">
                  <c:v>2568.236</c:v>
                </c:pt>
                <c:pt idx="4239">
                  <c:v>2568.718</c:v>
                </c:pt>
                <c:pt idx="4240">
                  <c:v>2569.2</c:v>
                </c:pt>
                <c:pt idx="4241">
                  <c:v>2569.682</c:v>
                </c:pt>
                <c:pt idx="4242">
                  <c:v>2570.164</c:v>
                </c:pt>
                <c:pt idx="4243">
                  <c:v>2570.646</c:v>
                </c:pt>
                <c:pt idx="4244">
                  <c:v>2571.128</c:v>
                </c:pt>
                <c:pt idx="4245">
                  <c:v>2571.61</c:v>
                </c:pt>
                <c:pt idx="4246">
                  <c:v>2572.093</c:v>
                </c:pt>
                <c:pt idx="4247">
                  <c:v>2572.574</c:v>
                </c:pt>
                <c:pt idx="4248">
                  <c:v>2573.057</c:v>
                </c:pt>
                <c:pt idx="4249">
                  <c:v>2573.539</c:v>
                </c:pt>
                <c:pt idx="4250">
                  <c:v>2574.021</c:v>
                </c:pt>
                <c:pt idx="4251">
                  <c:v>2574.503</c:v>
                </c:pt>
                <c:pt idx="4252">
                  <c:v>2574.985</c:v>
                </c:pt>
                <c:pt idx="4253">
                  <c:v>2575.467</c:v>
                </c:pt>
                <c:pt idx="4254">
                  <c:v>2575.949</c:v>
                </c:pt>
                <c:pt idx="4255">
                  <c:v>2576.431</c:v>
                </c:pt>
                <c:pt idx="4256">
                  <c:v>2576.914</c:v>
                </c:pt>
                <c:pt idx="4257">
                  <c:v>2577.396</c:v>
                </c:pt>
                <c:pt idx="4258">
                  <c:v>2577.878</c:v>
                </c:pt>
                <c:pt idx="4259">
                  <c:v>2578.36</c:v>
                </c:pt>
                <c:pt idx="4260">
                  <c:v>2578.842</c:v>
                </c:pt>
                <c:pt idx="4261">
                  <c:v>2579.324</c:v>
                </c:pt>
                <c:pt idx="4262">
                  <c:v>2579.806</c:v>
                </c:pt>
                <c:pt idx="4263">
                  <c:v>2580.288</c:v>
                </c:pt>
                <c:pt idx="4264">
                  <c:v>2580.771</c:v>
                </c:pt>
                <c:pt idx="4265">
                  <c:v>2581.253</c:v>
                </c:pt>
                <c:pt idx="4266">
                  <c:v>2581.735</c:v>
                </c:pt>
                <c:pt idx="4267">
                  <c:v>2582.217</c:v>
                </c:pt>
                <c:pt idx="4268">
                  <c:v>2582.699</c:v>
                </c:pt>
                <c:pt idx="4269">
                  <c:v>2583.181</c:v>
                </c:pt>
                <c:pt idx="4270">
                  <c:v>2583.663</c:v>
                </c:pt>
                <c:pt idx="4271">
                  <c:v>2584.145</c:v>
                </c:pt>
                <c:pt idx="4272">
                  <c:v>2584.627</c:v>
                </c:pt>
                <c:pt idx="4273">
                  <c:v>2585.11</c:v>
                </c:pt>
                <c:pt idx="4274">
                  <c:v>2585.592</c:v>
                </c:pt>
                <c:pt idx="4275">
                  <c:v>2586.074</c:v>
                </c:pt>
                <c:pt idx="4276">
                  <c:v>2586.556</c:v>
                </c:pt>
                <c:pt idx="4277">
                  <c:v>2587.038</c:v>
                </c:pt>
                <c:pt idx="4278">
                  <c:v>2587.52</c:v>
                </c:pt>
                <c:pt idx="4279">
                  <c:v>2588.002</c:v>
                </c:pt>
                <c:pt idx="4280">
                  <c:v>2588.484</c:v>
                </c:pt>
                <c:pt idx="4281">
                  <c:v>2588.967</c:v>
                </c:pt>
                <c:pt idx="4282">
                  <c:v>2589.449</c:v>
                </c:pt>
                <c:pt idx="4283">
                  <c:v>2589.931</c:v>
                </c:pt>
                <c:pt idx="4284">
                  <c:v>2590.413</c:v>
                </c:pt>
                <c:pt idx="4285">
                  <c:v>2590.895</c:v>
                </c:pt>
                <c:pt idx="4286">
                  <c:v>2591.377</c:v>
                </c:pt>
                <c:pt idx="4287">
                  <c:v>2591.859</c:v>
                </c:pt>
                <c:pt idx="4288">
                  <c:v>2592.341</c:v>
                </c:pt>
                <c:pt idx="4289">
                  <c:v>2592.823</c:v>
                </c:pt>
                <c:pt idx="4290">
                  <c:v>2593.306</c:v>
                </c:pt>
                <c:pt idx="4291">
                  <c:v>2593.788</c:v>
                </c:pt>
                <c:pt idx="4292">
                  <c:v>2594.27</c:v>
                </c:pt>
                <c:pt idx="4293">
                  <c:v>2594.752</c:v>
                </c:pt>
                <c:pt idx="4294">
                  <c:v>2595.234</c:v>
                </c:pt>
                <c:pt idx="4295">
                  <c:v>2595.716</c:v>
                </c:pt>
                <c:pt idx="4296">
                  <c:v>2596.198</c:v>
                </c:pt>
                <c:pt idx="4297">
                  <c:v>2596.68</c:v>
                </c:pt>
                <c:pt idx="4298">
                  <c:v>2597.163</c:v>
                </c:pt>
                <c:pt idx="4299">
                  <c:v>2597.645</c:v>
                </c:pt>
                <c:pt idx="4300">
                  <c:v>2598.127</c:v>
                </c:pt>
                <c:pt idx="4301">
                  <c:v>2598.609</c:v>
                </c:pt>
                <c:pt idx="4302">
                  <c:v>2599.091</c:v>
                </c:pt>
                <c:pt idx="4303">
                  <c:v>2599.573</c:v>
                </c:pt>
                <c:pt idx="4304">
                  <c:v>2600.055</c:v>
                </c:pt>
                <c:pt idx="4305">
                  <c:v>2600.537</c:v>
                </c:pt>
                <c:pt idx="4306">
                  <c:v>2601.02</c:v>
                </c:pt>
                <c:pt idx="4307">
                  <c:v>2601.501</c:v>
                </c:pt>
                <c:pt idx="4308">
                  <c:v>2601.984</c:v>
                </c:pt>
                <c:pt idx="4309">
                  <c:v>2602.466</c:v>
                </c:pt>
                <c:pt idx="4310">
                  <c:v>2602.948</c:v>
                </c:pt>
                <c:pt idx="4311">
                  <c:v>2603.43</c:v>
                </c:pt>
                <c:pt idx="4312">
                  <c:v>2603.912</c:v>
                </c:pt>
                <c:pt idx="4313">
                  <c:v>2604.394</c:v>
                </c:pt>
                <c:pt idx="4314">
                  <c:v>2604.876</c:v>
                </c:pt>
                <c:pt idx="4315">
                  <c:v>2605.358</c:v>
                </c:pt>
                <c:pt idx="4316">
                  <c:v>2605.841</c:v>
                </c:pt>
                <c:pt idx="4317">
                  <c:v>2606.323</c:v>
                </c:pt>
                <c:pt idx="4318">
                  <c:v>2606.805</c:v>
                </c:pt>
                <c:pt idx="4319">
                  <c:v>2607.287</c:v>
                </c:pt>
                <c:pt idx="4320">
                  <c:v>2607.769</c:v>
                </c:pt>
                <c:pt idx="4321">
                  <c:v>2608.251</c:v>
                </c:pt>
                <c:pt idx="4322">
                  <c:v>2608.733</c:v>
                </c:pt>
                <c:pt idx="4323">
                  <c:v>2609.215</c:v>
                </c:pt>
                <c:pt idx="4324">
                  <c:v>2609.698</c:v>
                </c:pt>
                <c:pt idx="4325">
                  <c:v>2610.18</c:v>
                </c:pt>
                <c:pt idx="4326">
                  <c:v>2610.662</c:v>
                </c:pt>
                <c:pt idx="4327">
                  <c:v>2611.144</c:v>
                </c:pt>
                <c:pt idx="4328">
                  <c:v>2611.626</c:v>
                </c:pt>
                <c:pt idx="4329">
                  <c:v>2612.108</c:v>
                </c:pt>
                <c:pt idx="4330">
                  <c:v>2612.59</c:v>
                </c:pt>
                <c:pt idx="4331">
                  <c:v>2613.072</c:v>
                </c:pt>
                <c:pt idx="4332">
                  <c:v>2613.554</c:v>
                </c:pt>
                <c:pt idx="4333">
                  <c:v>2614.037</c:v>
                </c:pt>
                <c:pt idx="4334">
                  <c:v>2614.519</c:v>
                </c:pt>
                <c:pt idx="4335">
                  <c:v>2615.001</c:v>
                </c:pt>
                <c:pt idx="4336">
                  <c:v>2615.483</c:v>
                </c:pt>
                <c:pt idx="4337">
                  <c:v>2615.965</c:v>
                </c:pt>
                <c:pt idx="4338">
                  <c:v>2616.447</c:v>
                </c:pt>
                <c:pt idx="4339">
                  <c:v>2616.929</c:v>
                </c:pt>
                <c:pt idx="4340">
                  <c:v>2617.411</c:v>
                </c:pt>
                <c:pt idx="4341">
                  <c:v>2617.894</c:v>
                </c:pt>
                <c:pt idx="4342">
                  <c:v>2618.376</c:v>
                </c:pt>
                <c:pt idx="4343">
                  <c:v>2618.858</c:v>
                </c:pt>
                <c:pt idx="4344">
                  <c:v>2619.34</c:v>
                </c:pt>
                <c:pt idx="4345">
                  <c:v>2619.822</c:v>
                </c:pt>
                <c:pt idx="4346">
                  <c:v>2620.304</c:v>
                </c:pt>
                <c:pt idx="4347">
                  <c:v>2620.786</c:v>
                </c:pt>
                <c:pt idx="4348">
                  <c:v>2621.268</c:v>
                </c:pt>
                <c:pt idx="4349">
                  <c:v>2621.75</c:v>
                </c:pt>
                <c:pt idx="4350">
                  <c:v>2622.233</c:v>
                </c:pt>
                <c:pt idx="4351">
                  <c:v>2622.715</c:v>
                </c:pt>
                <c:pt idx="4352">
                  <c:v>2623.197</c:v>
                </c:pt>
                <c:pt idx="4353">
                  <c:v>2623.679</c:v>
                </c:pt>
                <c:pt idx="4354">
                  <c:v>2624.161</c:v>
                </c:pt>
                <c:pt idx="4355">
                  <c:v>2624.643</c:v>
                </c:pt>
                <c:pt idx="4356">
                  <c:v>2625.125</c:v>
                </c:pt>
                <c:pt idx="4357">
                  <c:v>2625.607</c:v>
                </c:pt>
                <c:pt idx="4358">
                  <c:v>2626.09</c:v>
                </c:pt>
                <c:pt idx="4359">
                  <c:v>2626.572</c:v>
                </c:pt>
                <c:pt idx="4360">
                  <c:v>2627.054</c:v>
                </c:pt>
                <c:pt idx="4361">
                  <c:v>2627.536</c:v>
                </c:pt>
                <c:pt idx="4362">
                  <c:v>2628.018</c:v>
                </c:pt>
                <c:pt idx="4363">
                  <c:v>2628.5</c:v>
                </c:pt>
                <c:pt idx="4364">
                  <c:v>2628.982</c:v>
                </c:pt>
                <c:pt idx="4365">
                  <c:v>2629.464</c:v>
                </c:pt>
                <c:pt idx="4366">
                  <c:v>2629.947</c:v>
                </c:pt>
                <c:pt idx="4367">
                  <c:v>2630.428</c:v>
                </c:pt>
                <c:pt idx="4368">
                  <c:v>2630.911</c:v>
                </c:pt>
                <c:pt idx="4369">
                  <c:v>2631.393</c:v>
                </c:pt>
                <c:pt idx="4370">
                  <c:v>2631.875</c:v>
                </c:pt>
                <c:pt idx="4371">
                  <c:v>2632.357</c:v>
                </c:pt>
                <c:pt idx="4372">
                  <c:v>2632.839</c:v>
                </c:pt>
                <c:pt idx="4373">
                  <c:v>2633.321</c:v>
                </c:pt>
                <c:pt idx="4374">
                  <c:v>2633.803</c:v>
                </c:pt>
                <c:pt idx="4375">
                  <c:v>2634.285</c:v>
                </c:pt>
                <c:pt idx="4376">
                  <c:v>2634.768</c:v>
                </c:pt>
                <c:pt idx="4377">
                  <c:v>2635.25</c:v>
                </c:pt>
                <c:pt idx="4378">
                  <c:v>2635.732</c:v>
                </c:pt>
                <c:pt idx="4379">
                  <c:v>2636.214</c:v>
                </c:pt>
                <c:pt idx="4380">
                  <c:v>2636.696</c:v>
                </c:pt>
                <c:pt idx="4381">
                  <c:v>2637.178</c:v>
                </c:pt>
                <c:pt idx="4382">
                  <c:v>2637.66</c:v>
                </c:pt>
                <c:pt idx="4383">
                  <c:v>2638.142</c:v>
                </c:pt>
                <c:pt idx="4384">
                  <c:v>2638.625</c:v>
                </c:pt>
                <c:pt idx="4385">
                  <c:v>2639.107</c:v>
                </c:pt>
                <c:pt idx="4386">
                  <c:v>2639.589</c:v>
                </c:pt>
                <c:pt idx="4387">
                  <c:v>2640.071</c:v>
                </c:pt>
                <c:pt idx="4388">
                  <c:v>2640.553</c:v>
                </c:pt>
                <c:pt idx="4389">
                  <c:v>2641.035</c:v>
                </c:pt>
                <c:pt idx="4390">
                  <c:v>2641.517</c:v>
                </c:pt>
                <c:pt idx="4391">
                  <c:v>2641.999</c:v>
                </c:pt>
                <c:pt idx="4392">
                  <c:v>2642.481</c:v>
                </c:pt>
                <c:pt idx="4393">
                  <c:v>2642.964</c:v>
                </c:pt>
                <c:pt idx="4394">
                  <c:v>2643.446</c:v>
                </c:pt>
                <c:pt idx="4395">
                  <c:v>2643.928</c:v>
                </c:pt>
                <c:pt idx="4396">
                  <c:v>2644.41</c:v>
                </c:pt>
                <c:pt idx="4397">
                  <c:v>2644.892</c:v>
                </c:pt>
                <c:pt idx="4398">
                  <c:v>2645.374</c:v>
                </c:pt>
                <c:pt idx="4399">
                  <c:v>2645.856</c:v>
                </c:pt>
                <c:pt idx="4400">
                  <c:v>2646.338</c:v>
                </c:pt>
                <c:pt idx="4401">
                  <c:v>2646.821</c:v>
                </c:pt>
                <c:pt idx="4402">
                  <c:v>2647.303</c:v>
                </c:pt>
                <c:pt idx="4403">
                  <c:v>2647.785</c:v>
                </c:pt>
                <c:pt idx="4404">
                  <c:v>2648.267</c:v>
                </c:pt>
                <c:pt idx="4405">
                  <c:v>2648.749</c:v>
                </c:pt>
                <c:pt idx="4406">
                  <c:v>2649.231</c:v>
                </c:pt>
                <c:pt idx="4407">
                  <c:v>2649.713</c:v>
                </c:pt>
                <c:pt idx="4408">
                  <c:v>2650.195</c:v>
                </c:pt>
                <c:pt idx="4409">
                  <c:v>2650.677</c:v>
                </c:pt>
                <c:pt idx="4410">
                  <c:v>2651.16</c:v>
                </c:pt>
                <c:pt idx="4411">
                  <c:v>2651.642</c:v>
                </c:pt>
                <c:pt idx="4412">
                  <c:v>2652.124</c:v>
                </c:pt>
                <c:pt idx="4413">
                  <c:v>2652.606</c:v>
                </c:pt>
                <c:pt idx="4414">
                  <c:v>2653.088</c:v>
                </c:pt>
                <c:pt idx="4415">
                  <c:v>2653.57</c:v>
                </c:pt>
                <c:pt idx="4416">
                  <c:v>2654.052</c:v>
                </c:pt>
                <c:pt idx="4417">
                  <c:v>2654.534</c:v>
                </c:pt>
                <c:pt idx="4418">
                  <c:v>2655.017</c:v>
                </c:pt>
                <c:pt idx="4419">
                  <c:v>2655.499</c:v>
                </c:pt>
                <c:pt idx="4420">
                  <c:v>2655.981</c:v>
                </c:pt>
                <c:pt idx="4421">
                  <c:v>2656.463</c:v>
                </c:pt>
                <c:pt idx="4422">
                  <c:v>2656.945</c:v>
                </c:pt>
                <c:pt idx="4423">
                  <c:v>2657.427</c:v>
                </c:pt>
                <c:pt idx="4424">
                  <c:v>2657.909</c:v>
                </c:pt>
                <c:pt idx="4425">
                  <c:v>2658.391</c:v>
                </c:pt>
                <c:pt idx="4426">
                  <c:v>2658.874</c:v>
                </c:pt>
                <c:pt idx="4427">
                  <c:v>2659.355</c:v>
                </c:pt>
                <c:pt idx="4428">
                  <c:v>2659.838</c:v>
                </c:pt>
                <c:pt idx="4429">
                  <c:v>2660.32</c:v>
                </c:pt>
                <c:pt idx="4430">
                  <c:v>2660.802</c:v>
                </c:pt>
                <c:pt idx="4431">
                  <c:v>2661.284</c:v>
                </c:pt>
                <c:pt idx="4432">
                  <c:v>2661.766</c:v>
                </c:pt>
                <c:pt idx="4433">
                  <c:v>2662.248</c:v>
                </c:pt>
                <c:pt idx="4434">
                  <c:v>2662.73</c:v>
                </c:pt>
                <c:pt idx="4435">
                  <c:v>2663.212</c:v>
                </c:pt>
                <c:pt idx="4436">
                  <c:v>2663.695</c:v>
                </c:pt>
                <c:pt idx="4437">
                  <c:v>2664.177</c:v>
                </c:pt>
                <c:pt idx="4438">
                  <c:v>2664.659</c:v>
                </c:pt>
                <c:pt idx="4439">
                  <c:v>2665.141</c:v>
                </c:pt>
                <c:pt idx="4440">
                  <c:v>2665.623</c:v>
                </c:pt>
                <c:pt idx="4441">
                  <c:v>2666.105</c:v>
                </c:pt>
                <c:pt idx="4442">
                  <c:v>2666.587</c:v>
                </c:pt>
                <c:pt idx="4443">
                  <c:v>2667.069</c:v>
                </c:pt>
                <c:pt idx="4444">
                  <c:v>2667.552</c:v>
                </c:pt>
                <c:pt idx="4445">
                  <c:v>2668.034</c:v>
                </c:pt>
                <c:pt idx="4446">
                  <c:v>2668.516</c:v>
                </c:pt>
                <c:pt idx="4447">
                  <c:v>2668.998</c:v>
                </c:pt>
                <c:pt idx="4448">
                  <c:v>2669.48</c:v>
                </c:pt>
                <c:pt idx="4449">
                  <c:v>2669.962</c:v>
                </c:pt>
                <c:pt idx="4450">
                  <c:v>2670.444</c:v>
                </c:pt>
                <c:pt idx="4451">
                  <c:v>2670.926</c:v>
                </c:pt>
                <c:pt idx="4452">
                  <c:v>2671.408</c:v>
                </c:pt>
                <c:pt idx="4453">
                  <c:v>2671.891</c:v>
                </c:pt>
                <c:pt idx="4454">
                  <c:v>2672.373</c:v>
                </c:pt>
                <c:pt idx="4455">
                  <c:v>2672.855</c:v>
                </c:pt>
                <c:pt idx="4456">
                  <c:v>2673.337</c:v>
                </c:pt>
                <c:pt idx="4457">
                  <c:v>2673.819</c:v>
                </c:pt>
                <c:pt idx="4458">
                  <c:v>2674.301</c:v>
                </c:pt>
                <c:pt idx="4459">
                  <c:v>2674.783</c:v>
                </c:pt>
                <c:pt idx="4460">
                  <c:v>2675.265</c:v>
                </c:pt>
                <c:pt idx="4461">
                  <c:v>2675.748</c:v>
                </c:pt>
                <c:pt idx="4462">
                  <c:v>2676.23</c:v>
                </c:pt>
                <c:pt idx="4463">
                  <c:v>2676.712</c:v>
                </c:pt>
                <c:pt idx="4464">
                  <c:v>2677.194</c:v>
                </c:pt>
                <c:pt idx="4465">
                  <c:v>2677.676</c:v>
                </c:pt>
                <c:pt idx="4466">
                  <c:v>2678.158</c:v>
                </c:pt>
                <c:pt idx="4467">
                  <c:v>2678.64</c:v>
                </c:pt>
                <c:pt idx="4468">
                  <c:v>2679.122</c:v>
                </c:pt>
                <c:pt idx="4469">
                  <c:v>2679.604</c:v>
                </c:pt>
                <c:pt idx="4470">
                  <c:v>2680.087</c:v>
                </c:pt>
                <c:pt idx="4471">
                  <c:v>2680.569</c:v>
                </c:pt>
                <c:pt idx="4472">
                  <c:v>2681.051</c:v>
                </c:pt>
                <c:pt idx="4473">
                  <c:v>2681.533</c:v>
                </c:pt>
                <c:pt idx="4474">
                  <c:v>2682.015</c:v>
                </c:pt>
                <c:pt idx="4475">
                  <c:v>2682.497</c:v>
                </c:pt>
                <c:pt idx="4476">
                  <c:v>2682.979</c:v>
                </c:pt>
                <c:pt idx="4477">
                  <c:v>2683.461</c:v>
                </c:pt>
                <c:pt idx="4478">
                  <c:v>2683.944</c:v>
                </c:pt>
                <c:pt idx="4479">
                  <c:v>2684.426</c:v>
                </c:pt>
                <c:pt idx="4480">
                  <c:v>2684.908</c:v>
                </c:pt>
                <c:pt idx="4481">
                  <c:v>2685.39</c:v>
                </c:pt>
                <c:pt idx="4482">
                  <c:v>2685.872</c:v>
                </c:pt>
                <c:pt idx="4483">
                  <c:v>2686.354</c:v>
                </c:pt>
                <c:pt idx="4484">
                  <c:v>2686.836</c:v>
                </c:pt>
                <c:pt idx="4485">
                  <c:v>2687.318</c:v>
                </c:pt>
                <c:pt idx="4486">
                  <c:v>2687.801</c:v>
                </c:pt>
                <c:pt idx="4487">
                  <c:v>2688.282</c:v>
                </c:pt>
                <c:pt idx="4488">
                  <c:v>2688.765</c:v>
                </c:pt>
                <c:pt idx="4489">
                  <c:v>2689.247</c:v>
                </c:pt>
                <c:pt idx="4490">
                  <c:v>2689.729</c:v>
                </c:pt>
                <c:pt idx="4491">
                  <c:v>2690.211</c:v>
                </c:pt>
                <c:pt idx="4492">
                  <c:v>2690.693</c:v>
                </c:pt>
                <c:pt idx="4493">
                  <c:v>2691.175</c:v>
                </c:pt>
                <c:pt idx="4494">
                  <c:v>2691.657</c:v>
                </c:pt>
                <c:pt idx="4495">
                  <c:v>2692.139</c:v>
                </c:pt>
                <c:pt idx="4496">
                  <c:v>2692.622</c:v>
                </c:pt>
                <c:pt idx="4497">
                  <c:v>2693.104</c:v>
                </c:pt>
                <c:pt idx="4498">
                  <c:v>2693.586</c:v>
                </c:pt>
                <c:pt idx="4499">
                  <c:v>2694.068</c:v>
                </c:pt>
                <c:pt idx="4500">
                  <c:v>2694.55</c:v>
                </c:pt>
                <c:pt idx="4501">
                  <c:v>2695.032</c:v>
                </c:pt>
                <c:pt idx="4502">
                  <c:v>2695.514</c:v>
                </c:pt>
                <c:pt idx="4503">
                  <c:v>2695.996</c:v>
                </c:pt>
                <c:pt idx="4504">
                  <c:v>2696.479</c:v>
                </c:pt>
                <c:pt idx="4505">
                  <c:v>2696.961</c:v>
                </c:pt>
                <c:pt idx="4506">
                  <c:v>2697.443</c:v>
                </c:pt>
                <c:pt idx="4507">
                  <c:v>2697.925</c:v>
                </c:pt>
                <c:pt idx="4508">
                  <c:v>2698.407</c:v>
                </c:pt>
                <c:pt idx="4509">
                  <c:v>2698.889</c:v>
                </c:pt>
                <c:pt idx="4510">
                  <c:v>2699.371</c:v>
                </c:pt>
                <c:pt idx="4511">
                  <c:v>2699.853</c:v>
                </c:pt>
                <c:pt idx="4512">
                  <c:v>2700.335</c:v>
                </c:pt>
                <c:pt idx="4513">
                  <c:v>2700.818</c:v>
                </c:pt>
                <c:pt idx="4514">
                  <c:v>2701.3</c:v>
                </c:pt>
                <c:pt idx="4515">
                  <c:v>2701.782</c:v>
                </c:pt>
                <c:pt idx="4516">
                  <c:v>2702.264</c:v>
                </c:pt>
                <c:pt idx="4517">
                  <c:v>2702.746</c:v>
                </c:pt>
                <c:pt idx="4518">
                  <c:v>2703.228</c:v>
                </c:pt>
                <c:pt idx="4519">
                  <c:v>2703.71</c:v>
                </c:pt>
                <c:pt idx="4520">
                  <c:v>2704.192</c:v>
                </c:pt>
                <c:pt idx="4521">
                  <c:v>2704.675</c:v>
                </c:pt>
                <c:pt idx="4522">
                  <c:v>2705.157</c:v>
                </c:pt>
                <c:pt idx="4523">
                  <c:v>2705.639</c:v>
                </c:pt>
                <c:pt idx="4524">
                  <c:v>2706.121</c:v>
                </c:pt>
                <c:pt idx="4525">
                  <c:v>2706.603</c:v>
                </c:pt>
                <c:pt idx="4526">
                  <c:v>2707.085</c:v>
                </c:pt>
                <c:pt idx="4527">
                  <c:v>2707.567</c:v>
                </c:pt>
                <c:pt idx="4528">
                  <c:v>2708.049</c:v>
                </c:pt>
                <c:pt idx="4529">
                  <c:v>2708.531</c:v>
                </c:pt>
                <c:pt idx="4530">
                  <c:v>2709.014</c:v>
                </c:pt>
                <c:pt idx="4531">
                  <c:v>2709.496</c:v>
                </c:pt>
                <c:pt idx="4532">
                  <c:v>2709.978</c:v>
                </c:pt>
                <c:pt idx="4533">
                  <c:v>2710.46</c:v>
                </c:pt>
                <c:pt idx="4534">
                  <c:v>2710.942</c:v>
                </c:pt>
                <c:pt idx="4535">
                  <c:v>2711.424</c:v>
                </c:pt>
                <c:pt idx="4536">
                  <c:v>2711.906</c:v>
                </c:pt>
                <c:pt idx="4537">
                  <c:v>2712.388</c:v>
                </c:pt>
                <c:pt idx="4538">
                  <c:v>2712.871</c:v>
                </c:pt>
                <c:pt idx="4539">
                  <c:v>2713.353</c:v>
                </c:pt>
                <c:pt idx="4540">
                  <c:v>2713.835</c:v>
                </c:pt>
                <c:pt idx="4541">
                  <c:v>2714.317</c:v>
                </c:pt>
                <c:pt idx="4542">
                  <c:v>2714.799</c:v>
                </c:pt>
                <c:pt idx="4543">
                  <c:v>2715.281</c:v>
                </c:pt>
                <c:pt idx="4544">
                  <c:v>2715.763</c:v>
                </c:pt>
                <c:pt idx="4545">
                  <c:v>2716.245</c:v>
                </c:pt>
                <c:pt idx="4546">
                  <c:v>2716.728</c:v>
                </c:pt>
                <c:pt idx="4547">
                  <c:v>2717.209</c:v>
                </c:pt>
                <c:pt idx="4548">
                  <c:v>2717.692</c:v>
                </c:pt>
                <c:pt idx="4549">
                  <c:v>2718.174</c:v>
                </c:pt>
                <c:pt idx="4550">
                  <c:v>2718.656</c:v>
                </c:pt>
                <c:pt idx="4551">
                  <c:v>2719.138</c:v>
                </c:pt>
                <c:pt idx="4552">
                  <c:v>2719.62</c:v>
                </c:pt>
                <c:pt idx="4553">
                  <c:v>2720.102</c:v>
                </c:pt>
                <c:pt idx="4554">
                  <c:v>2720.584</c:v>
                </c:pt>
                <c:pt idx="4555">
                  <c:v>2721.066</c:v>
                </c:pt>
                <c:pt idx="4556">
                  <c:v>2721.549</c:v>
                </c:pt>
                <c:pt idx="4557">
                  <c:v>2722.031</c:v>
                </c:pt>
                <c:pt idx="4558">
                  <c:v>2722.513</c:v>
                </c:pt>
                <c:pt idx="4559">
                  <c:v>2722.995</c:v>
                </c:pt>
                <c:pt idx="4560">
                  <c:v>2723.477</c:v>
                </c:pt>
                <c:pt idx="4561">
                  <c:v>2723.959</c:v>
                </c:pt>
                <c:pt idx="4562">
                  <c:v>2724.441</c:v>
                </c:pt>
                <c:pt idx="4563">
                  <c:v>2724.923</c:v>
                </c:pt>
                <c:pt idx="4564">
                  <c:v>2725.406</c:v>
                </c:pt>
                <c:pt idx="4565">
                  <c:v>2725.888</c:v>
                </c:pt>
                <c:pt idx="4566">
                  <c:v>2726.37</c:v>
                </c:pt>
                <c:pt idx="4567">
                  <c:v>2726.852</c:v>
                </c:pt>
                <c:pt idx="4568">
                  <c:v>2727.334</c:v>
                </c:pt>
                <c:pt idx="4569">
                  <c:v>2727.816</c:v>
                </c:pt>
                <c:pt idx="4570">
                  <c:v>2728.298</c:v>
                </c:pt>
                <c:pt idx="4571">
                  <c:v>2728.78</c:v>
                </c:pt>
                <c:pt idx="4572">
                  <c:v>2729.262</c:v>
                </c:pt>
                <c:pt idx="4573">
                  <c:v>2729.745</c:v>
                </c:pt>
                <c:pt idx="4574">
                  <c:v>2730.227</c:v>
                </c:pt>
                <c:pt idx="4575">
                  <c:v>2730.709</c:v>
                </c:pt>
                <c:pt idx="4576">
                  <c:v>2731.191</c:v>
                </c:pt>
                <c:pt idx="4577">
                  <c:v>2731.673</c:v>
                </c:pt>
                <c:pt idx="4578">
                  <c:v>2732.155</c:v>
                </c:pt>
                <c:pt idx="4579">
                  <c:v>2732.637</c:v>
                </c:pt>
                <c:pt idx="4580">
                  <c:v>2733.119</c:v>
                </c:pt>
                <c:pt idx="4581">
                  <c:v>2733.602</c:v>
                </c:pt>
                <c:pt idx="4582">
                  <c:v>2734.084</c:v>
                </c:pt>
                <c:pt idx="4583">
                  <c:v>2734.566</c:v>
                </c:pt>
                <c:pt idx="4584">
                  <c:v>2735.048</c:v>
                </c:pt>
                <c:pt idx="4585">
                  <c:v>2735.53</c:v>
                </c:pt>
                <c:pt idx="4586">
                  <c:v>2736.012</c:v>
                </c:pt>
                <c:pt idx="4587">
                  <c:v>2736.494</c:v>
                </c:pt>
                <c:pt idx="4588">
                  <c:v>2736.976</c:v>
                </c:pt>
                <c:pt idx="4589">
                  <c:v>2737.458</c:v>
                </c:pt>
                <c:pt idx="4590">
                  <c:v>2737.941</c:v>
                </c:pt>
                <c:pt idx="4591">
                  <c:v>2738.423</c:v>
                </c:pt>
                <c:pt idx="4592">
                  <c:v>2738.905</c:v>
                </c:pt>
                <c:pt idx="4593">
                  <c:v>2739.387</c:v>
                </c:pt>
                <c:pt idx="4594">
                  <c:v>2739.869</c:v>
                </c:pt>
                <c:pt idx="4595">
                  <c:v>2740.351</c:v>
                </c:pt>
                <c:pt idx="4596">
                  <c:v>2740.833</c:v>
                </c:pt>
                <c:pt idx="4597">
                  <c:v>2741.315</c:v>
                </c:pt>
                <c:pt idx="4598">
                  <c:v>2741.798</c:v>
                </c:pt>
                <c:pt idx="4599">
                  <c:v>2742.28</c:v>
                </c:pt>
                <c:pt idx="4600">
                  <c:v>2742.762</c:v>
                </c:pt>
                <c:pt idx="4601">
                  <c:v>2743.244</c:v>
                </c:pt>
                <c:pt idx="4602">
                  <c:v>2743.726</c:v>
                </c:pt>
                <c:pt idx="4603">
                  <c:v>2744.208</c:v>
                </c:pt>
                <c:pt idx="4604">
                  <c:v>2744.69</c:v>
                </c:pt>
                <c:pt idx="4605">
                  <c:v>2745.172</c:v>
                </c:pt>
                <c:pt idx="4606">
                  <c:v>2745.655</c:v>
                </c:pt>
                <c:pt idx="4607">
                  <c:v>2746.136</c:v>
                </c:pt>
                <c:pt idx="4608">
                  <c:v>2746.619</c:v>
                </c:pt>
                <c:pt idx="4609">
                  <c:v>2747.101</c:v>
                </c:pt>
                <c:pt idx="4610">
                  <c:v>2747.583</c:v>
                </c:pt>
                <c:pt idx="4611">
                  <c:v>2748.065</c:v>
                </c:pt>
                <c:pt idx="4612">
                  <c:v>2748.547</c:v>
                </c:pt>
                <c:pt idx="4613">
                  <c:v>2749.029</c:v>
                </c:pt>
                <c:pt idx="4614">
                  <c:v>2749.511</c:v>
                </c:pt>
                <c:pt idx="4615">
                  <c:v>2749.993</c:v>
                </c:pt>
                <c:pt idx="4616">
                  <c:v>2750.476</c:v>
                </c:pt>
                <c:pt idx="4617">
                  <c:v>2750.958</c:v>
                </c:pt>
                <c:pt idx="4618">
                  <c:v>2751.44</c:v>
                </c:pt>
                <c:pt idx="4619">
                  <c:v>2751.922</c:v>
                </c:pt>
                <c:pt idx="4620">
                  <c:v>2752.404</c:v>
                </c:pt>
                <c:pt idx="4621">
                  <c:v>2752.886</c:v>
                </c:pt>
                <c:pt idx="4622">
                  <c:v>2753.368</c:v>
                </c:pt>
                <c:pt idx="4623">
                  <c:v>2753.85</c:v>
                </c:pt>
                <c:pt idx="4624">
                  <c:v>2754.333</c:v>
                </c:pt>
                <c:pt idx="4625">
                  <c:v>2754.815</c:v>
                </c:pt>
                <c:pt idx="4626">
                  <c:v>2755.297</c:v>
                </c:pt>
                <c:pt idx="4627">
                  <c:v>2755.779</c:v>
                </c:pt>
                <c:pt idx="4628">
                  <c:v>2756.261</c:v>
                </c:pt>
                <c:pt idx="4629">
                  <c:v>2756.743</c:v>
                </c:pt>
                <c:pt idx="4630">
                  <c:v>2757.225</c:v>
                </c:pt>
                <c:pt idx="4631">
                  <c:v>2757.707</c:v>
                </c:pt>
                <c:pt idx="4632">
                  <c:v>2758.189</c:v>
                </c:pt>
                <c:pt idx="4633">
                  <c:v>2758.672</c:v>
                </c:pt>
                <c:pt idx="4634">
                  <c:v>2759.154</c:v>
                </c:pt>
                <c:pt idx="4635">
                  <c:v>2759.636</c:v>
                </c:pt>
                <c:pt idx="4636">
                  <c:v>2760.118</c:v>
                </c:pt>
                <c:pt idx="4637">
                  <c:v>2760.6</c:v>
                </c:pt>
                <c:pt idx="4638">
                  <c:v>2761.082</c:v>
                </c:pt>
                <c:pt idx="4639">
                  <c:v>2761.564</c:v>
                </c:pt>
                <c:pt idx="4640">
                  <c:v>2762.046</c:v>
                </c:pt>
                <c:pt idx="4641">
                  <c:v>2762.529</c:v>
                </c:pt>
                <c:pt idx="4642">
                  <c:v>2763.011</c:v>
                </c:pt>
                <c:pt idx="4643">
                  <c:v>2763.493</c:v>
                </c:pt>
                <c:pt idx="4644">
                  <c:v>2763.975</c:v>
                </c:pt>
                <c:pt idx="4645">
                  <c:v>2764.457</c:v>
                </c:pt>
                <c:pt idx="4646">
                  <c:v>2764.939</c:v>
                </c:pt>
                <c:pt idx="4647">
                  <c:v>2765.421</c:v>
                </c:pt>
                <c:pt idx="4648">
                  <c:v>2765.903</c:v>
                </c:pt>
                <c:pt idx="4649">
                  <c:v>2766.385</c:v>
                </c:pt>
                <c:pt idx="4650">
                  <c:v>2766.868</c:v>
                </c:pt>
                <c:pt idx="4651">
                  <c:v>2767.35</c:v>
                </c:pt>
                <c:pt idx="4652">
                  <c:v>2767.832</c:v>
                </c:pt>
                <c:pt idx="4653">
                  <c:v>2768.314</c:v>
                </c:pt>
                <c:pt idx="4654">
                  <c:v>2768.796</c:v>
                </c:pt>
                <c:pt idx="4655">
                  <c:v>2769.278</c:v>
                </c:pt>
                <c:pt idx="4656">
                  <c:v>2769.76</c:v>
                </c:pt>
                <c:pt idx="4657">
                  <c:v>2770.242</c:v>
                </c:pt>
                <c:pt idx="4658">
                  <c:v>2770.725</c:v>
                </c:pt>
                <c:pt idx="4659">
                  <c:v>2771.207</c:v>
                </c:pt>
                <c:pt idx="4660">
                  <c:v>2771.689</c:v>
                </c:pt>
                <c:pt idx="4661">
                  <c:v>2772.171</c:v>
                </c:pt>
                <c:pt idx="4662">
                  <c:v>2772.653</c:v>
                </c:pt>
                <c:pt idx="4663">
                  <c:v>2773.135</c:v>
                </c:pt>
                <c:pt idx="4664">
                  <c:v>2773.617</c:v>
                </c:pt>
                <c:pt idx="4665">
                  <c:v>2774.099</c:v>
                </c:pt>
                <c:pt idx="4666">
                  <c:v>2774.582</c:v>
                </c:pt>
                <c:pt idx="4667">
                  <c:v>2775.063</c:v>
                </c:pt>
                <c:pt idx="4668">
                  <c:v>2775.546</c:v>
                </c:pt>
                <c:pt idx="4669">
                  <c:v>2776.028</c:v>
                </c:pt>
                <c:pt idx="4670">
                  <c:v>2776.51</c:v>
                </c:pt>
                <c:pt idx="4671">
                  <c:v>2776.992</c:v>
                </c:pt>
                <c:pt idx="4672">
                  <c:v>2777.474</c:v>
                </c:pt>
                <c:pt idx="4673">
                  <c:v>2777.956</c:v>
                </c:pt>
                <c:pt idx="4674">
                  <c:v>2778.438</c:v>
                </c:pt>
                <c:pt idx="4675">
                  <c:v>2778.92</c:v>
                </c:pt>
                <c:pt idx="4676">
                  <c:v>2779.403</c:v>
                </c:pt>
                <c:pt idx="4677">
                  <c:v>2779.885</c:v>
                </c:pt>
                <c:pt idx="4678">
                  <c:v>2780.367</c:v>
                </c:pt>
                <c:pt idx="4679">
                  <c:v>2780.849</c:v>
                </c:pt>
                <c:pt idx="4680">
                  <c:v>2781.331</c:v>
                </c:pt>
                <c:pt idx="4681">
                  <c:v>2781.813</c:v>
                </c:pt>
                <c:pt idx="4682">
                  <c:v>2782.295</c:v>
                </c:pt>
                <c:pt idx="4683">
                  <c:v>2782.777</c:v>
                </c:pt>
                <c:pt idx="4684">
                  <c:v>2783.26</c:v>
                </c:pt>
                <c:pt idx="4685">
                  <c:v>2783.742</c:v>
                </c:pt>
                <c:pt idx="4686">
                  <c:v>2784.224</c:v>
                </c:pt>
                <c:pt idx="4687">
                  <c:v>2784.706</c:v>
                </c:pt>
                <c:pt idx="4688">
                  <c:v>2785.188</c:v>
                </c:pt>
                <c:pt idx="4689">
                  <c:v>2785.67</c:v>
                </c:pt>
                <c:pt idx="4690">
                  <c:v>2786.152</c:v>
                </c:pt>
                <c:pt idx="4691">
                  <c:v>2786.634</c:v>
                </c:pt>
                <c:pt idx="4692">
                  <c:v>2787.116</c:v>
                </c:pt>
                <c:pt idx="4693">
                  <c:v>2787.599</c:v>
                </c:pt>
                <c:pt idx="4694">
                  <c:v>2788.081</c:v>
                </c:pt>
                <c:pt idx="4695">
                  <c:v>2788.563</c:v>
                </c:pt>
                <c:pt idx="4696">
                  <c:v>2789.045</c:v>
                </c:pt>
                <c:pt idx="4697">
                  <c:v>2789.527</c:v>
                </c:pt>
                <c:pt idx="4698">
                  <c:v>2790.009</c:v>
                </c:pt>
                <c:pt idx="4699">
                  <c:v>2790.491</c:v>
                </c:pt>
                <c:pt idx="4700">
                  <c:v>2790.973</c:v>
                </c:pt>
                <c:pt idx="4701">
                  <c:v>2791.456</c:v>
                </c:pt>
                <c:pt idx="4702">
                  <c:v>2791.938</c:v>
                </c:pt>
                <c:pt idx="4703">
                  <c:v>2792.42</c:v>
                </c:pt>
                <c:pt idx="4704">
                  <c:v>2792.902</c:v>
                </c:pt>
                <c:pt idx="4705">
                  <c:v>2793.384</c:v>
                </c:pt>
                <c:pt idx="4706">
                  <c:v>2793.866</c:v>
                </c:pt>
                <c:pt idx="4707">
                  <c:v>2794.348</c:v>
                </c:pt>
                <c:pt idx="4708">
                  <c:v>2794.83</c:v>
                </c:pt>
                <c:pt idx="4709">
                  <c:v>2795.313</c:v>
                </c:pt>
                <c:pt idx="4710">
                  <c:v>2795.795</c:v>
                </c:pt>
                <c:pt idx="4711">
                  <c:v>2796.277</c:v>
                </c:pt>
                <c:pt idx="4712">
                  <c:v>2796.759</c:v>
                </c:pt>
                <c:pt idx="4713">
                  <c:v>2797.241</c:v>
                </c:pt>
                <c:pt idx="4714">
                  <c:v>2797.723</c:v>
                </c:pt>
                <c:pt idx="4715">
                  <c:v>2798.205</c:v>
                </c:pt>
                <c:pt idx="4716">
                  <c:v>2798.687</c:v>
                </c:pt>
                <c:pt idx="4717">
                  <c:v>2799.169</c:v>
                </c:pt>
                <c:pt idx="4718">
                  <c:v>2799.652</c:v>
                </c:pt>
                <c:pt idx="4719">
                  <c:v>2800.134</c:v>
                </c:pt>
                <c:pt idx="4720">
                  <c:v>2800.616</c:v>
                </c:pt>
                <c:pt idx="4721">
                  <c:v>2801.098</c:v>
                </c:pt>
                <c:pt idx="4722">
                  <c:v>2801.58</c:v>
                </c:pt>
                <c:pt idx="4723">
                  <c:v>2802.062</c:v>
                </c:pt>
                <c:pt idx="4724">
                  <c:v>2802.544</c:v>
                </c:pt>
                <c:pt idx="4725">
                  <c:v>2803.026</c:v>
                </c:pt>
                <c:pt idx="4726">
                  <c:v>2803.509</c:v>
                </c:pt>
                <c:pt idx="4727">
                  <c:v>2803.99</c:v>
                </c:pt>
                <c:pt idx="4728">
                  <c:v>2804.473</c:v>
                </c:pt>
                <c:pt idx="4729">
                  <c:v>2804.955</c:v>
                </c:pt>
                <c:pt idx="4730">
                  <c:v>2805.437</c:v>
                </c:pt>
                <c:pt idx="4731">
                  <c:v>2805.919</c:v>
                </c:pt>
                <c:pt idx="4732">
                  <c:v>2806.401</c:v>
                </c:pt>
                <c:pt idx="4733">
                  <c:v>2806.883</c:v>
                </c:pt>
                <c:pt idx="4734">
                  <c:v>2807.365</c:v>
                </c:pt>
                <c:pt idx="4735">
                  <c:v>2807.847</c:v>
                </c:pt>
                <c:pt idx="4736">
                  <c:v>2808.33</c:v>
                </c:pt>
                <c:pt idx="4737">
                  <c:v>2808.812</c:v>
                </c:pt>
                <c:pt idx="4738">
                  <c:v>2809.294</c:v>
                </c:pt>
                <c:pt idx="4739">
                  <c:v>2809.776</c:v>
                </c:pt>
                <c:pt idx="4740">
                  <c:v>2810.258</c:v>
                </c:pt>
                <c:pt idx="4741">
                  <c:v>2810.74</c:v>
                </c:pt>
                <c:pt idx="4742">
                  <c:v>2811.222</c:v>
                </c:pt>
                <c:pt idx="4743">
                  <c:v>2811.704</c:v>
                </c:pt>
                <c:pt idx="4744">
                  <c:v>2812.187</c:v>
                </c:pt>
                <c:pt idx="4745">
                  <c:v>2812.669</c:v>
                </c:pt>
                <c:pt idx="4746">
                  <c:v>2813.151</c:v>
                </c:pt>
                <c:pt idx="4747">
                  <c:v>2813.633</c:v>
                </c:pt>
                <c:pt idx="4748">
                  <c:v>2814.115</c:v>
                </c:pt>
                <c:pt idx="4749">
                  <c:v>2814.597</c:v>
                </c:pt>
                <c:pt idx="4750">
                  <c:v>2815.079</c:v>
                </c:pt>
                <c:pt idx="4751">
                  <c:v>2815.561</c:v>
                </c:pt>
                <c:pt idx="4752">
                  <c:v>2816.043</c:v>
                </c:pt>
                <c:pt idx="4753">
                  <c:v>2816.526</c:v>
                </c:pt>
                <c:pt idx="4754">
                  <c:v>2817.008</c:v>
                </c:pt>
                <c:pt idx="4755">
                  <c:v>2817.49</c:v>
                </c:pt>
                <c:pt idx="4756">
                  <c:v>2817.972</c:v>
                </c:pt>
                <c:pt idx="4757">
                  <c:v>2818.454</c:v>
                </c:pt>
                <c:pt idx="4758">
                  <c:v>2818.936</c:v>
                </c:pt>
                <c:pt idx="4759">
                  <c:v>2819.418</c:v>
                </c:pt>
                <c:pt idx="4760">
                  <c:v>2819.9</c:v>
                </c:pt>
                <c:pt idx="4761">
                  <c:v>2820.383</c:v>
                </c:pt>
                <c:pt idx="4762">
                  <c:v>2820.865</c:v>
                </c:pt>
                <c:pt idx="4763">
                  <c:v>2821.347</c:v>
                </c:pt>
                <c:pt idx="4764">
                  <c:v>2821.829</c:v>
                </c:pt>
                <c:pt idx="4765">
                  <c:v>2822.311</c:v>
                </c:pt>
                <c:pt idx="4766">
                  <c:v>2822.793</c:v>
                </c:pt>
                <c:pt idx="4767">
                  <c:v>2823.275</c:v>
                </c:pt>
                <c:pt idx="4768">
                  <c:v>2823.757</c:v>
                </c:pt>
                <c:pt idx="4769">
                  <c:v>2824.24</c:v>
                </c:pt>
                <c:pt idx="4770">
                  <c:v>2824.722</c:v>
                </c:pt>
                <c:pt idx="4771">
                  <c:v>2825.204</c:v>
                </c:pt>
                <c:pt idx="4772">
                  <c:v>2825.686</c:v>
                </c:pt>
                <c:pt idx="4773">
                  <c:v>2826.168</c:v>
                </c:pt>
                <c:pt idx="4774">
                  <c:v>2826.65</c:v>
                </c:pt>
                <c:pt idx="4775">
                  <c:v>2827.132</c:v>
                </c:pt>
                <c:pt idx="4776">
                  <c:v>2827.614</c:v>
                </c:pt>
                <c:pt idx="4777">
                  <c:v>2828.096</c:v>
                </c:pt>
                <c:pt idx="4778">
                  <c:v>2828.579</c:v>
                </c:pt>
                <c:pt idx="4779">
                  <c:v>2829.061</c:v>
                </c:pt>
                <c:pt idx="4780">
                  <c:v>2829.543</c:v>
                </c:pt>
                <c:pt idx="4781">
                  <c:v>2830.025</c:v>
                </c:pt>
                <c:pt idx="4782">
                  <c:v>2830.507</c:v>
                </c:pt>
                <c:pt idx="4783">
                  <c:v>2830.989</c:v>
                </c:pt>
                <c:pt idx="4784">
                  <c:v>2831.471</c:v>
                </c:pt>
                <c:pt idx="4785">
                  <c:v>2831.953</c:v>
                </c:pt>
                <c:pt idx="4786">
                  <c:v>2832.436</c:v>
                </c:pt>
                <c:pt idx="4787">
                  <c:v>2832.917</c:v>
                </c:pt>
                <c:pt idx="4788">
                  <c:v>2833.4</c:v>
                </c:pt>
                <c:pt idx="4789">
                  <c:v>2833.882</c:v>
                </c:pt>
                <c:pt idx="4790">
                  <c:v>2834.364</c:v>
                </c:pt>
                <c:pt idx="4791">
                  <c:v>2834.846</c:v>
                </c:pt>
                <c:pt idx="4792">
                  <c:v>2835.328</c:v>
                </c:pt>
                <c:pt idx="4793">
                  <c:v>2835.81</c:v>
                </c:pt>
                <c:pt idx="4794">
                  <c:v>2836.292</c:v>
                </c:pt>
                <c:pt idx="4795">
                  <c:v>2836.774</c:v>
                </c:pt>
                <c:pt idx="4796">
                  <c:v>2837.257</c:v>
                </c:pt>
                <c:pt idx="4797">
                  <c:v>2837.739</c:v>
                </c:pt>
                <c:pt idx="4798">
                  <c:v>2838.221</c:v>
                </c:pt>
                <c:pt idx="4799">
                  <c:v>2838.703</c:v>
                </c:pt>
                <c:pt idx="4800">
                  <c:v>2839.185</c:v>
                </c:pt>
                <c:pt idx="4801">
                  <c:v>2839.667</c:v>
                </c:pt>
                <c:pt idx="4802">
                  <c:v>2840.149</c:v>
                </c:pt>
                <c:pt idx="4803">
                  <c:v>2840.631</c:v>
                </c:pt>
                <c:pt idx="4804">
                  <c:v>2841.114</c:v>
                </c:pt>
                <c:pt idx="4805">
                  <c:v>2841.596</c:v>
                </c:pt>
                <c:pt idx="4806">
                  <c:v>2842.078</c:v>
                </c:pt>
                <c:pt idx="4807">
                  <c:v>2842.56</c:v>
                </c:pt>
                <c:pt idx="4808">
                  <c:v>2843.042</c:v>
                </c:pt>
                <c:pt idx="4809">
                  <c:v>2843.524</c:v>
                </c:pt>
                <c:pt idx="4810">
                  <c:v>2844.006</c:v>
                </c:pt>
                <c:pt idx="4811">
                  <c:v>2844.488</c:v>
                </c:pt>
                <c:pt idx="4812">
                  <c:v>2844.97</c:v>
                </c:pt>
                <c:pt idx="4813">
                  <c:v>2845.453</c:v>
                </c:pt>
                <c:pt idx="4814">
                  <c:v>2845.935</c:v>
                </c:pt>
                <c:pt idx="4815">
                  <c:v>2846.417</c:v>
                </c:pt>
                <c:pt idx="4816">
                  <c:v>2846.899</c:v>
                </c:pt>
                <c:pt idx="4817">
                  <c:v>2847.381</c:v>
                </c:pt>
                <c:pt idx="4818">
                  <c:v>2847.863</c:v>
                </c:pt>
                <c:pt idx="4819">
                  <c:v>2848.345</c:v>
                </c:pt>
                <c:pt idx="4820">
                  <c:v>2848.827</c:v>
                </c:pt>
                <c:pt idx="4821">
                  <c:v>2849.31</c:v>
                </c:pt>
                <c:pt idx="4822">
                  <c:v>2849.792</c:v>
                </c:pt>
                <c:pt idx="4823">
                  <c:v>2850.274</c:v>
                </c:pt>
                <c:pt idx="4824">
                  <c:v>2850.756</c:v>
                </c:pt>
                <c:pt idx="4825">
                  <c:v>2851.238</c:v>
                </c:pt>
                <c:pt idx="4826">
                  <c:v>2851.72</c:v>
                </c:pt>
                <c:pt idx="4827">
                  <c:v>2852.202</c:v>
                </c:pt>
                <c:pt idx="4828">
                  <c:v>2852.684</c:v>
                </c:pt>
                <c:pt idx="4829">
                  <c:v>2853.167</c:v>
                </c:pt>
                <c:pt idx="4830">
                  <c:v>2853.649</c:v>
                </c:pt>
                <c:pt idx="4831">
                  <c:v>2854.131</c:v>
                </c:pt>
                <c:pt idx="4832">
                  <c:v>2854.613</c:v>
                </c:pt>
                <c:pt idx="4833">
                  <c:v>2855.095</c:v>
                </c:pt>
                <c:pt idx="4834">
                  <c:v>2855.577</c:v>
                </c:pt>
                <c:pt idx="4835">
                  <c:v>2856.059</c:v>
                </c:pt>
                <c:pt idx="4836">
                  <c:v>2856.541</c:v>
                </c:pt>
                <c:pt idx="4837">
                  <c:v>2857.023</c:v>
                </c:pt>
                <c:pt idx="4838">
                  <c:v>2857.506</c:v>
                </c:pt>
                <c:pt idx="4839">
                  <c:v>2857.988</c:v>
                </c:pt>
                <c:pt idx="4840">
                  <c:v>2858.47</c:v>
                </c:pt>
                <c:pt idx="4841">
                  <c:v>2858.952</c:v>
                </c:pt>
                <c:pt idx="4842">
                  <c:v>2859.434</c:v>
                </c:pt>
                <c:pt idx="4843">
                  <c:v>2859.916</c:v>
                </c:pt>
                <c:pt idx="4844">
                  <c:v>2860.398</c:v>
                </c:pt>
                <c:pt idx="4845">
                  <c:v>2860.88</c:v>
                </c:pt>
                <c:pt idx="4846">
                  <c:v>2861.363</c:v>
                </c:pt>
                <c:pt idx="4847">
                  <c:v>2861.844</c:v>
                </c:pt>
                <c:pt idx="4848">
                  <c:v>2862.327</c:v>
                </c:pt>
                <c:pt idx="4849">
                  <c:v>2862.809</c:v>
                </c:pt>
                <c:pt idx="4850">
                  <c:v>2863.291</c:v>
                </c:pt>
                <c:pt idx="4851">
                  <c:v>2863.773</c:v>
                </c:pt>
                <c:pt idx="4852">
                  <c:v>2864.255</c:v>
                </c:pt>
                <c:pt idx="4853">
                  <c:v>2864.737</c:v>
                </c:pt>
                <c:pt idx="4854">
                  <c:v>2865.219</c:v>
                </c:pt>
                <c:pt idx="4855">
                  <c:v>2865.701</c:v>
                </c:pt>
                <c:pt idx="4856">
                  <c:v>2866.184</c:v>
                </c:pt>
                <c:pt idx="4857">
                  <c:v>2866.666</c:v>
                </c:pt>
                <c:pt idx="4858">
                  <c:v>2867.148</c:v>
                </c:pt>
                <c:pt idx="4859">
                  <c:v>2867.63</c:v>
                </c:pt>
                <c:pt idx="4860">
                  <c:v>2868.112</c:v>
                </c:pt>
                <c:pt idx="4861">
                  <c:v>2868.594</c:v>
                </c:pt>
                <c:pt idx="4862">
                  <c:v>2869.076</c:v>
                </c:pt>
                <c:pt idx="4863">
                  <c:v>2869.558</c:v>
                </c:pt>
                <c:pt idx="4864">
                  <c:v>2870.041</c:v>
                </c:pt>
                <c:pt idx="4865">
                  <c:v>2870.523</c:v>
                </c:pt>
                <c:pt idx="4866">
                  <c:v>2871.005</c:v>
                </c:pt>
                <c:pt idx="4867">
                  <c:v>2871.487</c:v>
                </c:pt>
                <c:pt idx="4868">
                  <c:v>2871.969</c:v>
                </c:pt>
                <c:pt idx="4869">
                  <c:v>2872.451</c:v>
                </c:pt>
                <c:pt idx="4870">
                  <c:v>2872.933</c:v>
                </c:pt>
                <c:pt idx="4871">
                  <c:v>2873.415</c:v>
                </c:pt>
                <c:pt idx="4872">
                  <c:v>2873.897</c:v>
                </c:pt>
                <c:pt idx="4873">
                  <c:v>2874.38</c:v>
                </c:pt>
                <c:pt idx="4874">
                  <c:v>2874.862</c:v>
                </c:pt>
                <c:pt idx="4875">
                  <c:v>2875.344</c:v>
                </c:pt>
                <c:pt idx="4876">
                  <c:v>2875.826</c:v>
                </c:pt>
                <c:pt idx="4877">
                  <c:v>2876.308</c:v>
                </c:pt>
                <c:pt idx="4878">
                  <c:v>2876.79</c:v>
                </c:pt>
                <c:pt idx="4879">
                  <c:v>2877.272</c:v>
                </c:pt>
                <c:pt idx="4880">
                  <c:v>2877.754</c:v>
                </c:pt>
                <c:pt idx="4881">
                  <c:v>2878.237</c:v>
                </c:pt>
                <c:pt idx="4882">
                  <c:v>2878.719</c:v>
                </c:pt>
                <c:pt idx="4883">
                  <c:v>2879.201</c:v>
                </c:pt>
                <c:pt idx="4884">
                  <c:v>2879.683</c:v>
                </c:pt>
                <c:pt idx="4885">
                  <c:v>2880.165</c:v>
                </c:pt>
                <c:pt idx="4886">
                  <c:v>2880.647</c:v>
                </c:pt>
                <c:pt idx="4887">
                  <c:v>2881.129</c:v>
                </c:pt>
                <c:pt idx="4888">
                  <c:v>2881.611</c:v>
                </c:pt>
                <c:pt idx="4889">
                  <c:v>2882.094</c:v>
                </c:pt>
                <c:pt idx="4890">
                  <c:v>2882.576</c:v>
                </c:pt>
                <c:pt idx="4891">
                  <c:v>2883.058</c:v>
                </c:pt>
                <c:pt idx="4892">
                  <c:v>2883.54</c:v>
                </c:pt>
                <c:pt idx="4893">
                  <c:v>2884.022</c:v>
                </c:pt>
                <c:pt idx="4894">
                  <c:v>2884.504</c:v>
                </c:pt>
                <c:pt idx="4895">
                  <c:v>2884.986</c:v>
                </c:pt>
                <c:pt idx="4896">
                  <c:v>2885.468</c:v>
                </c:pt>
                <c:pt idx="4897">
                  <c:v>2885.95</c:v>
                </c:pt>
                <c:pt idx="4898">
                  <c:v>2886.433</c:v>
                </c:pt>
                <c:pt idx="4899">
                  <c:v>2886.915</c:v>
                </c:pt>
                <c:pt idx="4900">
                  <c:v>2887.397</c:v>
                </c:pt>
                <c:pt idx="4901">
                  <c:v>2887.879</c:v>
                </c:pt>
                <c:pt idx="4902">
                  <c:v>2888.361</c:v>
                </c:pt>
                <c:pt idx="4903">
                  <c:v>2888.843</c:v>
                </c:pt>
                <c:pt idx="4904">
                  <c:v>2889.325</c:v>
                </c:pt>
                <c:pt idx="4905">
                  <c:v>2889.807</c:v>
                </c:pt>
                <c:pt idx="4906">
                  <c:v>2890.29</c:v>
                </c:pt>
                <c:pt idx="4907">
                  <c:v>2890.771</c:v>
                </c:pt>
                <c:pt idx="4908">
                  <c:v>2891.254</c:v>
                </c:pt>
                <c:pt idx="4909">
                  <c:v>2891.736</c:v>
                </c:pt>
                <c:pt idx="4910">
                  <c:v>2892.218</c:v>
                </c:pt>
                <c:pt idx="4911">
                  <c:v>2892.7</c:v>
                </c:pt>
                <c:pt idx="4912">
                  <c:v>2893.182</c:v>
                </c:pt>
                <c:pt idx="4913">
                  <c:v>2893.664</c:v>
                </c:pt>
                <c:pt idx="4914">
                  <c:v>2894.146</c:v>
                </c:pt>
                <c:pt idx="4915">
                  <c:v>2894.628</c:v>
                </c:pt>
                <c:pt idx="4916">
                  <c:v>2895.111</c:v>
                </c:pt>
                <c:pt idx="4917">
                  <c:v>2895.593</c:v>
                </c:pt>
                <c:pt idx="4918">
                  <c:v>2896.075</c:v>
                </c:pt>
                <c:pt idx="4919">
                  <c:v>2896.557</c:v>
                </c:pt>
                <c:pt idx="4920">
                  <c:v>2897.039</c:v>
                </c:pt>
                <c:pt idx="4921">
                  <c:v>2897.521</c:v>
                </c:pt>
                <c:pt idx="4922">
                  <c:v>2898.003</c:v>
                </c:pt>
                <c:pt idx="4923">
                  <c:v>2898.485</c:v>
                </c:pt>
                <c:pt idx="4924">
                  <c:v>2898.968</c:v>
                </c:pt>
                <c:pt idx="4925">
                  <c:v>2899.45</c:v>
                </c:pt>
                <c:pt idx="4926">
                  <c:v>2899.932</c:v>
                </c:pt>
                <c:pt idx="4927">
                  <c:v>2900.414</c:v>
                </c:pt>
                <c:pt idx="4928">
                  <c:v>2900.896</c:v>
                </c:pt>
                <c:pt idx="4929">
                  <c:v>2901.378</c:v>
                </c:pt>
                <c:pt idx="4930">
                  <c:v>2901.86</c:v>
                </c:pt>
                <c:pt idx="4931">
                  <c:v>2902.342</c:v>
                </c:pt>
                <c:pt idx="4932">
                  <c:v>2902.824</c:v>
                </c:pt>
                <c:pt idx="4933">
                  <c:v>2903.307</c:v>
                </c:pt>
                <c:pt idx="4934">
                  <c:v>2903.789</c:v>
                </c:pt>
                <c:pt idx="4935">
                  <c:v>2904.271</c:v>
                </c:pt>
                <c:pt idx="4936">
                  <c:v>2904.753</c:v>
                </c:pt>
                <c:pt idx="4937">
                  <c:v>2905.235</c:v>
                </c:pt>
                <c:pt idx="4938">
                  <c:v>2905.717</c:v>
                </c:pt>
                <c:pt idx="4939">
                  <c:v>2906.199</c:v>
                </c:pt>
                <c:pt idx="4940">
                  <c:v>2906.681</c:v>
                </c:pt>
                <c:pt idx="4941">
                  <c:v>2907.164</c:v>
                </c:pt>
                <c:pt idx="4942">
                  <c:v>2907.646</c:v>
                </c:pt>
                <c:pt idx="4943">
                  <c:v>2908.128</c:v>
                </c:pt>
                <c:pt idx="4944">
                  <c:v>2908.61</c:v>
                </c:pt>
                <c:pt idx="4945">
                  <c:v>2909.092</c:v>
                </c:pt>
                <c:pt idx="4946">
                  <c:v>2909.574</c:v>
                </c:pt>
                <c:pt idx="4947">
                  <c:v>2910.056</c:v>
                </c:pt>
                <c:pt idx="4948">
                  <c:v>2910.538</c:v>
                </c:pt>
                <c:pt idx="4949">
                  <c:v>2911.021</c:v>
                </c:pt>
                <c:pt idx="4950">
                  <c:v>2911.503</c:v>
                </c:pt>
                <c:pt idx="4951">
                  <c:v>2911.985</c:v>
                </c:pt>
                <c:pt idx="4952">
                  <c:v>2912.467</c:v>
                </c:pt>
                <c:pt idx="4953">
                  <c:v>2912.949</c:v>
                </c:pt>
                <c:pt idx="4954">
                  <c:v>2913.431</c:v>
                </c:pt>
                <c:pt idx="4955">
                  <c:v>2913.913</c:v>
                </c:pt>
                <c:pt idx="4956">
                  <c:v>2914.395</c:v>
                </c:pt>
                <c:pt idx="4957">
                  <c:v>2914.877</c:v>
                </c:pt>
                <c:pt idx="4958">
                  <c:v>2915.36</c:v>
                </c:pt>
                <c:pt idx="4959">
                  <c:v>2915.842</c:v>
                </c:pt>
                <c:pt idx="4960">
                  <c:v>2916.324</c:v>
                </c:pt>
                <c:pt idx="4961">
                  <c:v>2916.806</c:v>
                </c:pt>
                <c:pt idx="4962">
                  <c:v>2917.288</c:v>
                </c:pt>
                <c:pt idx="4963">
                  <c:v>2917.77</c:v>
                </c:pt>
                <c:pt idx="4964">
                  <c:v>2918.252</c:v>
                </c:pt>
                <c:pt idx="4965">
                  <c:v>2918.734</c:v>
                </c:pt>
                <c:pt idx="4966">
                  <c:v>2919.217</c:v>
                </c:pt>
                <c:pt idx="4967">
                  <c:v>2919.698</c:v>
                </c:pt>
                <c:pt idx="4968">
                  <c:v>2920.181</c:v>
                </c:pt>
                <c:pt idx="4969">
                  <c:v>2920.663</c:v>
                </c:pt>
                <c:pt idx="4970">
                  <c:v>2921.145</c:v>
                </c:pt>
                <c:pt idx="4971">
                  <c:v>2921.627</c:v>
                </c:pt>
                <c:pt idx="4972">
                  <c:v>2922.109</c:v>
                </c:pt>
                <c:pt idx="4973">
                  <c:v>2922.591</c:v>
                </c:pt>
                <c:pt idx="4974">
                  <c:v>2923.073</c:v>
                </c:pt>
                <c:pt idx="4975">
                  <c:v>2923.555</c:v>
                </c:pt>
                <c:pt idx="4976">
                  <c:v>2924.038</c:v>
                </c:pt>
                <c:pt idx="4977">
                  <c:v>2924.52</c:v>
                </c:pt>
                <c:pt idx="4978">
                  <c:v>2925.002</c:v>
                </c:pt>
                <c:pt idx="4979">
                  <c:v>2925.484</c:v>
                </c:pt>
                <c:pt idx="4980">
                  <c:v>2925.966</c:v>
                </c:pt>
                <c:pt idx="4981">
                  <c:v>2926.448</c:v>
                </c:pt>
                <c:pt idx="4982">
                  <c:v>2926.93</c:v>
                </c:pt>
                <c:pt idx="4983">
                  <c:v>2927.412</c:v>
                </c:pt>
                <c:pt idx="4984">
                  <c:v>2927.895</c:v>
                </c:pt>
                <c:pt idx="4985">
                  <c:v>2928.377</c:v>
                </c:pt>
                <c:pt idx="4986">
                  <c:v>2928.859</c:v>
                </c:pt>
                <c:pt idx="4987">
                  <c:v>2929.341</c:v>
                </c:pt>
                <c:pt idx="4988">
                  <c:v>2929.823</c:v>
                </c:pt>
                <c:pt idx="4989">
                  <c:v>2930.305</c:v>
                </c:pt>
                <c:pt idx="4990">
                  <c:v>2930.787</c:v>
                </c:pt>
                <c:pt idx="4991">
                  <c:v>2931.269</c:v>
                </c:pt>
                <c:pt idx="4992">
                  <c:v>2931.751</c:v>
                </c:pt>
                <c:pt idx="4993">
                  <c:v>2932.234</c:v>
                </c:pt>
                <c:pt idx="4994">
                  <c:v>2932.716</c:v>
                </c:pt>
                <c:pt idx="4995">
                  <c:v>2933.198</c:v>
                </c:pt>
                <c:pt idx="4996">
                  <c:v>2933.68</c:v>
                </c:pt>
                <c:pt idx="4997">
                  <c:v>2934.162</c:v>
                </c:pt>
                <c:pt idx="4998">
                  <c:v>2934.644</c:v>
                </c:pt>
                <c:pt idx="4999">
                  <c:v>2935.126</c:v>
                </c:pt>
                <c:pt idx="5000">
                  <c:v>2935.608</c:v>
                </c:pt>
                <c:pt idx="5001">
                  <c:v>2936.091</c:v>
                </c:pt>
                <c:pt idx="5002">
                  <c:v>2936.573</c:v>
                </c:pt>
                <c:pt idx="5003">
                  <c:v>2937.055</c:v>
                </c:pt>
                <c:pt idx="5004">
                  <c:v>2937.537</c:v>
                </c:pt>
                <c:pt idx="5005">
                  <c:v>2938.019</c:v>
                </c:pt>
                <c:pt idx="5006">
                  <c:v>2938.501</c:v>
                </c:pt>
                <c:pt idx="5007">
                  <c:v>2938.983</c:v>
                </c:pt>
                <c:pt idx="5008">
                  <c:v>2939.465</c:v>
                </c:pt>
                <c:pt idx="5009">
                  <c:v>2939.948</c:v>
                </c:pt>
                <c:pt idx="5010">
                  <c:v>2940.43</c:v>
                </c:pt>
                <c:pt idx="5011">
                  <c:v>2940.912</c:v>
                </c:pt>
                <c:pt idx="5012">
                  <c:v>2941.394</c:v>
                </c:pt>
                <c:pt idx="5013">
                  <c:v>2941.876</c:v>
                </c:pt>
                <c:pt idx="5014">
                  <c:v>2942.358</c:v>
                </c:pt>
                <c:pt idx="5015">
                  <c:v>2942.84</c:v>
                </c:pt>
                <c:pt idx="5016">
                  <c:v>2943.322</c:v>
                </c:pt>
                <c:pt idx="5017">
                  <c:v>2943.804</c:v>
                </c:pt>
                <c:pt idx="5018">
                  <c:v>2944.287</c:v>
                </c:pt>
                <c:pt idx="5019">
                  <c:v>2944.769</c:v>
                </c:pt>
                <c:pt idx="5020">
                  <c:v>2945.251</c:v>
                </c:pt>
                <c:pt idx="5021">
                  <c:v>2945.733</c:v>
                </c:pt>
                <c:pt idx="5022">
                  <c:v>2946.215</c:v>
                </c:pt>
                <c:pt idx="5023">
                  <c:v>2946.697</c:v>
                </c:pt>
                <c:pt idx="5024">
                  <c:v>2947.179</c:v>
                </c:pt>
                <c:pt idx="5025">
                  <c:v>2947.661</c:v>
                </c:pt>
                <c:pt idx="5026">
                  <c:v>2948.144</c:v>
                </c:pt>
                <c:pt idx="5027">
                  <c:v>2948.625</c:v>
                </c:pt>
                <c:pt idx="5028">
                  <c:v>2949.108</c:v>
                </c:pt>
                <c:pt idx="5029">
                  <c:v>2949.59</c:v>
                </c:pt>
                <c:pt idx="5030">
                  <c:v>2950.072</c:v>
                </c:pt>
                <c:pt idx="5031">
                  <c:v>2950.554</c:v>
                </c:pt>
                <c:pt idx="5032">
                  <c:v>2951.036</c:v>
                </c:pt>
                <c:pt idx="5033">
                  <c:v>2951.518</c:v>
                </c:pt>
                <c:pt idx="5034">
                  <c:v>2952</c:v>
                </c:pt>
                <c:pt idx="5035">
                  <c:v>2952.482</c:v>
                </c:pt>
                <c:pt idx="5036">
                  <c:v>2952.965</c:v>
                </c:pt>
                <c:pt idx="5037">
                  <c:v>2953.447</c:v>
                </c:pt>
                <c:pt idx="5038">
                  <c:v>2953.929</c:v>
                </c:pt>
                <c:pt idx="5039">
                  <c:v>2954.411</c:v>
                </c:pt>
                <c:pt idx="5040">
                  <c:v>2954.893</c:v>
                </c:pt>
                <c:pt idx="5041">
                  <c:v>2955.375</c:v>
                </c:pt>
                <c:pt idx="5042">
                  <c:v>2955.857</c:v>
                </c:pt>
                <c:pt idx="5043">
                  <c:v>2956.339</c:v>
                </c:pt>
                <c:pt idx="5044">
                  <c:v>2956.822</c:v>
                </c:pt>
                <c:pt idx="5045">
                  <c:v>2957.304</c:v>
                </c:pt>
                <c:pt idx="5046">
                  <c:v>2957.786</c:v>
                </c:pt>
                <c:pt idx="5047">
                  <c:v>2958.268</c:v>
                </c:pt>
                <c:pt idx="5048">
                  <c:v>2958.75</c:v>
                </c:pt>
                <c:pt idx="5049">
                  <c:v>2959.232</c:v>
                </c:pt>
                <c:pt idx="5050">
                  <c:v>2959.714</c:v>
                </c:pt>
                <c:pt idx="5051">
                  <c:v>2960.196</c:v>
                </c:pt>
                <c:pt idx="5052">
                  <c:v>2960.678</c:v>
                </c:pt>
                <c:pt idx="5053">
                  <c:v>2961.161</c:v>
                </c:pt>
                <c:pt idx="5054">
                  <c:v>2961.643</c:v>
                </c:pt>
                <c:pt idx="5055">
                  <c:v>2962.125</c:v>
                </c:pt>
                <c:pt idx="5056">
                  <c:v>2962.607</c:v>
                </c:pt>
                <c:pt idx="5057">
                  <c:v>2963.089</c:v>
                </c:pt>
                <c:pt idx="5058">
                  <c:v>2963.571</c:v>
                </c:pt>
                <c:pt idx="5059">
                  <c:v>2964.053</c:v>
                </c:pt>
                <c:pt idx="5060">
                  <c:v>2964.535</c:v>
                </c:pt>
                <c:pt idx="5061">
                  <c:v>2965.018</c:v>
                </c:pt>
                <c:pt idx="5062">
                  <c:v>2965.5</c:v>
                </c:pt>
                <c:pt idx="5063">
                  <c:v>2965.982</c:v>
                </c:pt>
                <c:pt idx="5064">
                  <c:v>2966.464</c:v>
                </c:pt>
                <c:pt idx="5065">
                  <c:v>2966.946</c:v>
                </c:pt>
                <c:pt idx="5066">
                  <c:v>2967.428</c:v>
                </c:pt>
                <c:pt idx="5067">
                  <c:v>2967.91</c:v>
                </c:pt>
                <c:pt idx="5068">
                  <c:v>2968.392</c:v>
                </c:pt>
                <c:pt idx="5069">
                  <c:v>2968.875</c:v>
                </c:pt>
                <c:pt idx="5070">
                  <c:v>2969.357</c:v>
                </c:pt>
                <c:pt idx="5071">
                  <c:v>2969.839</c:v>
                </c:pt>
                <c:pt idx="5072">
                  <c:v>2970.321</c:v>
                </c:pt>
                <c:pt idx="5073">
                  <c:v>2970.803</c:v>
                </c:pt>
                <c:pt idx="5074">
                  <c:v>2971.285</c:v>
                </c:pt>
                <c:pt idx="5075">
                  <c:v>2971.767</c:v>
                </c:pt>
                <c:pt idx="5076">
                  <c:v>2972.249</c:v>
                </c:pt>
                <c:pt idx="5077">
                  <c:v>2972.731</c:v>
                </c:pt>
                <c:pt idx="5078">
                  <c:v>2973.214</c:v>
                </c:pt>
                <c:pt idx="5079">
                  <c:v>2973.696</c:v>
                </c:pt>
                <c:pt idx="5080">
                  <c:v>2974.178</c:v>
                </c:pt>
                <c:pt idx="5081">
                  <c:v>2974.66</c:v>
                </c:pt>
                <c:pt idx="5082">
                  <c:v>2975.142</c:v>
                </c:pt>
                <c:pt idx="5083">
                  <c:v>2975.624</c:v>
                </c:pt>
                <c:pt idx="5084">
                  <c:v>2976.106</c:v>
                </c:pt>
                <c:pt idx="5085">
                  <c:v>2976.588</c:v>
                </c:pt>
                <c:pt idx="5086">
                  <c:v>2977.071</c:v>
                </c:pt>
                <c:pt idx="5087">
                  <c:v>2977.552</c:v>
                </c:pt>
                <c:pt idx="5088">
                  <c:v>2978.035</c:v>
                </c:pt>
                <c:pt idx="5089">
                  <c:v>2978.517</c:v>
                </c:pt>
                <c:pt idx="5090">
                  <c:v>2978.999</c:v>
                </c:pt>
                <c:pt idx="5091">
                  <c:v>2979.481</c:v>
                </c:pt>
                <c:pt idx="5092">
                  <c:v>2979.963</c:v>
                </c:pt>
                <c:pt idx="5093">
                  <c:v>2980.445</c:v>
                </c:pt>
                <c:pt idx="5094">
                  <c:v>2980.927</c:v>
                </c:pt>
                <c:pt idx="5095">
                  <c:v>2981.409</c:v>
                </c:pt>
                <c:pt idx="5096">
                  <c:v>2981.892</c:v>
                </c:pt>
                <c:pt idx="5097">
                  <c:v>2982.374</c:v>
                </c:pt>
                <c:pt idx="5098">
                  <c:v>2982.856</c:v>
                </c:pt>
                <c:pt idx="5099">
                  <c:v>2983.338</c:v>
                </c:pt>
                <c:pt idx="5100">
                  <c:v>2983.82</c:v>
                </c:pt>
                <c:pt idx="5101">
                  <c:v>2984.302</c:v>
                </c:pt>
                <c:pt idx="5102">
                  <c:v>2984.784</c:v>
                </c:pt>
                <c:pt idx="5103">
                  <c:v>2985.266</c:v>
                </c:pt>
                <c:pt idx="5104">
                  <c:v>2985.749</c:v>
                </c:pt>
                <c:pt idx="5105">
                  <c:v>2986.231</c:v>
                </c:pt>
                <c:pt idx="5106">
                  <c:v>2986.713</c:v>
                </c:pt>
                <c:pt idx="5107">
                  <c:v>2987.195</c:v>
                </c:pt>
                <c:pt idx="5108">
                  <c:v>2987.677</c:v>
                </c:pt>
                <c:pt idx="5109">
                  <c:v>2988.159</c:v>
                </c:pt>
                <c:pt idx="5110">
                  <c:v>2988.641</c:v>
                </c:pt>
                <c:pt idx="5111">
                  <c:v>2989.123</c:v>
                </c:pt>
                <c:pt idx="5112">
                  <c:v>2989.605</c:v>
                </c:pt>
                <c:pt idx="5113">
                  <c:v>2990.088</c:v>
                </c:pt>
                <c:pt idx="5114">
                  <c:v>2990.57</c:v>
                </c:pt>
                <c:pt idx="5115">
                  <c:v>2991.052</c:v>
                </c:pt>
                <c:pt idx="5116">
                  <c:v>2991.534</c:v>
                </c:pt>
                <c:pt idx="5117">
                  <c:v>2992.016</c:v>
                </c:pt>
                <c:pt idx="5118">
                  <c:v>2992.498</c:v>
                </c:pt>
                <c:pt idx="5119">
                  <c:v>2992.98</c:v>
                </c:pt>
                <c:pt idx="5120">
                  <c:v>2993.462</c:v>
                </c:pt>
                <c:pt idx="5121">
                  <c:v>2993.945</c:v>
                </c:pt>
                <c:pt idx="5122">
                  <c:v>2994.427</c:v>
                </c:pt>
                <c:pt idx="5123">
                  <c:v>2994.909</c:v>
                </c:pt>
                <c:pt idx="5124">
                  <c:v>2995.391</c:v>
                </c:pt>
                <c:pt idx="5125">
                  <c:v>2995.873</c:v>
                </c:pt>
                <c:pt idx="5126">
                  <c:v>2996.355</c:v>
                </c:pt>
                <c:pt idx="5127">
                  <c:v>2996.837</c:v>
                </c:pt>
                <c:pt idx="5128">
                  <c:v>2997.319</c:v>
                </c:pt>
                <c:pt idx="5129">
                  <c:v>2997.802</c:v>
                </c:pt>
                <c:pt idx="5130">
                  <c:v>2998.284</c:v>
                </c:pt>
                <c:pt idx="5131">
                  <c:v>2998.766</c:v>
                </c:pt>
                <c:pt idx="5132">
                  <c:v>2999.248</c:v>
                </c:pt>
                <c:pt idx="5133">
                  <c:v>2999.73</c:v>
                </c:pt>
                <c:pt idx="5134">
                  <c:v>3000.212</c:v>
                </c:pt>
                <c:pt idx="5135">
                  <c:v>3000.694</c:v>
                </c:pt>
                <c:pt idx="5136">
                  <c:v>3001.176</c:v>
                </c:pt>
                <c:pt idx="5137">
                  <c:v>3001.658</c:v>
                </c:pt>
                <c:pt idx="5138">
                  <c:v>3002.141</c:v>
                </c:pt>
                <c:pt idx="5139">
                  <c:v>3002.623</c:v>
                </c:pt>
                <c:pt idx="5140">
                  <c:v>3003.105</c:v>
                </c:pt>
                <c:pt idx="5141">
                  <c:v>3003.587</c:v>
                </c:pt>
                <c:pt idx="5142">
                  <c:v>3004.069</c:v>
                </c:pt>
                <c:pt idx="5143">
                  <c:v>3004.551</c:v>
                </c:pt>
                <c:pt idx="5144">
                  <c:v>3005.033</c:v>
                </c:pt>
                <c:pt idx="5145">
                  <c:v>3005.515</c:v>
                </c:pt>
                <c:pt idx="5146">
                  <c:v>3005.998</c:v>
                </c:pt>
                <c:pt idx="5147">
                  <c:v>3006.479</c:v>
                </c:pt>
                <c:pt idx="5148">
                  <c:v>3006.962</c:v>
                </c:pt>
                <c:pt idx="5149">
                  <c:v>3007.444</c:v>
                </c:pt>
                <c:pt idx="5150">
                  <c:v>3007.926</c:v>
                </c:pt>
                <c:pt idx="5151">
                  <c:v>3008.408</c:v>
                </c:pt>
                <c:pt idx="5152">
                  <c:v>3008.89</c:v>
                </c:pt>
                <c:pt idx="5153">
                  <c:v>3009.372</c:v>
                </c:pt>
                <c:pt idx="5154">
                  <c:v>3009.854</c:v>
                </c:pt>
                <c:pt idx="5155">
                  <c:v>3010.336</c:v>
                </c:pt>
                <c:pt idx="5156">
                  <c:v>3010.819</c:v>
                </c:pt>
                <c:pt idx="5157">
                  <c:v>3011.301</c:v>
                </c:pt>
                <c:pt idx="5158">
                  <c:v>3011.783</c:v>
                </c:pt>
                <c:pt idx="5159">
                  <c:v>3012.265</c:v>
                </c:pt>
                <c:pt idx="5160">
                  <c:v>3012.747</c:v>
                </c:pt>
                <c:pt idx="5161">
                  <c:v>3013.229</c:v>
                </c:pt>
                <c:pt idx="5162">
                  <c:v>3013.711</c:v>
                </c:pt>
                <c:pt idx="5163">
                  <c:v>3014.193</c:v>
                </c:pt>
                <c:pt idx="5164">
                  <c:v>3014.676</c:v>
                </c:pt>
                <c:pt idx="5165">
                  <c:v>3015.158</c:v>
                </c:pt>
                <c:pt idx="5166">
                  <c:v>3015.64</c:v>
                </c:pt>
                <c:pt idx="5167">
                  <c:v>3016.122</c:v>
                </c:pt>
                <c:pt idx="5168">
                  <c:v>3016.604</c:v>
                </c:pt>
                <c:pt idx="5169">
                  <c:v>3017.086</c:v>
                </c:pt>
                <c:pt idx="5170">
                  <c:v>3017.568</c:v>
                </c:pt>
                <c:pt idx="5171">
                  <c:v>3018.05</c:v>
                </c:pt>
                <c:pt idx="5172">
                  <c:v>3018.532</c:v>
                </c:pt>
                <c:pt idx="5173">
                  <c:v>3019.015</c:v>
                </c:pt>
                <c:pt idx="5174">
                  <c:v>3019.497</c:v>
                </c:pt>
                <c:pt idx="5175">
                  <c:v>3019.979</c:v>
                </c:pt>
                <c:pt idx="5176">
                  <c:v>3020.461</c:v>
                </c:pt>
                <c:pt idx="5177">
                  <c:v>3020.943</c:v>
                </c:pt>
                <c:pt idx="5178">
                  <c:v>3021.425</c:v>
                </c:pt>
                <c:pt idx="5179">
                  <c:v>3021.907</c:v>
                </c:pt>
                <c:pt idx="5180">
                  <c:v>3022.389</c:v>
                </c:pt>
                <c:pt idx="5181">
                  <c:v>3022.872</c:v>
                </c:pt>
                <c:pt idx="5182">
                  <c:v>3023.354</c:v>
                </c:pt>
                <c:pt idx="5183">
                  <c:v>3023.836</c:v>
                </c:pt>
                <c:pt idx="5184">
                  <c:v>3024.318</c:v>
                </c:pt>
                <c:pt idx="5185">
                  <c:v>3024.8</c:v>
                </c:pt>
                <c:pt idx="5186">
                  <c:v>3025.282</c:v>
                </c:pt>
                <c:pt idx="5187">
                  <c:v>3025.764</c:v>
                </c:pt>
                <c:pt idx="5188">
                  <c:v>3026.246</c:v>
                </c:pt>
                <c:pt idx="5189">
                  <c:v>3026.729</c:v>
                </c:pt>
                <c:pt idx="5190">
                  <c:v>3027.211</c:v>
                </c:pt>
                <c:pt idx="5191">
                  <c:v>3027.693</c:v>
                </c:pt>
                <c:pt idx="5192">
                  <c:v>3028.175</c:v>
                </c:pt>
                <c:pt idx="5193">
                  <c:v>3028.657</c:v>
                </c:pt>
                <c:pt idx="5194">
                  <c:v>3029.139</c:v>
                </c:pt>
                <c:pt idx="5195">
                  <c:v>3029.621</c:v>
                </c:pt>
                <c:pt idx="5196">
                  <c:v>3030.103</c:v>
                </c:pt>
                <c:pt idx="5197">
                  <c:v>3030.585</c:v>
                </c:pt>
                <c:pt idx="5198">
                  <c:v>3031.068</c:v>
                </c:pt>
                <c:pt idx="5199">
                  <c:v>3031.55</c:v>
                </c:pt>
                <c:pt idx="5200">
                  <c:v>3032.032</c:v>
                </c:pt>
                <c:pt idx="5201">
                  <c:v>3032.514</c:v>
                </c:pt>
                <c:pt idx="5202">
                  <c:v>3032.996</c:v>
                </c:pt>
                <c:pt idx="5203">
                  <c:v>3033.478</c:v>
                </c:pt>
                <c:pt idx="5204">
                  <c:v>3033.96</c:v>
                </c:pt>
                <c:pt idx="5205">
                  <c:v>3034.442</c:v>
                </c:pt>
                <c:pt idx="5206">
                  <c:v>3034.925</c:v>
                </c:pt>
                <c:pt idx="5207">
                  <c:v>3035.406</c:v>
                </c:pt>
                <c:pt idx="5208">
                  <c:v>3035.889</c:v>
                </c:pt>
                <c:pt idx="5209">
                  <c:v>3036.371</c:v>
                </c:pt>
                <c:pt idx="5210">
                  <c:v>3036.853</c:v>
                </c:pt>
                <c:pt idx="5211">
                  <c:v>3037.335</c:v>
                </c:pt>
                <c:pt idx="5212">
                  <c:v>3037.817</c:v>
                </c:pt>
                <c:pt idx="5213">
                  <c:v>3038.299</c:v>
                </c:pt>
                <c:pt idx="5214">
                  <c:v>3038.781</c:v>
                </c:pt>
                <c:pt idx="5215">
                  <c:v>3039.263</c:v>
                </c:pt>
                <c:pt idx="5216">
                  <c:v>3039.746</c:v>
                </c:pt>
                <c:pt idx="5217">
                  <c:v>3040.228</c:v>
                </c:pt>
                <c:pt idx="5218">
                  <c:v>3040.71</c:v>
                </c:pt>
                <c:pt idx="5219">
                  <c:v>3041.192</c:v>
                </c:pt>
                <c:pt idx="5220">
                  <c:v>3041.674</c:v>
                </c:pt>
                <c:pt idx="5221">
                  <c:v>3042.156</c:v>
                </c:pt>
                <c:pt idx="5222">
                  <c:v>3042.638</c:v>
                </c:pt>
                <c:pt idx="5223">
                  <c:v>3043.12</c:v>
                </c:pt>
                <c:pt idx="5224">
                  <c:v>3043.603</c:v>
                </c:pt>
                <c:pt idx="5225">
                  <c:v>3044.085</c:v>
                </c:pt>
                <c:pt idx="5226">
                  <c:v>3044.567</c:v>
                </c:pt>
                <c:pt idx="5227">
                  <c:v>3045.049</c:v>
                </c:pt>
                <c:pt idx="5228">
                  <c:v>3045.531</c:v>
                </c:pt>
                <c:pt idx="5229">
                  <c:v>3046.013</c:v>
                </c:pt>
                <c:pt idx="5230">
                  <c:v>3046.495</c:v>
                </c:pt>
                <c:pt idx="5231">
                  <c:v>3046.977</c:v>
                </c:pt>
                <c:pt idx="5232">
                  <c:v>3047.459</c:v>
                </c:pt>
                <c:pt idx="5233">
                  <c:v>3047.942</c:v>
                </c:pt>
                <c:pt idx="5234">
                  <c:v>3048.424</c:v>
                </c:pt>
                <c:pt idx="5235">
                  <c:v>3048.906</c:v>
                </c:pt>
                <c:pt idx="5236">
                  <c:v>3049.388</c:v>
                </c:pt>
                <c:pt idx="5237">
                  <c:v>3049.87</c:v>
                </c:pt>
                <c:pt idx="5238">
                  <c:v>3050.352</c:v>
                </c:pt>
                <c:pt idx="5239">
                  <c:v>3050.834</c:v>
                </c:pt>
                <c:pt idx="5240">
                  <c:v>3051.316</c:v>
                </c:pt>
                <c:pt idx="5241">
                  <c:v>3051.799</c:v>
                </c:pt>
                <c:pt idx="5242">
                  <c:v>3052.281</c:v>
                </c:pt>
                <c:pt idx="5243">
                  <c:v>3052.763</c:v>
                </c:pt>
                <c:pt idx="5244">
                  <c:v>3053.245</c:v>
                </c:pt>
                <c:pt idx="5245">
                  <c:v>3053.727</c:v>
                </c:pt>
                <c:pt idx="5246">
                  <c:v>3054.209</c:v>
                </c:pt>
                <c:pt idx="5247">
                  <c:v>3054.691</c:v>
                </c:pt>
                <c:pt idx="5248">
                  <c:v>3055.173</c:v>
                </c:pt>
                <c:pt idx="5249">
                  <c:v>3055.656</c:v>
                </c:pt>
                <c:pt idx="5250">
                  <c:v>3056.138</c:v>
                </c:pt>
                <c:pt idx="5251">
                  <c:v>3056.62</c:v>
                </c:pt>
                <c:pt idx="5252">
                  <c:v>3057.102</c:v>
                </c:pt>
                <c:pt idx="5253">
                  <c:v>3057.584</c:v>
                </c:pt>
                <c:pt idx="5254">
                  <c:v>3058.066</c:v>
                </c:pt>
                <c:pt idx="5255">
                  <c:v>3058.548</c:v>
                </c:pt>
                <c:pt idx="5256">
                  <c:v>3059.03</c:v>
                </c:pt>
                <c:pt idx="5257">
                  <c:v>3059.512</c:v>
                </c:pt>
                <c:pt idx="5258">
                  <c:v>3059.995</c:v>
                </c:pt>
                <c:pt idx="5259">
                  <c:v>3060.477</c:v>
                </c:pt>
                <c:pt idx="5260">
                  <c:v>3060.959</c:v>
                </c:pt>
                <c:pt idx="5261">
                  <c:v>3061.441</c:v>
                </c:pt>
                <c:pt idx="5262">
                  <c:v>3061.923</c:v>
                </c:pt>
                <c:pt idx="5263">
                  <c:v>3062.405</c:v>
                </c:pt>
                <c:pt idx="5264">
                  <c:v>3062.887</c:v>
                </c:pt>
                <c:pt idx="5265">
                  <c:v>3063.369</c:v>
                </c:pt>
                <c:pt idx="5266">
                  <c:v>3063.852</c:v>
                </c:pt>
                <c:pt idx="5267">
                  <c:v>3064.333</c:v>
                </c:pt>
                <c:pt idx="5268">
                  <c:v>3064.816</c:v>
                </c:pt>
                <c:pt idx="5269">
                  <c:v>3065.298</c:v>
                </c:pt>
                <c:pt idx="5270">
                  <c:v>3065.78</c:v>
                </c:pt>
                <c:pt idx="5271">
                  <c:v>3066.262</c:v>
                </c:pt>
                <c:pt idx="5272">
                  <c:v>3066.744</c:v>
                </c:pt>
                <c:pt idx="5273">
                  <c:v>3067.226</c:v>
                </c:pt>
                <c:pt idx="5274">
                  <c:v>3067.708</c:v>
                </c:pt>
                <c:pt idx="5275">
                  <c:v>3068.19</c:v>
                </c:pt>
                <c:pt idx="5276">
                  <c:v>3068.673</c:v>
                </c:pt>
                <c:pt idx="5277">
                  <c:v>3069.155</c:v>
                </c:pt>
                <c:pt idx="5278">
                  <c:v>3069.637</c:v>
                </c:pt>
                <c:pt idx="5279">
                  <c:v>3070.119</c:v>
                </c:pt>
                <c:pt idx="5280">
                  <c:v>3070.601</c:v>
                </c:pt>
                <c:pt idx="5281">
                  <c:v>3071.083</c:v>
                </c:pt>
                <c:pt idx="5282">
                  <c:v>3071.565</c:v>
                </c:pt>
                <c:pt idx="5283">
                  <c:v>3072.047</c:v>
                </c:pt>
                <c:pt idx="5284">
                  <c:v>3072.53</c:v>
                </c:pt>
                <c:pt idx="5285">
                  <c:v>3073.012</c:v>
                </c:pt>
                <c:pt idx="5286">
                  <c:v>3073.494</c:v>
                </c:pt>
                <c:pt idx="5287">
                  <c:v>3073.976</c:v>
                </c:pt>
                <c:pt idx="5288">
                  <c:v>3074.458</c:v>
                </c:pt>
                <c:pt idx="5289">
                  <c:v>3074.94</c:v>
                </c:pt>
                <c:pt idx="5290">
                  <c:v>3075.422</c:v>
                </c:pt>
                <c:pt idx="5291">
                  <c:v>3075.904</c:v>
                </c:pt>
                <c:pt idx="5292">
                  <c:v>3076.386</c:v>
                </c:pt>
                <c:pt idx="5293">
                  <c:v>3076.869</c:v>
                </c:pt>
                <c:pt idx="5294">
                  <c:v>3077.351</c:v>
                </c:pt>
                <c:pt idx="5295">
                  <c:v>3077.833</c:v>
                </c:pt>
                <c:pt idx="5296">
                  <c:v>3078.315</c:v>
                </c:pt>
                <c:pt idx="5297">
                  <c:v>3078.797</c:v>
                </c:pt>
                <c:pt idx="5298">
                  <c:v>3079.279</c:v>
                </c:pt>
                <c:pt idx="5299">
                  <c:v>3079.761</c:v>
                </c:pt>
                <c:pt idx="5300">
                  <c:v>3080.243</c:v>
                </c:pt>
                <c:pt idx="5301">
                  <c:v>3080.726</c:v>
                </c:pt>
                <c:pt idx="5302">
                  <c:v>3081.208</c:v>
                </c:pt>
                <c:pt idx="5303">
                  <c:v>3081.69</c:v>
                </c:pt>
                <c:pt idx="5304">
                  <c:v>3082.172</c:v>
                </c:pt>
                <c:pt idx="5305">
                  <c:v>3082.654</c:v>
                </c:pt>
                <c:pt idx="5306">
                  <c:v>3083.136</c:v>
                </c:pt>
                <c:pt idx="5307">
                  <c:v>3083.618</c:v>
                </c:pt>
                <c:pt idx="5308">
                  <c:v>3084.1</c:v>
                </c:pt>
                <c:pt idx="5309">
                  <c:v>3084.583</c:v>
                </c:pt>
                <c:pt idx="5310">
                  <c:v>3085.065</c:v>
                </c:pt>
                <c:pt idx="5311">
                  <c:v>3085.547</c:v>
                </c:pt>
                <c:pt idx="5312">
                  <c:v>3086.029</c:v>
                </c:pt>
                <c:pt idx="5313">
                  <c:v>3086.511</c:v>
                </c:pt>
                <c:pt idx="5314">
                  <c:v>3086.993</c:v>
                </c:pt>
                <c:pt idx="5315">
                  <c:v>3087.475</c:v>
                </c:pt>
                <c:pt idx="5316">
                  <c:v>3087.957</c:v>
                </c:pt>
                <c:pt idx="5317">
                  <c:v>3088.439</c:v>
                </c:pt>
                <c:pt idx="5318">
                  <c:v>3088.922</c:v>
                </c:pt>
                <c:pt idx="5319">
                  <c:v>3089.404</c:v>
                </c:pt>
                <c:pt idx="5320">
                  <c:v>3089.886</c:v>
                </c:pt>
                <c:pt idx="5321">
                  <c:v>3090.368</c:v>
                </c:pt>
                <c:pt idx="5322">
                  <c:v>3090.85</c:v>
                </c:pt>
                <c:pt idx="5323">
                  <c:v>3091.332</c:v>
                </c:pt>
                <c:pt idx="5324">
                  <c:v>3091.814</c:v>
                </c:pt>
                <c:pt idx="5325">
                  <c:v>3092.296</c:v>
                </c:pt>
                <c:pt idx="5326">
                  <c:v>3092.779</c:v>
                </c:pt>
                <c:pt idx="5327">
                  <c:v>3093.26</c:v>
                </c:pt>
                <c:pt idx="5328">
                  <c:v>3093.743</c:v>
                </c:pt>
                <c:pt idx="5329">
                  <c:v>3094.225</c:v>
                </c:pt>
                <c:pt idx="5330">
                  <c:v>3094.707</c:v>
                </c:pt>
                <c:pt idx="5331">
                  <c:v>3095.189</c:v>
                </c:pt>
                <c:pt idx="5332">
                  <c:v>3095.671</c:v>
                </c:pt>
                <c:pt idx="5333">
                  <c:v>3096.153</c:v>
                </c:pt>
                <c:pt idx="5334">
                  <c:v>3096.635</c:v>
                </c:pt>
                <c:pt idx="5335">
                  <c:v>3097.117</c:v>
                </c:pt>
                <c:pt idx="5336">
                  <c:v>3097.6</c:v>
                </c:pt>
                <c:pt idx="5337">
                  <c:v>3098.082</c:v>
                </c:pt>
                <c:pt idx="5338">
                  <c:v>3098.564</c:v>
                </c:pt>
                <c:pt idx="5339">
                  <c:v>3099.046</c:v>
                </c:pt>
                <c:pt idx="5340">
                  <c:v>3099.528</c:v>
                </c:pt>
                <c:pt idx="5341">
                  <c:v>3100.01</c:v>
                </c:pt>
                <c:pt idx="5342">
                  <c:v>3100.492</c:v>
                </c:pt>
                <c:pt idx="5343">
                  <c:v>3100.974</c:v>
                </c:pt>
                <c:pt idx="5344">
                  <c:v>3101.457</c:v>
                </c:pt>
                <c:pt idx="5345">
                  <c:v>3101.939</c:v>
                </c:pt>
                <c:pt idx="5346">
                  <c:v>3102.421</c:v>
                </c:pt>
                <c:pt idx="5347">
                  <c:v>3102.903</c:v>
                </c:pt>
                <c:pt idx="5348">
                  <c:v>3103.385</c:v>
                </c:pt>
                <c:pt idx="5349">
                  <c:v>3103.867</c:v>
                </c:pt>
                <c:pt idx="5350">
                  <c:v>3104.349</c:v>
                </c:pt>
                <c:pt idx="5351">
                  <c:v>3104.831</c:v>
                </c:pt>
                <c:pt idx="5352">
                  <c:v>3105.313</c:v>
                </c:pt>
                <c:pt idx="5353">
                  <c:v>3105.796</c:v>
                </c:pt>
                <c:pt idx="5354">
                  <c:v>3106.278</c:v>
                </c:pt>
                <c:pt idx="5355">
                  <c:v>3106.76</c:v>
                </c:pt>
                <c:pt idx="5356">
                  <c:v>3107.242</c:v>
                </c:pt>
                <c:pt idx="5357">
                  <c:v>3107.724</c:v>
                </c:pt>
                <c:pt idx="5358">
                  <c:v>3108.206</c:v>
                </c:pt>
                <c:pt idx="5359">
                  <c:v>3108.688</c:v>
                </c:pt>
                <c:pt idx="5360">
                  <c:v>3109.17</c:v>
                </c:pt>
                <c:pt idx="5361">
                  <c:v>3109.653</c:v>
                </c:pt>
                <c:pt idx="5362">
                  <c:v>3110.135</c:v>
                </c:pt>
                <c:pt idx="5363">
                  <c:v>3110.617</c:v>
                </c:pt>
                <c:pt idx="5364">
                  <c:v>3111.099</c:v>
                </c:pt>
                <c:pt idx="5365">
                  <c:v>3111.581</c:v>
                </c:pt>
                <c:pt idx="5366">
                  <c:v>3112.063</c:v>
                </c:pt>
                <c:pt idx="5367">
                  <c:v>3112.545</c:v>
                </c:pt>
                <c:pt idx="5368">
                  <c:v>3113.027</c:v>
                </c:pt>
                <c:pt idx="5369">
                  <c:v>3113.51</c:v>
                </c:pt>
                <c:pt idx="5370">
                  <c:v>3113.992</c:v>
                </c:pt>
                <c:pt idx="5371">
                  <c:v>3114.474</c:v>
                </c:pt>
                <c:pt idx="5372">
                  <c:v>3114.956</c:v>
                </c:pt>
                <c:pt idx="5373">
                  <c:v>3115.438</c:v>
                </c:pt>
                <c:pt idx="5374">
                  <c:v>3115.92</c:v>
                </c:pt>
                <c:pt idx="5375">
                  <c:v>3116.402</c:v>
                </c:pt>
                <c:pt idx="5376">
                  <c:v>3116.884</c:v>
                </c:pt>
                <c:pt idx="5377">
                  <c:v>3117.366</c:v>
                </c:pt>
                <c:pt idx="5378">
                  <c:v>3117.849</c:v>
                </c:pt>
                <c:pt idx="5379">
                  <c:v>3118.331</c:v>
                </c:pt>
                <c:pt idx="5380">
                  <c:v>3118.813</c:v>
                </c:pt>
                <c:pt idx="5381">
                  <c:v>3119.295</c:v>
                </c:pt>
                <c:pt idx="5382">
                  <c:v>3119.777</c:v>
                </c:pt>
                <c:pt idx="5383">
                  <c:v>3120.259</c:v>
                </c:pt>
                <c:pt idx="5384">
                  <c:v>3120.741</c:v>
                </c:pt>
                <c:pt idx="5385">
                  <c:v>3121.223</c:v>
                </c:pt>
                <c:pt idx="5386">
                  <c:v>3121.706</c:v>
                </c:pt>
                <c:pt idx="5387">
                  <c:v>3122.188</c:v>
                </c:pt>
                <c:pt idx="5388">
                  <c:v>3122.67</c:v>
                </c:pt>
                <c:pt idx="5389">
                  <c:v>3123.152</c:v>
                </c:pt>
                <c:pt idx="5390">
                  <c:v>3123.634</c:v>
                </c:pt>
                <c:pt idx="5391">
                  <c:v>3124.116</c:v>
                </c:pt>
                <c:pt idx="5392">
                  <c:v>3124.598</c:v>
                </c:pt>
                <c:pt idx="5393">
                  <c:v>3125.08</c:v>
                </c:pt>
                <c:pt idx="5394">
                  <c:v>3125.563</c:v>
                </c:pt>
                <c:pt idx="5395">
                  <c:v>3126.044</c:v>
                </c:pt>
                <c:pt idx="5396">
                  <c:v>3126.527</c:v>
                </c:pt>
                <c:pt idx="5397">
                  <c:v>3127.009</c:v>
                </c:pt>
                <c:pt idx="5398">
                  <c:v>3127.491</c:v>
                </c:pt>
                <c:pt idx="5399">
                  <c:v>3127.973</c:v>
                </c:pt>
                <c:pt idx="5400">
                  <c:v>3128.455</c:v>
                </c:pt>
                <c:pt idx="5401">
                  <c:v>3128.937</c:v>
                </c:pt>
                <c:pt idx="5402">
                  <c:v>3129.419</c:v>
                </c:pt>
                <c:pt idx="5403">
                  <c:v>3129.901</c:v>
                </c:pt>
                <c:pt idx="5404">
                  <c:v>3130.384</c:v>
                </c:pt>
                <c:pt idx="5405">
                  <c:v>3130.866</c:v>
                </c:pt>
                <c:pt idx="5406">
                  <c:v>3131.348</c:v>
                </c:pt>
                <c:pt idx="5407">
                  <c:v>3131.83</c:v>
                </c:pt>
                <c:pt idx="5408">
                  <c:v>3132.312</c:v>
                </c:pt>
                <c:pt idx="5409">
                  <c:v>3132.794</c:v>
                </c:pt>
                <c:pt idx="5410">
                  <c:v>3133.276</c:v>
                </c:pt>
                <c:pt idx="5411">
                  <c:v>3133.758</c:v>
                </c:pt>
                <c:pt idx="5412">
                  <c:v>3134.24</c:v>
                </c:pt>
                <c:pt idx="5413">
                  <c:v>3134.723</c:v>
                </c:pt>
                <c:pt idx="5414">
                  <c:v>3135.205</c:v>
                </c:pt>
                <c:pt idx="5415">
                  <c:v>3135.687</c:v>
                </c:pt>
                <c:pt idx="5416">
                  <c:v>3136.169</c:v>
                </c:pt>
                <c:pt idx="5417">
                  <c:v>3136.651</c:v>
                </c:pt>
                <c:pt idx="5418">
                  <c:v>3137.133</c:v>
                </c:pt>
                <c:pt idx="5419">
                  <c:v>3137.615</c:v>
                </c:pt>
                <c:pt idx="5420">
                  <c:v>3138.097</c:v>
                </c:pt>
                <c:pt idx="5421">
                  <c:v>3138.58</c:v>
                </c:pt>
                <c:pt idx="5422">
                  <c:v>3139.062</c:v>
                </c:pt>
                <c:pt idx="5423">
                  <c:v>3139.544</c:v>
                </c:pt>
                <c:pt idx="5424">
                  <c:v>3140.026</c:v>
                </c:pt>
                <c:pt idx="5425">
                  <c:v>3140.508</c:v>
                </c:pt>
                <c:pt idx="5426">
                  <c:v>3140.99</c:v>
                </c:pt>
                <c:pt idx="5427">
                  <c:v>3141.472</c:v>
                </c:pt>
                <c:pt idx="5428">
                  <c:v>3141.954</c:v>
                </c:pt>
                <c:pt idx="5429">
                  <c:v>3142.437</c:v>
                </c:pt>
                <c:pt idx="5430">
                  <c:v>3142.919</c:v>
                </c:pt>
                <c:pt idx="5431">
                  <c:v>3143.401</c:v>
                </c:pt>
                <c:pt idx="5432">
                  <c:v>3143.883</c:v>
                </c:pt>
                <c:pt idx="5433">
                  <c:v>3144.365</c:v>
                </c:pt>
                <c:pt idx="5434">
                  <c:v>3144.847</c:v>
                </c:pt>
                <c:pt idx="5435">
                  <c:v>3145.329</c:v>
                </c:pt>
                <c:pt idx="5436">
                  <c:v>3145.811</c:v>
                </c:pt>
                <c:pt idx="5437">
                  <c:v>3146.293</c:v>
                </c:pt>
                <c:pt idx="5438">
                  <c:v>3146.776</c:v>
                </c:pt>
                <c:pt idx="5439">
                  <c:v>3147.258</c:v>
                </c:pt>
                <c:pt idx="5440">
                  <c:v>3147.74</c:v>
                </c:pt>
                <c:pt idx="5441">
                  <c:v>3148.222</c:v>
                </c:pt>
                <c:pt idx="5442">
                  <c:v>3148.704</c:v>
                </c:pt>
                <c:pt idx="5443">
                  <c:v>3149.186</c:v>
                </c:pt>
                <c:pt idx="5444">
                  <c:v>3149.668</c:v>
                </c:pt>
                <c:pt idx="5445">
                  <c:v>3150.15</c:v>
                </c:pt>
                <c:pt idx="5446">
                  <c:v>3150.633</c:v>
                </c:pt>
                <c:pt idx="5447">
                  <c:v>3151.115</c:v>
                </c:pt>
                <c:pt idx="5448">
                  <c:v>3151.597</c:v>
                </c:pt>
                <c:pt idx="5449">
                  <c:v>3152.079</c:v>
                </c:pt>
                <c:pt idx="5450">
                  <c:v>3152.561</c:v>
                </c:pt>
                <c:pt idx="5451">
                  <c:v>3153.043</c:v>
                </c:pt>
                <c:pt idx="5452">
                  <c:v>3153.525</c:v>
                </c:pt>
                <c:pt idx="5453">
                  <c:v>3154.007</c:v>
                </c:pt>
                <c:pt idx="5454">
                  <c:v>3154.49</c:v>
                </c:pt>
                <c:pt idx="5455">
                  <c:v>3154.971</c:v>
                </c:pt>
                <c:pt idx="5456">
                  <c:v>3155.454</c:v>
                </c:pt>
                <c:pt idx="5457">
                  <c:v>3155.936</c:v>
                </c:pt>
                <c:pt idx="5458">
                  <c:v>3156.418</c:v>
                </c:pt>
                <c:pt idx="5459">
                  <c:v>3156.9</c:v>
                </c:pt>
                <c:pt idx="5460">
                  <c:v>3157.382</c:v>
                </c:pt>
                <c:pt idx="5461">
                  <c:v>3157.864</c:v>
                </c:pt>
                <c:pt idx="5462">
                  <c:v>3158.346</c:v>
                </c:pt>
                <c:pt idx="5463">
                  <c:v>3158.828</c:v>
                </c:pt>
                <c:pt idx="5464">
                  <c:v>3159.311</c:v>
                </c:pt>
                <c:pt idx="5465">
                  <c:v>3159.793</c:v>
                </c:pt>
                <c:pt idx="5466">
                  <c:v>3160.275</c:v>
                </c:pt>
                <c:pt idx="5467">
                  <c:v>3160.757</c:v>
                </c:pt>
                <c:pt idx="5468">
                  <c:v>3161.239</c:v>
                </c:pt>
                <c:pt idx="5469">
                  <c:v>3161.721</c:v>
                </c:pt>
                <c:pt idx="5470">
                  <c:v>3162.203</c:v>
                </c:pt>
                <c:pt idx="5471">
                  <c:v>3162.685</c:v>
                </c:pt>
                <c:pt idx="5472">
                  <c:v>3163.167</c:v>
                </c:pt>
                <c:pt idx="5473">
                  <c:v>3163.65</c:v>
                </c:pt>
                <c:pt idx="5474">
                  <c:v>3164.132</c:v>
                </c:pt>
                <c:pt idx="5475">
                  <c:v>3164.614</c:v>
                </c:pt>
                <c:pt idx="5476">
                  <c:v>3165.096</c:v>
                </c:pt>
                <c:pt idx="5477">
                  <c:v>3165.578</c:v>
                </c:pt>
                <c:pt idx="5478">
                  <c:v>3166.06</c:v>
                </c:pt>
                <c:pt idx="5479">
                  <c:v>3166.542</c:v>
                </c:pt>
                <c:pt idx="5480">
                  <c:v>3167.024</c:v>
                </c:pt>
                <c:pt idx="5481">
                  <c:v>3167.507</c:v>
                </c:pt>
                <c:pt idx="5482">
                  <c:v>3167.989</c:v>
                </c:pt>
                <c:pt idx="5483">
                  <c:v>3168.471</c:v>
                </c:pt>
                <c:pt idx="5484">
                  <c:v>3168.953</c:v>
                </c:pt>
                <c:pt idx="5485">
                  <c:v>3169.435</c:v>
                </c:pt>
                <c:pt idx="5486">
                  <c:v>3169.917</c:v>
                </c:pt>
                <c:pt idx="5487">
                  <c:v>3170.399</c:v>
                </c:pt>
                <c:pt idx="5488">
                  <c:v>3170.881</c:v>
                </c:pt>
                <c:pt idx="5489">
                  <c:v>3171.364</c:v>
                </c:pt>
                <c:pt idx="5490">
                  <c:v>3171.846</c:v>
                </c:pt>
                <c:pt idx="5491">
                  <c:v>3172.328</c:v>
                </c:pt>
                <c:pt idx="5492">
                  <c:v>3172.81</c:v>
                </c:pt>
                <c:pt idx="5493">
                  <c:v>3173.292</c:v>
                </c:pt>
                <c:pt idx="5494">
                  <c:v>3173.774</c:v>
                </c:pt>
                <c:pt idx="5495">
                  <c:v>3174.256</c:v>
                </c:pt>
                <c:pt idx="5496">
                  <c:v>3174.738</c:v>
                </c:pt>
                <c:pt idx="5497">
                  <c:v>3175.22</c:v>
                </c:pt>
                <c:pt idx="5498">
                  <c:v>3175.703</c:v>
                </c:pt>
                <c:pt idx="5499">
                  <c:v>3176.185</c:v>
                </c:pt>
                <c:pt idx="5500">
                  <c:v>3176.667</c:v>
                </c:pt>
                <c:pt idx="5501">
                  <c:v>3177.149</c:v>
                </c:pt>
                <c:pt idx="5502">
                  <c:v>3177.631</c:v>
                </c:pt>
                <c:pt idx="5503">
                  <c:v>3178.113</c:v>
                </c:pt>
                <c:pt idx="5504">
                  <c:v>3178.595</c:v>
                </c:pt>
                <c:pt idx="5505">
                  <c:v>3179.077</c:v>
                </c:pt>
                <c:pt idx="5506">
                  <c:v>3179.56</c:v>
                </c:pt>
                <c:pt idx="5507">
                  <c:v>3180.042</c:v>
                </c:pt>
                <c:pt idx="5508">
                  <c:v>3180.524</c:v>
                </c:pt>
                <c:pt idx="5509">
                  <c:v>3181.006</c:v>
                </c:pt>
                <c:pt idx="5510">
                  <c:v>3181.488</c:v>
                </c:pt>
                <c:pt idx="5511">
                  <c:v>3181.97</c:v>
                </c:pt>
                <c:pt idx="5512">
                  <c:v>3182.452</c:v>
                </c:pt>
                <c:pt idx="5513">
                  <c:v>3182.934</c:v>
                </c:pt>
                <c:pt idx="5514">
                  <c:v>3183.417</c:v>
                </c:pt>
                <c:pt idx="5515">
                  <c:v>3183.898</c:v>
                </c:pt>
                <c:pt idx="5516">
                  <c:v>3184.381</c:v>
                </c:pt>
                <c:pt idx="5517">
                  <c:v>3184.863</c:v>
                </c:pt>
                <c:pt idx="5518">
                  <c:v>3185.345</c:v>
                </c:pt>
                <c:pt idx="5519">
                  <c:v>3185.827</c:v>
                </c:pt>
                <c:pt idx="5520">
                  <c:v>3186.309</c:v>
                </c:pt>
                <c:pt idx="5521">
                  <c:v>3186.791</c:v>
                </c:pt>
                <c:pt idx="5522">
                  <c:v>3187.273</c:v>
                </c:pt>
                <c:pt idx="5523">
                  <c:v>3187.755</c:v>
                </c:pt>
                <c:pt idx="5524">
                  <c:v>3188.238</c:v>
                </c:pt>
                <c:pt idx="5525">
                  <c:v>3188.72</c:v>
                </c:pt>
                <c:pt idx="5526">
                  <c:v>3189.202</c:v>
                </c:pt>
                <c:pt idx="5527">
                  <c:v>3189.684</c:v>
                </c:pt>
                <c:pt idx="5528">
                  <c:v>3190.166</c:v>
                </c:pt>
                <c:pt idx="5529">
                  <c:v>3190.648</c:v>
                </c:pt>
                <c:pt idx="5530">
                  <c:v>3191.13</c:v>
                </c:pt>
                <c:pt idx="5531">
                  <c:v>3191.612</c:v>
                </c:pt>
                <c:pt idx="5532">
                  <c:v>3192.094</c:v>
                </c:pt>
                <c:pt idx="5533">
                  <c:v>3192.577</c:v>
                </c:pt>
                <c:pt idx="5534">
                  <c:v>3193.059</c:v>
                </c:pt>
                <c:pt idx="5535">
                  <c:v>3193.541</c:v>
                </c:pt>
                <c:pt idx="5536">
                  <c:v>3194.023</c:v>
                </c:pt>
                <c:pt idx="5537">
                  <c:v>3194.505</c:v>
                </c:pt>
                <c:pt idx="5538">
                  <c:v>3194.987</c:v>
                </c:pt>
                <c:pt idx="5539">
                  <c:v>3195.469</c:v>
                </c:pt>
                <c:pt idx="5540">
                  <c:v>3195.951</c:v>
                </c:pt>
                <c:pt idx="5541">
                  <c:v>3196.434</c:v>
                </c:pt>
                <c:pt idx="5542">
                  <c:v>3196.916</c:v>
                </c:pt>
                <c:pt idx="5543">
                  <c:v>3197.398</c:v>
                </c:pt>
                <c:pt idx="5544">
                  <c:v>3197.88</c:v>
                </c:pt>
                <c:pt idx="5545">
                  <c:v>3198.362</c:v>
                </c:pt>
                <c:pt idx="5546">
                  <c:v>3198.844</c:v>
                </c:pt>
                <c:pt idx="5547">
                  <c:v>3199.326</c:v>
                </c:pt>
                <c:pt idx="5548">
                  <c:v>3199.808</c:v>
                </c:pt>
                <c:pt idx="5549">
                  <c:v>3200.291</c:v>
                </c:pt>
                <c:pt idx="5550">
                  <c:v>3200.773</c:v>
                </c:pt>
                <c:pt idx="5551">
                  <c:v>3201.255</c:v>
                </c:pt>
                <c:pt idx="5552">
                  <c:v>3201.737</c:v>
                </c:pt>
                <c:pt idx="5553">
                  <c:v>3202.219</c:v>
                </c:pt>
                <c:pt idx="5554">
                  <c:v>3202.701</c:v>
                </c:pt>
                <c:pt idx="5555">
                  <c:v>3203.183</c:v>
                </c:pt>
                <c:pt idx="5556">
                  <c:v>3203.665</c:v>
                </c:pt>
                <c:pt idx="5557">
                  <c:v>3204.147</c:v>
                </c:pt>
                <c:pt idx="5558">
                  <c:v>3204.63</c:v>
                </c:pt>
                <c:pt idx="5559">
                  <c:v>3205.112</c:v>
                </c:pt>
                <c:pt idx="5560">
                  <c:v>3205.594</c:v>
                </c:pt>
                <c:pt idx="5561">
                  <c:v>3206.076</c:v>
                </c:pt>
                <c:pt idx="5562">
                  <c:v>3206.558</c:v>
                </c:pt>
                <c:pt idx="5563">
                  <c:v>3207.04</c:v>
                </c:pt>
                <c:pt idx="5564">
                  <c:v>3207.522</c:v>
                </c:pt>
                <c:pt idx="5565">
                  <c:v>3208.004</c:v>
                </c:pt>
                <c:pt idx="5566">
                  <c:v>3208.487</c:v>
                </c:pt>
                <c:pt idx="5567">
                  <c:v>3208.969</c:v>
                </c:pt>
                <c:pt idx="5568">
                  <c:v>3209.451</c:v>
                </c:pt>
                <c:pt idx="5569">
                  <c:v>3209.933</c:v>
                </c:pt>
                <c:pt idx="5570">
                  <c:v>3210.415</c:v>
                </c:pt>
                <c:pt idx="5571">
                  <c:v>3210.897</c:v>
                </c:pt>
                <c:pt idx="5572">
                  <c:v>3211.379</c:v>
                </c:pt>
                <c:pt idx="5573">
                  <c:v>3211.861</c:v>
                </c:pt>
                <c:pt idx="5574">
                  <c:v>3212.344</c:v>
                </c:pt>
                <c:pt idx="5575">
                  <c:v>3212.825</c:v>
                </c:pt>
                <c:pt idx="5576">
                  <c:v>3213.308</c:v>
                </c:pt>
                <c:pt idx="5577">
                  <c:v>3213.79</c:v>
                </c:pt>
                <c:pt idx="5578">
                  <c:v>3214.272</c:v>
                </c:pt>
                <c:pt idx="5579">
                  <c:v>3214.754</c:v>
                </c:pt>
                <c:pt idx="5580">
                  <c:v>3215.236</c:v>
                </c:pt>
                <c:pt idx="5581">
                  <c:v>3215.718</c:v>
                </c:pt>
                <c:pt idx="5582">
                  <c:v>3216.2</c:v>
                </c:pt>
                <c:pt idx="5583">
                  <c:v>3216.682</c:v>
                </c:pt>
                <c:pt idx="5584">
                  <c:v>3217.165</c:v>
                </c:pt>
                <c:pt idx="5585">
                  <c:v>3217.647</c:v>
                </c:pt>
                <c:pt idx="5586">
                  <c:v>3218.129</c:v>
                </c:pt>
                <c:pt idx="5587">
                  <c:v>3218.611</c:v>
                </c:pt>
                <c:pt idx="5588">
                  <c:v>3219.093</c:v>
                </c:pt>
                <c:pt idx="5589">
                  <c:v>3219.575</c:v>
                </c:pt>
                <c:pt idx="5590">
                  <c:v>3220.057</c:v>
                </c:pt>
                <c:pt idx="5591">
                  <c:v>3220.539</c:v>
                </c:pt>
                <c:pt idx="5592">
                  <c:v>3221.021</c:v>
                </c:pt>
                <c:pt idx="5593">
                  <c:v>3221.504</c:v>
                </c:pt>
                <c:pt idx="5594">
                  <c:v>3221.986</c:v>
                </c:pt>
                <c:pt idx="5595">
                  <c:v>3222.468</c:v>
                </c:pt>
                <c:pt idx="5596">
                  <c:v>3222.95</c:v>
                </c:pt>
                <c:pt idx="5597">
                  <c:v>3223.432</c:v>
                </c:pt>
                <c:pt idx="5598">
                  <c:v>3223.914</c:v>
                </c:pt>
                <c:pt idx="5599">
                  <c:v>3224.396</c:v>
                </c:pt>
                <c:pt idx="5600">
                  <c:v>3224.878</c:v>
                </c:pt>
                <c:pt idx="5601">
                  <c:v>3225.361</c:v>
                </c:pt>
                <c:pt idx="5602">
                  <c:v>3225.843</c:v>
                </c:pt>
                <c:pt idx="5603">
                  <c:v>3226.325</c:v>
                </c:pt>
                <c:pt idx="5604">
                  <c:v>3226.807</c:v>
                </c:pt>
                <c:pt idx="5605">
                  <c:v>3227.289</c:v>
                </c:pt>
                <c:pt idx="5606">
                  <c:v>3227.771</c:v>
                </c:pt>
                <c:pt idx="5607">
                  <c:v>3228.253</c:v>
                </c:pt>
                <c:pt idx="5608">
                  <c:v>3228.735</c:v>
                </c:pt>
                <c:pt idx="5609">
                  <c:v>3229.218</c:v>
                </c:pt>
                <c:pt idx="5610">
                  <c:v>3229.7</c:v>
                </c:pt>
                <c:pt idx="5611">
                  <c:v>3230.182</c:v>
                </c:pt>
                <c:pt idx="5612">
                  <c:v>3230.664</c:v>
                </c:pt>
                <c:pt idx="5613">
                  <c:v>3231.146</c:v>
                </c:pt>
                <c:pt idx="5614">
                  <c:v>3231.628</c:v>
                </c:pt>
                <c:pt idx="5615">
                  <c:v>3232.11</c:v>
                </c:pt>
                <c:pt idx="5616">
                  <c:v>3232.592</c:v>
                </c:pt>
                <c:pt idx="5617">
                  <c:v>3233.074</c:v>
                </c:pt>
                <c:pt idx="5618">
                  <c:v>3233.557</c:v>
                </c:pt>
                <c:pt idx="5619">
                  <c:v>3234.039</c:v>
                </c:pt>
                <c:pt idx="5620">
                  <c:v>3234.521</c:v>
                </c:pt>
                <c:pt idx="5621">
                  <c:v>3235.003</c:v>
                </c:pt>
                <c:pt idx="5622">
                  <c:v>3235.485</c:v>
                </c:pt>
                <c:pt idx="5623">
                  <c:v>3235.967</c:v>
                </c:pt>
                <c:pt idx="5624">
                  <c:v>3236.449</c:v>
                </c:pt>
                <c:pt idx="5625">
                  <c:v>3236.931</c:v>
                </c:pt>
                <c:pt idx="5626">
                  <c:v>3237.414</c:v>
                </c:pt>
                <c:pt idx="5627">
                  <c:v>3237.896</c:v>
                </c:pt>
                <c:pt idx="5628">
                  <c:v>3238.378</c:v>
                </c:pt>
                <c:pt idx="5629">
                  <c:v>3238.86</c:v>
                </c:pt>
                <c:pt idx="5630">
                  <c:v>3239.342</c:v>
                </c:pt>
                <c:pt idx="5631">
                  <c:v>3239.824</c:v>
                </c:pt>
                <c:pt idx="5632">
                  <c:v>3240.306</c:v>
                </c:pt>
                <c:pt idx="5633">
                  <c:v>3240.788</c:v>
                </c:pt>
                <c:pt idx="5634">
                  <c:v>3241.271</c:v>
                </c:pt>
                <c:pt idx="5635">
                  <c:v>3241.752</c:v>
                </c:pt>
                <c:pt idx="5636">
                  <c:v>3242.235</c:v>
                </c:pt>
                <c:pt idx="5637">
                  <c:v>3242.717</c:v>
                </c:pt>
                <c:pt idx="5638">
                  <c:v>3243.199</c:v>
                </c:pt>
                <c:pt idx="5639">
                  <c:v>3243.681</c:v>
                </c:pt>
                <c:pt idx="5640">
                  <c:v>3244.163</c:v>
                </c:pt>
                <c:pt idx="5641">
                  <c:v>3244.645</c:v>
                </c:pt>
                <c:pt idx="5642">
                  <c:v>3245.127</c:v>
                </c:pt>
                <c:pt idx="5643">
                  <c:v>3245.609</c:v>
                </c:pt>
                <c:pt idx="5644">
                  <c:v>3246.092</c:v>
                </c:pt>
                <c:pt idx="5645">
                  <c:v>3246.574</c:v>
                </c:pt>
                <c:pt idx="5646">
                  <c:v>3247.056</c:v>
                </c:pt>
                <c:pt idx="5647">
                  <c:v>3247.538</c:v>
                </c:pt>
                <c:pt idx="5648">
                  <c:v>3248.02</c:v>
                </c:pt>
                <c:pt idx="5649">
                  <c:v>3248.502</c:v>
                </c:pt>
                <c:pt idx="5650">
                  <c:v>3248.984</c:v>
                </c:pt>
                <c:pt idx="5651">
                  <c:v>3249.466</c:v>
                </c:pt>
                <c:pt idx="5652">
                  <c:v>3249.948</c:v>
                </c:pt>
                <c:pt idx="5653">
                  <c:v>3250.431</c:v>
                </c:pt>
                <c:pt idx="5654">
                  <c:v>3250.913</c:v>
                </c:pt>
                <c:pt idx="5655">
                  <c:v>3251.395</c:v>
                </c:pt>
                <c:pt idx="5656">
                  <c:v>3251.877</c:v>
                </c:pt>
                <c:pt idx="5657">
                  <c:v>3252.359</c:v>
                </c:pt>
                <c:pt idx="5658">
                  <c:v>3252.841</c:v>
                </c:pt>
                <c:pt idx="5659">
                  <c:v>3253.323</c:v>
                </c:pt>
                <c:pt idx="5660">
                  <c:v>3253.805</c:v>
                </c:pt>
                <c:pt idx="5661">
                  <c:v>3254.288</c:v>
                </c:pt>
                <c:pt idx="5662">
                  <c:v>3254.77</c:v>
                </c:pt>
                <c:pt idx="5663">
                  <c:v>3255.252</c:v>
                </c:pt>
                <c:pt idx="5664">
                  <c:v>3255.734</c:v>
                </c:pt>
                <c:pt idx="5665">
                  <c:v>3256.216</c:v>
                </c:pt>
                <c:pt idx="5666">
                  <c:v>3256.698</c:v>
                </c:pt>
                <c:pt idx="5667">
                  <c:v>3257.18</c:v>
                </c:pt>
                <c:pt idx="5668">
                  <c:v>3257.662</c:v>
                </c:pt>
                <c:pt idx="5669">
                  <c:v>3258.145</c:v>
                </c:pt>
                <c:pt idx="5670">
                  <c:v>3258.627</c:v>
                </c:pt>
                <c:pt idx="5671">
                  <c:v>3259.109</c:v>
                </c:pt>
                <c:pt idx="5672">
                  <c:v>3259.591</c:v>
                </c:pt>
                <c:pt idx="5673">
                  <c:v>3260.073</c:v>
                </c:pt>
                <c:pt idx="5674">
                  <c:v>3260.555</c:v>
                </c:pt>
                <c:pt idx="5675">
                  <c:v>3261.037</c:v>
                </c:pt>
                <c:pt idx="5676">
                  <c:v>3261.519</c:v>
                </c:pt>
                <c:pt idx="5677">
                  <c:v>3262.001</c:v>
                </c:pt>
                <c:pt idx="5678">
                  <c:v>3262.484</c:v>
                </c:pt>
                <c:pt idx="5679">
                  <c:v>3262.966</c:v>
                </c:pt>
                <c:pt idx="5680">
                  <c:v>3263.448</c:v>
                </c:pt>
                <c:pt idx="5681">
                  <c:v>3263.93</c:v>
                </c:pt>
                <c:pt idx="5682">
                  <c:v>3264.412</c:v>
                </c:pt>
                <c:pt idx="5683">
                  <c:v>3264.894</c:v>
                </c:pt>
                <c:pt idx="5684">
                  <c:v>3265.376</c:v>
                </c:pt>
                <c:pt idx="5685">
                  <c:v>3265.858</c:v>
                </c:pt>
                <c:pt idx="5686">
                  <c:v>3266.341</c:v>
                </c:pt>
                <c:pt idx="5687">
                  <c:v>3266.823</c:v>
                </c:pt>
                <c:pt idx="5688">
                  <c:v>3267.305</c:v>
                </c:pt>
                <c:pt idx="5689">
                  <c:v>3267.787</c:v>
                </c:pt>
                <c:pt idx="5690">
                  <c:v>3268.269</c:v>
                </c:pt>
                <c:pt idx="5691">
                  <c:v>3268.751</c:v>
                </c:pt>
                <c:pt idx="5692">
                  <c:v>3269.233</c:v>
                </c:pt>
                <c:pt idx="5693">
                  <c:v>3269.715</c:v>
                </c:pt>
                <c:pt idx="5694">
                  <c:v>3270.198</c:v>
                </c:pt>
                <c:pt idx="5695">
                  <c:v>3270.679</c:v>
                </c:pt>
                <c:pt idx="5696">
                  <c:v>3271.162</c:v>
                </c:pt>
                <c:pt idx="5697">
                  <c:v>3271.644</c:v>
                </c:pt>
                <c:pt idx="5698">
                  <c:v>3272.126</c:v>
                </c:pt>
                <c:pt idx="5699">
                  <c:v>3272.608</c:v>
                </c:pt>
                <c:pt idx="5700">
                  <c:v>3273.09</c:v>
                </c:pt>
                <c:pt idx="5701">
                  <c:v>3273.572</c:v>
                </c:pt>
                <c:pt idx="5702">
                  <c:v>3274.054</c:v>
                </c:pt>
                <c:pt idx="5703">
                  <c:v>3274.536</c:v>
                </c:pt>
                <c:pt idx="5704">
                  <c:v>3275.019</c:v>
                </c:pt>
                <c:pt idx="5705">
                  <c:v>3275.501</c:v>
                </c:pt>
                <c:pt idx="5706">
                  <c:v>3275.983</c:v>
                </c:pt>
                <c:pt idx="5707">
                  <c:v>3276.465</c:v>
                </c:pt>
                <c:pt idx="5708">
                  <c:v>3276.947</c:v>
                </c:pt>
                <c:pt idx="5709">
                  <c:v>3277.429</c:v>
                </c:pt>
                <c:pt idx="5710">
                  <c:v>3277.911</c:v>
                </c:pt>
                <c:pt idx="5711">
                  <c:v>3278.393</c:v>
                </c:pt>
                <c:pt idx="5712">
                  <c:v>3278.875</c:v>
                </c:pt>
                <c:pt idx="5713">
                  <c:v>3279.358</c:v>
                </c:pt>
                <c:pt idx="5714">
                  <c:v>3279.84</c:v>
                </c:pt>
                <c:pt idx="5715">
                  <c:v>3280.322</c:v>
                </c:pt>
                <c:pt idx="5716">
                  <c:v>3280.804</c:v>
                </c:pt>
                <c:pt idx="5717">
                  <c:v>3281.286</c:v>
                </c:pt>
                <c:pt idx="5718">
                  <c:v>3281.768</c:v>
                </c:pt>
                <c:pt idx="5719">
                  <c:v>3282.25</c:v>
                </c:pt>
                <c:pt idx="5720">
                  <c:v>3282.732</c:v>
                </c:pt>
                <c:pt idx="5721">
                  <c:v>3283.215</c:v>
                </c:pt>
                <c:pt idx="5722">
                  <c:v>3283.697</c:v>
                </c:pt>
                <c:pt idx="5723">
                  <c:v>3284.179</c:v>
                </c:pt>
                <c:pt idx="5724">
                  <c:v>3284.661</c:v>
                </c:pt>
                <c:pt idx="5725">
                  <c:v>3285.143</c:v>
                </c:pt>
                <c:pt idx="5726">
                  <c:v>3285.625</c:v>
                </c:pt>
                <c:pt idx="5727">
                  <c:v>3286.107</c:v>
                </c:pt>
                <c:pt idx="5728">
                  <c:v>3286.589</c:v>
                </c:pt>
                <c:pt idx="5729">
                  <c:v>3287.072</c:v>
                </c:pt>
                <c:pt idx="5730">
                  <c:v>3287.554</c:v>
                </c:pt>
                <c:pt idx="5731">
                  <c:v>3288.036</c:v>
                </c:pt>
                <c:pt idx="5732">
                  <c:v>3288.518</c:v>
                </c:pt>
                <c:pt idx="5733">
                  <c:v>3289</c:v>
                </c:pt>
                <c:pt idx="5734">
                  <c:v>3289.482</c:v>
                </c:pt>
                <c:pt idx="5735">
                  <c:v>3289.964</c:v>
                </c:pt>
                <c:pt idx="5736">
                  <c:v>3290.446</c:v>
                </c:pt>
                <c:pt idx="5737">
                  <c:v>3290.928</c:v>
                </c:pt>
                <c:pt idx="5738">
                  <c:v>3291.411</c:v>
                </c:pt>
                <c:pt idx="5739">
                  <c:v>3291.893</c:v>
                </c:pt>
                <c:pt idx="5740">
                  <c:v>3292.375</c:v>
                </c:pt>
                <c:pt idx="5741">
                  <c:v>3292.857</c:v>
                </c:pt>
                <c:pt idx="5742">
                  <c:v>3293.339</c:v>
                </c:pt>
                <c:pt idx="5743">
                  <c:v>3293.821</c:v>
                </c:pt>
                <c:pt idx="5744">
                  <c:v>3294.303</c:v>
                </c:pt>
                <c:pt idx="5745">
                  <c:v>3294.785</c:v>
                </c:pt>
                <c:pt idx="5746">
                  <c:v>3295.268</c:v>
                </c:pt>
                <c:pt idx="5747">
                  <c:v>3295.75</c:v>
                </c:pt>
                <c:pt idx="5748">
                  <c:v>3296.232</c:v>
                </c:pt>
                <c:pt idx="5749">
                  <c:v>3296.714</c:v>
                </c:pt>
                <c:pt idx="5750">
                  <c:v>3297.196</c:v>
                </c:pt>
                <c:pt idx="5751">
                  <c:v>3297.678</c:v>
                </c:pt>
                <c:pt idx="5752">
                  <c:v>3298.16</c:v>
                </c:pt>
                <c:pt idx="5753">
                  <c:v>3298.642</c:v>
                </c:pt>
                <c:pt idx="5754">
                  <c:v>3299.125</c:v>
                </c:pt>
                <c:pt idx="5755">
                  <c:v>3299.606</c:v>
                </c:pt>
                <c:pt idx="5756">
                  <c:v>3300.089</c:v>
                </c:pt>
                <c:pt idx="5757">
                  <c:v>3300.571</c:v>
                </c:pt>
                <c:pt idx="5758">
                  <c:v>3301.053</c:v>
                </c:pt>
                <c:pt idx="5759">
                  <c:v>3301.535</c:v>
                </c:pt>
                <c:pt idx="5760">
                  <c:v>3302.017</c:v>
                </c:pt>
                <c:pt idx="5761">
                  <c:v>3302.499</c:v>
                </c:pt>
                <c:pt idx="5762">
                  <c:v>3302.981</c:v>
                </c:pt>
                <c:pt idx="5763">
                  <c:v>3303.463</c:v>
                </c:pt>
                <c:pt idx="5764">
                  <c:v>3303.946</c:v>
                </c:pt>
                <c:pt idx="5765">
                  <c:v>3304.428</c:v>
                </c:pt>
                <c:pt idx="5766">
                  <c:v>3304.91</c:v>
                </c:pt>
                <c:pt idx="5767">
                  <c:v>3305.392</c:v>
                </c:pt>
                <c:pt idx="5768">
                  <c:v>3305.874</c:v>
                </c:pt>
                <c:pt idx="5769">
                  <c:v>3306.356</c:v>
                </c:pt>
                <c:pt idx="5770">
                  <c:v>3306.838</c:v>
                </c:pt>
                <c:pt idx="5771">
                  <c:v>3307.32</c:v>
                </c:pt>
                <c:pt idx="5772">
                  <c:v>3307.802</c:v>
                </c:pt>
                <c:pt idx="5773">
                  <c:v>3308.285</c:v>
                </c:pt>
                <c:pt idx="5774">
                  <c:v>3308.767</c:v>
                </c:pt>
                <c:pt idx="5775">
                  <c:v>3309.249</c:v>
                </c:pt>
                <c:pt idx="5776">
                  <c:v>3309.731</c:v>
                </c:pt>
                <c:pt idx="5777">
                  <c:v>3310.213</c:v>
                </c:pt>
                <c:pt idx="5778">
                  <c:v>3310.695</c:v>
                </c:pt>
                <c:pt idx="5779">
                  <c:v>3311.177</c:v>
                </c:pt>
                <c:pt idx="5780">
                  <c:v>3311.659</c:v>
                </c:pt>
                <c:pt idx="5781">
                  <c:v>3312.142</c:v>
                </c:pt>
                <c:pt idx="5782">
                  <c:v>3312.624</c:v>
                </c:pt>
                <c:pt idx="5783">
                  <c:v>3313.106</c:v>
                </c:pt>
                <c:pt idx="5784">
                  <c:v>3313.588</c:v>
                </c:pt>
                <c:pt idx="5785">
                  <c:v>3314.07</c:v>
                </c:pt>
                <c:pt idx="5786">
                  <c:v>3314.552</c:v>
                </c:pt>
                <c:pt idx="5787">
                  <c:v>3315.034</c:v>
                </c:pt>
                <c:pt idx="5788">
                  <c:v>3315.516</c:v>
                </c:pt>
                <c:pt idx="5789">
                  <c:v>3315.999</c:v>
                </c:pt>
                <c:pt idx="5790">
                  <c:v>3316.481</c:v>
                </c:pt>
                <c:pt idx="5791">
                  <c:v>3316.963</c:v>
                </c:pt>
                <c:pt idx="5792">
                  <c:v>3317.445</c:v>
                </c:pt>
                <c:pt idx="5793">
                  <c:v>3317.927</c:v>
                </c:pt>
                <c:pt idx="5794">
                  <c:v>3318.409</c:v>
                </c:pt>
                <c:pt idx="5795">
                  <c:v>3318.891</c:v>
                </c:pt>
                <c:pt idx="5796">
                  <c:v>3319.373</c:v>
                </c:pt>
                <c:pt idx="5797">
                  <c:v>3319.855</c:v>
                </c:pt>
                <c:pt idx="5798">
                  <c:v>3320.338</c:v>
                </c:pt>
                <c:pt idx="5799">
                  <c:v>3320.82</c:v>
                </c:pt>
                <c:pt idx="5800">
                  <c:v>3321.302</c:v>
                </c:pt>
                <c:pt idx="5801">
                  <c:v>3321.784</c:v>
                </c:pt>
                <c:pt idx="5802">
                  <c:v>3322.266</c:v>
                </c:pt>
                <c:pt idx="5803">
                  <c:v>3322.748</c:v>
                </c:pt>
                <c:pt idx="5804">
                  <c:v>3323.23</c:v>
                </c:pt>
                <c:pt idx="5805">
                  <c:v>3323.712</c:v>
                </c:pt>
                <c:pt idx="5806">
                  <c:v>3324.195</c:v>
                </c:pt>
                <c:pt idx="5807">
                  <c:v>3324.677</c:v>
                </c:pt>
                <c:pt idx="5808">
                  <c:v>3325.159</c:v>
                </c:pt>
                <c:pt idx="5809">
                  <c:v>3325.641</c:v>
                </c:pt>
                <c:pt idx="5810">
                  <c:v>3326.123</c:v>
                </c:pt>
                <c:pt idx="5811">
                  <c:v>3326.605</c:v>
                </c:pt>
                <c:pt idx="5812">
                  <c:v>3327.087</c:v>
                </c:pt>
                <c:pt idx="5813">
                  <c:v>3327.569</c:v>
                </c:pt>
                <c:pt idx="5814">
                  <c:v>3328.052</c:v>
                </c:pt>
                <c:pt idx="5815">
                  <c:v>3328.533</c:v>
                </c:pt>
                <c:pt idx="5816">
                  <c:v>3329.016</c:v>
                </c:pt>
                <c:pt idx="5817">
                  <c:v>3329.498</c:v>
                </c:pt>
                <c:pt idx="5818">
                  <c:v>3329.98</c:v>
                </c:pt>
                <c:pt idx="5819">
                  <c:v>3330.462</c:v>
                </c:pt>
                <c:pt idx="5820">
                  <c:v>3330.944</c:v>
                </c:pt>
                <c:pt idx="5821">
                  <c:v>3331.426</c:v>
                </c:pt>
                <c:pt idx="5822">
                  <c:v>3331.908</c:v>
                </c:pt>
                <c:pt idx="5823">
                  <c:v>3332.39</c:v>
                </c:pt>
                <c:pt idx="5824">
                  <c:v>3332.873</c:v>
                </c:pt>
                <c:pt idx="5825">
                  <c:v>3333.355</c:v>
                </c:pt>
                <c:pt idx="5826">
                  <c:v>3333.837</c:v>
                </c:pt>
                <c:pt idx="5827">
                  <c:v>3334.319</c:v>
                </c:pt>
                <c:pt idx="5828">
                  <c:v>3334.801</c:v>
                </c:pt>
                <c:pt idx="5829">
                  <c:v>3335.283</c:v>
                </c:pt>
                <c:pt idx="5830">
                  <c:v>3335.765</c:v>
                </c:pt>
                <c:pt idx="5831">
                  <c:v>3336.247</c:v>
                </c:pt>
                <c:pt idx="5832">
                  <c:v>3336.729</c:v>
                </c:pt>
                <c:pt idx="5833">
                  <c:v>3337.212</c:v>
                </c:pt>
                <c:pt idx="5834">
                  <c:v>3337.694</c:v>
                </c:pt>
                <c:pt idx="5835">
                  <c:v>3338.176</c:v>
                </c:pt>
                <c:pt idx="5836">
                  <c:v>3338.658</c:v>
                </c:pt>
                <c:pt idx="5837">
                  <c:v>3339.14</c:v>
                </c:pt>
                <c:pt idx="5838">
                  <c:v>3339.622</c:v>
                </c:pt>
                <c:pt idx="5839">
                  <c:v>3340.104</c:v>
                </c:pt>
                <c:pt idx="5840">
                  <c:v>3340.586</c:v>
                </c:pt>
                <c:pt idx="5841">
                  <c:v>3341.069</c:v>
                </c:pt>
                <c:pt idx="5842">
                  <c:v>3341.551</c:v>
                </c:pt>
                <c:pt idx="5843">
                  <c:v>3342.033</c:v>
                </c:pt>
                <c:pt idx="5844">
                  <c:v>3342.515</c:v>
                </c:pt>
                <c:pt idx="5845">
                  <c:v>3342.997</c:v>
                </c:pt>
                <c:pt idx="5846">
                  <c:v>3343.479</c:v>
                </c:pt>
                <c:pt idx="5847">
                  <c:v>3343.961</c:v>
                </c:pt>
                <c:pt idx="5848">
                  <c:v>3344.443</c:v>
                </c:pt>
                <c:pt idx="5849">
                  <c:v>3344.926</c:v>
                </c:pt>
                <c:pt idx="5850">
                  <c:v>3345.408</c:v>
                </c:pt>
                <c:pt idx="5851">
                  <c:v>3345.89</c:v>
                </c:pt>
                <c:pt idx="5852">
                  <c:v>3346.372</c:v>
                </c:pt>
                <c:pt idx="5853">
                  <c:v>3346.854</c:v>
                </c:pt>
                <c:pt idx="5854">
                  <c:v>3347.336</c:v>
                </c:pt>
                <c:pt idx="5855">
                  <c:v>3347.818</c:v>
                </c:pt>
                <c:pt idx="5856">
                  <c:v>3348.3</c:v>
                </c:pt>
                <c:pt idx="5857">
                  <c:v>3348.782</c:v>
                </c:pt>
                <c:pt idx="5858">
                  <c:v>3349.265</c:v>
                </c:pt>
                <c:pt idx="5859">
                  <c:v>3349.747</c:v>
                </c:pt>
                <c:pt idx="5860">
                  <c:v>3350.229</c:v>
                </c:pt>
                <c:pt idx="5861">
                  <c:v>3350.711</c:v>
                </c:pt>
                <c:pt idx="5862">
                  <c:v>3351.193</c:v>
                </c:pt>
                <c:pt idx="5863">
                  <c:v>3351.675</c:v>
                </c:pt>
                <c:pt idx="5864">
                  <c:v>3352.157</c:v>
                </c:pt>
                <c:pt idx="5865">
                  <c:v>3352.639</c:v>
                </c:pt>
                <c:pt idx="5866">
                  <c:v>3353.122</c:v>
                </c:pt>
                <c:pt idx="5867">
                  <c:v>3353.604</c:v>
                </c:pt>
                <c:pt idx="5868">
                  <c:v>3354.086</c:v>
                </c:pt>
                <c:pt idx="5869">
                  <c:v>3354.568</c:v>
                </c:pt>
                <c:pt idx="5870">
                  <c:v>3355.05</c:v>
                </c:pt>
                <c:pt idx="5871">
                  <c:v>3355.532</c:v>
                </c:pt>
                <c:pt idx="5872">
                  <c:v>3356.014</c:v>
                </c:pt>
                <c:pt idx="5873">
                  <c:v>3356.496</c:v>
                </c:pt>
                <c:pt idx="5874">
                  <c:v>3356.979</c:v>
                </c:pt>
                <c:pt idx="5875">
                  <c:v>3357.46</c:v>
                </c:pt>
                <c:pt idx="5876">
                  <c:v>3357.943</c:v>
                </c:pt>
                <c:pt idx="5877">
                  <c:v>3358.425</c:v>
                </c:pt>
                <c:pt idx="5878">
                  <c:v>3358.907</c:v>
                </c:pt>
                <c:pt idx="5879">
                  <c:v>3359.389</c:v>
                </c:pt>
                <c:pt idx="5880">
                  <c:v>3359.871</c:v>
                </c:pt>
                <c:pt idx="5881">
                  <c:v>3360.353</c:v>
                </c:pt>
                <c:pt idx="5882">
                  <c:v>3360.835</c:v>
                </c:pt>
                <c:pt idx="5883">
                  <c:v>3361.317</c:v>
                </c:pt>
                <c:pt idx="5884">
                  <c:v>3361.8</c:v>
                </c:pt>
                <c:pt idx="5885">
                  <c:v>3362.282</c:v>
                </c:pt>
                <c:pt idx="5886">
                  <c:v>3362.764</c:v>
                </c:pt>
                <c:pt idx="5887">
                  <c:v>3363.246</c:v>
                </c:pt>
                <c:pt idx="5888">
                  <c:v>3363.728</c:v>
                </c:pt>
                <c:pt idx="5889">
                  <c:v>3364.21</c:v>
                </c:pt>
                <c:pt idx="5890">
                  <c:v>3364.692</c:v>
                </c:pt>
                <c:pt idx="5891">
                  <c:v>3365.174</c:v>
                </c:pt>
                <c:pt idx="5892">
                  <c:v>3365.656</c:v>
                </c:pt>
                <c:pt idx="5893">
                  <c:v>3366.139</c:v>
                </c:pt>
                <c:pt idx="5894">
                  <c:v>3366.621</c:v>
                </c:pt>
                <c:pt idx="5895">
                  <c:v>3367.103</c:v>
                </c:pt>
                <c:pt idx="5896">
                  <c:v>3367.585</c:v>
                </c:pt>
                <c:pt idx="5897">
                  <c:v>3368.067</c:v>
                </c:pt>
                <c:pt idx="5898">
                  <c:v>3368.549</c:v>
                </c:pt>
                <c:pt idx="5899">
                  <c:v>3369.031</c:v>
                </c:pt>
                <c:pt idx="5900">
                  <c:v>3369.513</c:v>
                </c:pt>
                <c:pt idx="5901">
                  <c:v>3369.996</c:v>
                </c:pt>
                <c:pt idx="5902">
                  <c:v>3370.478</c:v>
                </c:pt>
                <c:pt idx="5903">
                  <c:v>3370.96</c:v>
                </c:pt>
                <c:pt idx="5904">
                  <c:v>3371.442</c:v>
                </c:pt>
                <c:pt idx="5905">
                  <c:v>3371.924</c:v>
                </c:pt>
                <c:pt idx="5906">
                  <c:v>3372.406</c:v>
                </c:pt>
                <c:pt idx="5907">
                  <c:v>3372.888</c:v>
                </c:pt>
                <c:pt idx="5908">
                  <c:v>3373.37</c:v>
                </c:pt>
                <c:pt idx="5909">
                  <c:v>3373.853</c:v>
                </c:pt>
                <c:pt idx="5910">
                  <c:v>3374.335</c:v>
                </c:pt>
                <c:pt idx="5911">
                  <c:v>3374.817</c:v>
                </c:pt>
                <c:pt idx="5912">
                  <c:v>3375.299</c:v>
                </c:pt>
                <c:pt idx="5913">
                  <c:v>3375.781</c:v>
                </c:pt>
                <c:pt idx="5914">
                  <c:v>3376.263</c:v>
                </c:pt>
                <c:pt idx="5915">
                  <c:v>3376.745</c:v>
                </c:pt>
                <c:pt idx="5916">
                  <c:v>3377.227</c:v>
                </c:pt>
                <c:pt idx="5917">
                  <c:v>3377.709</c:v>
                </c:pt>
                <c:pt idx="5918">
                  <c:v>3378.192</c:v>
                </c:pt>
                <c:pt idx="5919">
                  <c:v>3378.674</c:v>
                </c:pt>
                <c:pt idx="5920">
                  <c:v>3379.156</c:v>
                </c:pt>
                <c:pt idx="5921">
                  <c:v>3379.638</c:v>
                </c:pt>
                <c:pt idx="5922">
                  <c:v>3380.12</c:v>
                </c:pt>
                <c:pt idx="5923">
                  <c:v>3380.602</c:v>
                </c:pt>
                <c:pt idx="5924">
                  <c:v>3381.084</c:v>
                </c:pt>
                <c:pt idx="5925">
                  <c:v>3381.566</c:v>
                </c:pt>
                <c:pt idx="5926">
                  <c:v>3382.049</c:v>
                </c:pt>
                <c:pt idx="5927">
                  <c:v>3382.531</c:v>
                </c:pt>
                <c:pt idx="5928">
                  <c:v>3383.013</c:v>
                </c:pt>
                <c:pt idx="5929">
                  <c:v>3383.495</c:v>
                </c:pt>
                <c:pt idx="5930">
                  <c:v>3383.977</c:v>
                </c:pt>
                <c:pt idx="5931">
                  <c:v>3384.459</c:v>
                </c:pt>
                <c:pt idx="5932">
                  <c:v>3384.941</c:v>
                </c:pt>
                <c:pt idx="5933">
                  <c:v>3385.423</c:v>
                </c:pt>
                <c:pt idx="5934">
                  <c:v>3385.906</c:v>
                </c:pt>
                <c:pt idx="5935">
                  <c:v>3386.387</c:v>
                </c:pt>
                <c:pt idx="5936">
                  <c:v>3386.87</c:v>
                </c:pt>
                <c:pt idx="5937">
                  <c:v>3387.352</c:v>
                </c:pt>
                <c:pt idx="5938">
                  <c:v>3387.834</c:v>
                </c:pt>
                <c:pt idx="5939">
                  <c:v>3388.316</c:v>
                </c:pt>
                <c:pt idx="5940">
                  <c:v>3388.798</c:v>
                </c:pt>
                <c:pt idx="5941">
                  <c:v>3389.28</c:v>
                </c:pt>
                <c:pt idx="5942">
                  <c:v>3389.762</c:v>
                </c:pt>
                <c:pt idx="5943">
                  <c:v>3390.244</c:v>
                </c:pt>
                <c:pt idx="5944">
                  <c:v>3390.727</c:v>
                </c:pt>
                <c:pt idx="5945">
                  <c:v>3391.209</c:v>
                </c:pt>
                <c:pt idx="5946">
                  <c:v>3391.691</c:v>
                </c:pt>
                <c:pt idx="5947">
                  <c:v>3392.173</c:v>
                </c:pt>
                <c:pt idx="5948">
                  <c:v>3392.655</c:v>
                </c:pt>
                <c:pt idx="5949">
                  <c:v>3393.137</c:v>
                </c:pt>
                <c:pt idx="5950">
                  <c:v>3393.619</c:v>
                </c:pt>
                <c:pt idx="5951">
                  <c:v>3394.101</c:v>
                </c:pt>
                <c:pt idx="5952">
                  <c:v>3394.583</c:v>
                </c:pt>
                <c:pt idx="5953">
                  <c:v>3395.066</c:v>
                </c:pt>
                <c:pt idx="5954">
                  <c:v>3395.548</c:v>
                </c:pt>
                <c:pt idx="5955">
                  <c:v>3396.03</c:v>
                </c:pt>
                <c:pt idx="5956">
                  <c:v>3396.512</c:v>
                </c:pt>
                <c:pt idx="5957">
                  <c:v>3396.994</c:v>
                </c:pt>
                <c:pt idx="5958">
                  <c:v>3397.476</c:v>
                </c:pt>
                <c:pt idx="5959">
                  <c:v>3397.958</c:v>
                </c:pt>
                <c:pt idx="5960">
                  <c:v>3398.44</c:v>
                </c:pt>
                <c:pt idx="5961">
                  <c:v>3398.923</c:v>
                </c:pt>
                <c:pt idx="5962">
                  <c:v>3399.405</c:v>
                </c:pt>
                <c:pt idx="5963">
                  <c:v>3399.887</c:v>
                </c:pt>
                <c:pt idx="5964">
                  <c:v>3400.369</c:v>
                </c:pt>
                <c:pt idx="5965">
                  <c:v>3400.851</c:v>
                </c:pt>
                <c:pt idx="5966">
                  <c:v>3401.333</c:v>
                </c:pt>
                <c:pt idx="5967">
                  <c:v>3401.815</c:v>
                </c:pt>
                <c:pt idx="5968">
                  <c:v>3402.297</c:v>
                </c:pt>
                <c:pt idx="5969">
                  <c:v>3402.78</c:v>
                </c:pt>
                <c:pt idx="5970">
                  <c:v>3403.262</c:v>
                </c:pt>
                <c:pt idx="5971">
                  <c:v>3403.744</c:v>
                </c:pt>
                <c:pt idx="5972">
                  <c:v>3404.226</c:v>
                </c:pt>
                <c:pt idx="5973">
                  <c:v>3404.708</c:v>
                </c:pt>
                <c:pt idx="5974">
                  <c:v>3405.19</c:v>
                </c:pt>
                <c:pt idx="5975">
                  <c:v>3405.672</c:v>
                </c:pt>
                <c:pt idx="5976">
                  <c:v>3406.154</c:v>
                </c:pt>
                <c:pt idx="5977">
                  <c:v>3406.636</c:v>
                </c:pt>
                <c:pt idx="5978">
                  <c:v>3407.119</c:v>
                </c:pt>
                <c:pt idx="5979">
                  <c:v>3407.601</c:v>
                </c:pt>
                <c:pt idx="5980">
                  <c:v>3408.083</c:v>
                </c:pt>
                <c:pt idx="5981">
                  <c:v>3408.565</c:v>
                </c:pt>
                <c:pt idx="5982">
                  <c:v>3409.047</c:v>
                </c:pt>
                <c:pt idx="5983">
                  <c:v>3409.529</c:v>
                </c:pt>
                <c:pt idx="5984">
                  <c:v>3410.011</c:v>
                </c:pt>
                <c:pt idx="5985">
                  <c:v>3410.493</c:v>
                </c:pt>
                <c:pt idx="5986">
                  <c:v>3410.976</c:v>
                </c:pt>
                <c:pt idx="5987">
                  <c:v>3411.458</c:v>
                </c:pt>
                <c:pt idx="5988">
                  <c:v>3411.94</c:v>
                </c:pt>
                <c:pt idx="5989">
                  <c:v>3412.422</c:v>
                </c:pt>
                <c:pt idx="5990">
                  <c:v>3412.904</c:v>
                </c:pt>
                <c:pt idx="5991">
                  <c:v>3413.386</c:v>
                </c:pt>
                <c:pt idx="5992">
                  <c:v>3413.868</c:v>
                </c:pt>
                <c:pt idx="5993">
                  <c:v>3414.35</c:v>
                </c:pt>
                <c:pt idx="5994">
                  <c:v>3414.833</c:v>
                </c:pt>
                <c:pt idx="5995">
                  <c:v>3415.314</c:v>
                </c:pt>
                <c:pt idx="5996">
                  <c:v>3415.797</c:v>
                </c:pt>
                <c:pt idx="5997">
                  <c:v>3416.279</c:v>
                </c:pt>
                <c:pt idx="5998">
                  <c:v>3416.761</c:v>
                </c:pt>
                <c:pt idx="5999">
                  <c:v>3417.243</c:v>
                </c:pt>
                <c:pt idx="6000">
                  <c:v>3417.725</c:v>
                </c:pt>
                <c:pt idx="6001">
                  <c:v>3418.207</c:v>
                </c:pt>
                <c:pt idx="6002">
                  <c:v>3418.689</c:v>
                </c:pt>
                <c:pt idx="6003">
                  <c:v>3419.171</c:v>
                </c:pt>
                <c:pt idx="6004">
                  <c:v>3419.654</c:v>
                </c:pt>
                <c:pt idx="6005">
                  <c:v>3420.136</c:v>
                </c:pt>
                <c:pt idx="6006">
                  <c:v>3420.618</c:v>
                </c:pt>
                <c:pt idx="6007">
                  <c:v>3421.1</c:v>
                </c:pt>
                <c:pt idx="6008">
                  <c:v>3421.582</c:v>
                </c:pt>
                <c:pt idx="6009">
                  <c:v>3422.064</c:v>
                </c:pt>
                <c:pt idx="6010">
                  <c:v>3422.546</c:v>
                </c:pt>
                <c:pt idx="6011">
                  <c:v>3423.028</c:v>
                </c:pt>
                <c:pt idx="6012">
                  <c:v>3423.51</c:v>
                </c:pt>
                <c:pt idx="6013">
                  <c:v>3423.993</c:v>
                </c:pt>
                <c:pt idx="6014">
                  <c:v>3424.475</c:v>
                </c:pt>
                <c:pt idx="6015">
                  <c:v>3424.957</c:v>
                </c:pt>
                <c:pt idx="6016">
                  <c:v>3425.439</c:v>
                </c:pt>
                <c:pt idx="6017">
                  <c:v>3425.921</c:v>
                </c:pt>
                <c:pt idx="6018">
                  <c:v>3426.403</c:v>
                </c:pt>
                <c:pt idx="6019">
                  <c:v>3426.885</c:v>
                </c:pt>
                <c:pt idx="6020">
                  <c:v>3427.367</c:v>
                </c:pt>
                <c:pt idx="6021">
                  <c:v>3427.85</c:v>
                </c:pt>
                <c:pt idx="6022">
                  <c:v>3428.332</c:v>
                </c:pt>
                <c:pt idx="6023">
                  <c:v>3428.814</c:v>
                </c:pt>
                <c:pt idx="6024">
                  <c:v>3429.296</c:v>
                </c:pt>
                <c:pt idx="6025">
                  <c:v>3429.778</c:v>
                </c:pt>
                <c:pt idx="6026">
                  <c:v>3430.26</c:v>
                </c:pt>
                <c:pt idx="6027">
                  <c:v>3430.742</c:v>
                </c:pt>
                <c:pt idx="6028">
                  <c:v>3431.224</c:v>
                </c:pt>
                <c:pt idx="6029">
                  <c:v>3431.707</c:v>
                </c:pt>
                <c:pt idx="6030">
                  <c:v>3432.189</c:v>
                </c:pt>
                <c:pt idx="6031">
                  <c:v>3432.671</c:v>
                </c:pt>
                <c:pt idx="6032">
                  <c:v>3433.153</c:v>
                </c:pt>
                <c:pt idx="6033">
                  <c:v>3433.635</c:v>
                </c:pt>
                <c:pt idx="6034">
                  <c:v>3434.117</c:v>
                </c:pt>
                <c:pt idx="6035">
                  <c:v>3434.599</c:v>
                </c:pt>
                <c:pt idx="6036">
                  <c:v>3435.081</c:v>
                </c:pt>
                <c:pt idx="6037">
                  <c:v>3435.563</c:v>
                </c:pt>
                <c:pt idx="6038">
                  <c:v>3436.046</c:v>
                </c:pt>
                <c:pt idx="6039">
                  <c:v>3436.528</c:v>
                </c:pt>
                <c:pt idx="6040">
                  <c:v>3437.01</c:v>
                </c:pt>
                <c:pt idx="6041">
                  <c:v>3437.492</c:v>
                </c:pt>
                <c:pt idx="6042">
                  <c:v>3437.974</c:v>
                </c:pt>
                <c:pt idx="6043">
                  <c:v>3438.456</c:v>
                </c:pt>
                <c:pt idx="6044">
                  <c:v>3438.938</c:v>
                </c:pt>
                <c:pt idx="6045">
                  <c:v>3439.42</c:v>
                </c:pt>
                <c:pt idx="6046">
                  <c:v>3439.903</c:v>
                </c:pt>
                <c:pt idx="6047">
                  <c:v>3440.385</c:v>
                </c:pt>
                <c:pt idx="6048">
                  <c:v>3440.867</c:v>
                </c:pt>
                <c:pt idx="6049">
                  <c:v>3441.349</c:v>
                </c:pt>
                <c:pt idx="6050">
                  <c:v>3441.831</c:v>
                </c:pt>
                <c:pt idx="6051">
                  <c:v>3442.313</c:v>
                </c:pt>
                <c:pt idx="6052">
                  <c:v>3442.795</c:v>
                </c:pt>
                <c:pt idx="6053">
                  <c:v>3443.277</c:v>
                </c:pt>
                <c:pt idx="6054">
                  <c:v>3443.76</c:v>
                </c:pt>
                <c:pt idx="6055">
                  <c:v>3444.241</c:v>
                </c:pt>
                <c:pt idx="6056">
                  <c:v>3444.724</c:v>
                </c:pt>
                <c:pt idx="6057">
                  <c:v>3445.206</c:v>
                </c:pt>
                <c:pt idx="6058">
                  <c:v>3445.688</c:v>
                </c:pt>
                <c:pt idx="6059">
                  <c:v>3446.17</c:v>
                </c:pt>
                <c:pt idx="6060">
                  <c:v>3446.652</c:v>
                </c:pt>
                <c:pt idx="6061">
                  <c:v>3447.134</c:v>
                </c:pt>
                <c:pt idx="6062">
                  <c:v>3447.616</c:v>
                </c:pt>
                <c:pt idx="6063">
                  <c:v>3448.098</c:v>
                </c:pt>
                <c:pt idx="6064">
                  <c:v>3448.581</c:v>
                </c:pt>
                <c:pt idx="6065">
                  <c:v>3449.063</c:v>
                </c:pt>
                <c:pt idx="6066">
                  <c:v>3449.545</c:v>
                </c:pt>
                <c:pt idx="6067">
                  <c:v>3450.027</c:v>
                </c:pt>
                <c:pt idx="6068">
                  <c:v>3450.509</c:v>
                </c:pt>
                <c:pt idx="6069">
                  <c:v>3450.991</c:v>
                </c:pt>
                <c:pt idx="6070">
                  <c:v>3451.473</c:v>
                </c:pt>
                <c:pt idx="6071">
                  <c:v>3451.955</c:v>
                </c:pt>
                <c:pt idx="6072">
                  <c:v>3452.438</c:v>
                </c:pt>
                <c:pt idx="6073">
                  <c:v>3452.92</c:v>
                </c:pt>
                <c:pt idx="6074">
                  <c:v>3453.402</c:v>
                </c:pt>
                <c:pt idx="6075">
                  <c:v>3453.884</c:v>
                </c:pt>
                <c:pt idx="6076">
                  <c:v>3454.366</c:v>
                </c:pt>
                <c:pt idx="6077">
                  <c:v>3454.848</c:v>
                </c:pt>
                <c:pt idx="6078">
                  <c:v>3455.33</c:v>
                </c:pt>
                <c:pt idx="6079">
                  <c:v>3455.812</c:v>
                </c:pt>
                <c:pt idx="6080">
                  <c:v>3456.294</c:v>
                </c:pt>
                <c:pt idx="6081">
                  <c:v>3456.777</c:v>
                </c:pt>
                <c:pt idx="6082">
                  <c:v>3457.259</c:v>
                </c:pt>
                <c:pt idx="6083">
                  <c:v>3457.741</c:v>
                </c:pt>
                <c:pt idx="6084">
                  <c:v>3458.223</c:v>
                </c:pt>
                <c:pt idx="6085">
                  <c:v>3458.705</c:v>
                </c:pt>
                <c:pt idx="6086">
                  <c:v>3459.187</c:v>
                </c:pt>
                <c:pt idx="6087">
                  <c:v>3459.669</c:v>
                </c:pt>
                <c:pt idx="6088">
                  <c:v>3460.151</c:v>
                </c:pt>
                <c:pt idx="6089">
                  <c:v>3460.634</c:v>
                </c:pt>
                <c:pt idx="6090">
                  <c:v>3461.116</c:v>
                </c:pt>
                <c:pt idx="6091">
                  <c:v>3461.598</c:v>
                </c:pt>
                <c:pt idx="6092">
                  <c:v>3462.08</c:v>
                </c:pt>
                <c:pt idx="6093">
                  <c:v>3462.562</c:v>
                </c:pt>
                <c:pt idx="6094">
                  <c:v>3463.044</c:v>
                </c:pt>
                <c:pt idx="6095">
                  <c:v>3463.526</c:v>
                </c:pt>
                <c:pt idx="6096">
                  <c:v>3464.008</c:v>
                </c:pt>
                <c:pt idx="6097">
                  <c:v>3464.49</c:v>
                </c:pt>
                <c:pt idx="6098">
                  <c:v>3464.973</c:v>
                </c:pt>
                <c:pt idx="6099">
                  <c:v>3465.455</c:v>
                </c:pt>
                <c:pt idx="6100">
                  <c:v>3465.937</c:v>
                </c:pt>
                <c:pt idx="6101">
                  <c:v>3466.419</c:v>
                </c:pt>
                <c:pt idx="6102">
                  <c:v>3466.901</c:v>
                </c:pt>
                <c:pt idx="6103">
                  <c:v>3467.383</c:v>
                </c:pt>
                <c:pt idx="6104">
                  <c:v>3467.865</c:v>
                </c:pt>
                <c:pt idx="6105">
                  <c:v>3468.347</c:v>
                </c:pt>
                <c:pt idx="6106">
                  <c:v>3468.83</c:v>
                </c:pt>
                <c:pt idx="6107">
                  <c:v>3469.312</c:v>
                </c:pt>
                <c:pt idx="6108">
                  <c:v>3469.794</c:v>
                </c:pt>
                <c:pt idx="6109">
                  <c:v>3470.276</c:v>
                </c:pt>
                <c:pt idx="6110">
                  <c:v>3470.758</c:v>
                </c:pt>
                <c:pt idx="6111">
                  <c:v>3471.24</c:v>
                </c:pt>
                <c:pt idx="6112">
                  <c:v>3471.722</c:v>
                </c:pt>
                <c:pt idx="6113">
                  <c:v>3472.204</c:v>
                </c:pt>
                <c:pt idx="6114">
                  <c:v>3472.687</c:v>
                </c:pt>
                <c:pt idx="6115">
                  <c:v>3473.168</c:v>
                </c:pt>
                <c:pt idx="6116">
                  <c:v>3473.651</c:v>
                </c:pt>
                <c:pt idx="6117">
                  <c:v>3474.133</c:v>
                </c:pt>
                <c:pt idx="6118">
                  <c:v>3474.615</c:v>
                </c:pt>
                <c:pt idx="6119">
                  <c:v>3475.097</c:v>
                </c:pt>
                <c:pt idx="6120">
                  <c:v>3475.579</c:v>
                </c:pt>
                <c:pt idx="6121">
                  <c:v>3476.061</c:v>
                </c:pt>
                <c:pt idx="6122">
                  <c:v>3476.543</c:v>
                </c:pt>
                <c:pt idx="6123">
                  <c:v>3477.025</c:v>
                </c:pt>
                <c:pt idx="6124">
                  <c:v>3477.508</c:v>
                </c:pt>
                <c:pt idx="6125">
                  <c:v>3477.99</c:v>
                </c:pt>
                <c:pt idx="6126">
                  <c:v>3478.472</c:v>
                </c:pt>
                <c:pt idx="6127">
                  <c:v>3478.954</c:v>
                </c:pt>
                <c:pt idx="6128">
                  <c:v>3479.436</c:v>
                </c:pt>
                <c:pt idx="6129">
                  <c:v>3479.918</c:v>
                </c:pt>
                <c:pt idx="6130">
                  <c:v>3480.4</c:v>
                </c:pt>
                <c:pt idx="6131">
                  <c:v>3480.882</c:v>
                </c:pt>
                <c:pt idx="6132">
                  <c:v>3481.365</c:v>
                </c:pt>
                <c:pt idx="6133">
                  <c:v>3481.847</c:v>
                </c:pt>
                <c:pt idx="6134">
                  <c:v>3482.329</c:v>
                </c:pt>
                <c:pt idx="6135">
                  <c:v>3482.811</c:v>
                </c:pt>
                <c:pt idx="6136">
                  <c:v>3483.293</c:v>
                </c:pt>
                <c:pt idx="6137">
                  <c:v>3483.775</c:v>
                </c:pt>
                <c:pt idx="6138">
                  <c:v>3484.257</c:v>
                </c:pt>
                <c:pt idx="6139">
                  <c:v>3484.739</c:v>
                </c:pt>
                <c:pt idx="6140">
                  <c:v>3485.221</c:v>
                </c:pt>
                <c:pt idx="6141">
                  <c:v>3485.704</c:v>
                </c:pt>
                <c:pt idx="6142">
                  <c:v>3486.186</c:v>
                </c:pt>
                <c:pt idx="6143">
                  <c:v>3486.668</c:v>
                </c:pt>
                <c:pt idx="6144">
                  <c:v>3487.15</c:v>
                </c:pt>
                <c:pt idx="6145">
                  <c:v>3487.632</c:v>
                </c:pt>
                <c:pt idx="6146">
                  <c:v>3488.114</c:v>
                </c:pt>
                <c:pt idx="6147">
                  <c:v>3488.596</c:v>
                </c:pt>
                <c:pt idx="6148">
                  <c:v>3489.078</c:v>
                </c:pt>
                <c:pt idx="6149">
                  <c:v>3489.561</c:v>
                </c:pt>
                <c:pt idx="6150">
                  <c:v>3490.042</c:v>
                </c:pt>
                <c:pt idx="6151">
                  <c:v>3490.525</c:v>
                </c:pt>
                <c:pt idx="6152">
                  <c:v>3491.007</c:v>
                </c:pt>
                <c:pt idx="6153">
                  <c:v>3491.489</c:v>
                </c:pt>
                <c:pt idx="6154">
                  <c:v>3491.971</c:v>
                </c:pt>
                <c:pt idx="6155">
                  <c:v>3492.453</c:v>
                </c:pt>
                <c:pt idx="6156">
                  <c:v>3492.935</c:v>
                </c:pt>
                <c:pt idx="6157">
                  <c:v>3493.417</c:v>
                </c:pt>
                <c:pt idx="6158">
                  <c:v>3493.899</c:v>
                </c:pt>
                <c:pt idx="6159">
                  <c:v>3494.382</c:v>
                </c:pt>
                <c:pt idx="6160">
                  <c:v>3494.864</c:v>
                </c:pt>
                <c:pt idx="6161">
                  <c:v>3495.346</c:v>
                </c:pt>
                <c:pt idx="6162">
                  <c:v>3495.828</c:v>
                </c:pt>
                <c:pt idx="6163">
                  <c:v>3496.31</c:v>
                </c:pt>
                <c:pt idx="6164">
                  <c:v>3496.792</c:v>
                </c:pt>
                <c:pt idx="6165">
                  <c:v>3497.274</c:v>
                </c:pt>
                <c:pt idx="6166">
                  <c:v>3497.756</c:v>
                </c:pt>
                <c:pt idx="6167">
                  <c:v>3498.239</c:v>
                </c:pt>
                <c:pt idx="6168">
                  <c:v>3498.721</c:v>
                </c:pt>
                <c:pt idx="6169">
                  <c:v>3499.203</c:v>
                </c:pt>
                <c:pt idx="6170">
                  <c:v>3499.685</c:v>
                </c:pt>
                <c:pt idx="6171">
                  <c:v>3500.167</c:v>
                </c:pt>
                <c:pt idx="6172">
                  <c:v>3500.649</c:v>
                </c:pt>
                <c:pt idx="6173">
                  <c:v>3501.131</c:v>
                </c:pt>
                <c:pt idx="6174">
                  <c:v>3501.613</c:v>
                </c:pt>
                <c:pt idx="6175">
                  <c:v>3502.095</c:v>
                </c:pt>
                <c:pt idx="6176">
                  <c:v>3502.578</c:v>
                </c:pt>
                <c:pt idx="6177">
                  <c:v>3503.06</c:v>
                </c:pt>
                <c:pt idx="6178">
                  <c:v>3503.542</c:v>
                </c:pt>
                <c:pt idx="6179">
                  <c:v>3504.024</c:v>
                </c:pt>
                <c:pt idx="6180">
                  <c:v>3504.506</c:v>
                </c:pt>
                <c:pt idx="6181">
                  <c:v>3504.988</c:v>
                </c:pt>
                <c:pt idx="6182">
                  <c:v>3505.47</c:v>
                </c:pt>
                <c:pt idx="6183">
                  <c:v>3505.952</c:v>
                </c:pt>
                <c:pt idx="6184">
                  <c:v>3506.435</c:v>
                </c:pt>
                <c:pt idx="6185">
                  <c:v>3506.917</c:v>
                </c:pt>
                <c:pt idx="6186">
                  <c:v>3507.399</c:v>
                </c:pt>
                <c:pt idx="6187">
                  <c:v>3507.881</c:v>
                </c:pt>
                <c:pt idx="6188">
                  <c:v>3508.363</c:v>
                </c:pt>
                <c:pt idx="6189">
                  <c:v>3508.845</c:v>
                </c:pt>
                <c:pt idx="6190">
                  <c:v>3509.327</c:v>
                </c:pt>
                <c:pt idx="6191">
                  <c:v>3509.809</c:v>
                </c:pt>
                <c:pt idx="6192">
                  <c:v>3510.292</c:v>
                </c:pt>
                <c:pt idx="6193">
                  <c:v>3510.774</c:v>
                </c:pt>
                <c:pt idx="6194">
                  <c:v>3511.256</c:v>
                </c:pt>
                <c:pt idx="6195">
                  <c:v>3511.738</c:v>
                </c:pt>
                <c:pt idx="6196">
                  <c:v>3512.22</c:v>
                </c:pt>
                <c:pt idx="6197">
                  <c:v>3512.702</c:v>
                </c:pt>
                <c:pt idx="6198">
                  <c:v>3513.184</c:v>
                </c:pt>
                <c:pt idx="6199">
                  <c:v>3513.666</c:v>
                </c:pt>
                <c:pt idx="6200">
                  <c:v>3514.148</c:v>
                </c:pt>
                <c:pt idx="6201">
                  <c:v>3514.631</c:v>
                </c:pt>
                <c:pt idx="6202">
                  <c:v>3515.113</c:v>
                </c:pt>
                <c:pt idx="6203">
                  <c:v>3515.595</c:v>
                </c:pt>
                <c:pt idx="6204">
                  <c:v>3516.077</c:v>
                </c:pt>
                <c:pt idx="6205">
                  <c:v>3516.559</c:v>
                </c:pt>
                <c:pt idx="6206">
                  <c:v>3517.041</c:v>
                </c:pt>
                <c:pt idx="6207">
                  <c:v>3517.523</c:v>
                </c:pt>
                <c:pt idx="6208">
                  <c:v>3518.005</c:v>
                </c:pt>
                <c:pt idx="6209">
                  <c:v>3518.488</c:v>
                </c:pt>
                <c:pt idx="6210">
                  <c:v>3518.969</c:v>
                </c:pt>
                <c:pt idx="6211">
                  <c:v>3519.452</c:v>
                </c:pt>
                <c:pt idx="6212">
                  <c:v>3519.934</c:v>
                </c:pt>
                <c:pt idx="6213">
                  <c:v>3520.416</c:v>
                </c:pt>
                <c:pt idx="6214">
                  <c:v>3520.898</c:v>
                </c:pt>
                <c:pt idx="6215">
                  <c:v>3521.38</c:v>
                </c:pt>
                <c:pt idx="6216">
                  <c:v>3521.862</c:v>
                </c:pt>
                <c:pt idx="6217">
                  <c:v>3522.344</c:v>
                </c:pt>
                <c:pt idx="6218">
                  <c:v>3522.826</c:v>
                </c:pt>
                <c:pt idx="6219">
                  <c:v>3523.309</c:v>
                </c:pt>
                <c:pt idx="6220">
                  <c:v>3523.791</c:v>
                </c:pt>
                <c:pt idx="6221">
                  <c:v>3524.273</c:v>
                </c:pt>
                <c:pt idx="6222">
                  <c:v>3524.755</c:v>
                </c:pt>
                <c:pt idx="6223">
                  <c:v>3525.237</c:v>
                </c:pt>
                <c:pt idx="6224">
                  <c:v>3525.719</c:v>
                </c:pt>
                <c:pt idx="6225">
                  <c:v>3526.201</c:v>
                </c:pt>
                <c:pt idx="6226">
                  <c:v>3526.683</c:v>
                </c:pt>
                <c:pt idx="6227">
                  <c:v>3527.166</c:v>
                </c:pt>
                <c:pt idx="6228">
                  <c:v>3527.648</c:v>
                </c:pt>
                <c:pt idx="6229">
                  <c:v>3528.13</c:v>
                </c:pt>
                <c:pt idx="6230">
                  <c:v>3528.612</c:v>
                </c:pt>
                <c:pt idx="6231">
                  <c:v>3529.094</c:v>
                </c:pt>
                <c:pt idx="6232">
                  <c:v>3529.576</c:v>
                </c:pt>
                <c:pt idx="6233">
                  <c:v>3530.058</c:v>
                </c:pt>
                <c:pt idx="6234">
                  <c:v>3530.54</c:v>
                </c:pt>
                <c:pt idx="6235">
                  <c:v>3531.022</c:v>
                </c:pt>
                <c:pt idx="6236">
                  <c:v>3531.505</c:v>
                </c:pt>
                <c:pt idx="6237">
                  <c:v>3531.987</c:v>
                </c:pt>
                <c:pt idx="6238">
                  <c:v>3532.469</c:v>
                </c:pt>
                <c:pt idx="6239">
                  <c:v>3532.951</c:v>
                </c:pt>
                <c:pt idx="6240">
                  <c:v>3533.433</c:v>
                </c:pt>
                <c:pt idx="6241">
                  <c:v>3533.915</c:v>
                </c:pt>
                <c:pt idx="6242">
                  <c:v>3534.397</c:v>
                </c:pt>
                <c:pt idx="6243">
                  <c:v>3534.879</c:v>
                </c:pt>
                <c:pt idx="6244">
                  <c:v>3535.362</c:v>
                </c:pt>
                <c:pt idx="6245">
                  <c:v>3535.844</c:v>
                </c:pt>
                <c:pt idx="6246">
                  <c:v>3536.326</c:v>
                </c:pt>
                <c:pt idx="6247">
                  <c:v>3536.808</c:v>
                </c:pt>
                <c:pt idx="6248">
                  <c:v>3537.29</c:v>
                </c:pt>
                <c:pt idx="6249">
                  <c:v>3537.772</c:v>
                </c:pt>
                <c:pt idx="6250">
                  <c:v>3538.254</c:v>
                </c:pt>
                <c:pt idx="6251">
                  <c:v>3538.736</c:v>
                </c:pt>
                <c:pt idx="6252">
                  <c:v>3539.219</c:v>
                </c:pt>
                <c:pt idx="6253">
                  <c:v>3539.701</c:v>
                </c:pt>
                <c:pt idx="6254">
                  <c:v>3540.183</c:v>
                </c:pt>
                <c:pt idx="6255">
                  <c:v>3540.665</c:v>
                </c:pt>
                <c:pt idx="6256">
                  <c:v>3541.147</c:v>
                </c:pt>
                <c:pt idx="6257">
                  <c:v>3541.629</c:v>
                </c:pt>
                <c:pt idx="6258">
                  <c:v>3542.111</c:v>
                </c:pt>
                <c:pt idx="6259">
                  <c:v>3542.593</c:v>
                </c:pt>
                <c:pt idx="6260">
                  <c:v>3543.075</c:v>
                </c:pt>
                <c:pt idx="6261">
                  <c:v>3543.558</c:v>
                </c:pt>
                <c:pt idx="6262">
                  <c:v>3544.04</c:v>
                </c:pt>
                <c:pt idx="6263">
                  <c:v>3544.522</c:v>
                </c:pt>
                <c:pt idx="6264">
                  <c:v>3545.004</c:v>
                </c:pt>
                <c:pt idx="6265">
                  <c:v>3545.486</c:v>
                </c:pt>
                <c:pt idx="6266">
                  <c:v>3545.968</c:v>
                </c:pt>
                <c:pt idx="6267">
                  <c:v>3546.45</c:v>
                </c:pt>
                <c:pt idx="6268">
                  <c:v>3546.932</c:v>
                </c:pt>
                <c:pt idx="6269">
                  <c:v>3547.415</c:v>
                </c:pt>
                <c:pt idx="6270">
                  <c:v>3547.896</c:v>
                </c:pt>
                <c:pt idx="6271">
                  <c:v>3548.379</c:v>
                </c:pt>
                <c:pt idx="6272">
                  <c:v>3548.861</c:v>
                </c:pt>
                <c:pt idx="6273">
                  <c:v>3549.343</c:v>
                </c:pt>
                <c:pt idx="6274">
                  <c:v>3549.825</c:v>
                </c:pt>
                <c:pt idx="6275">
                  <c:v>3550.307</c:v>
                </c:pt>
                <c:pt idx="6276">
                  <c:v>3550.789</c:v>
                </c:pt>
                <c:pt idx="6277">
                  <c:v>3551.271</c:v>
                </c:pt>
                <c:pt idx="6278">
                  <c:v>3551.753</c:v>
                </c:pt>
                <c:pt idx="6279">
                  <c:v>3552.236</c:v>
                </c:pt>
                <c:pt idx="6280">
                  <c:v>3552.718</c:v>
                </c:pt>
                <c:pt idx="6281">
                  <c:v>3553.2</c:v>
                </c:pt>
                <c:pt idx="6282">
                  <c:v>3553.682</c:v>
                </c:pt>
                <c:pt idx="6283">
                  <c:v>3554.164</c:v>
                </c:pt>
                <c:pt idx="6284">
                  <c:v>3554.646</c:v>
                </c:pt>
                <c:pt idx="6285">
                  <c:v>3555.128</c:v>
                </c:pt>
                <c:pt idx="6286">
                  <c:v>3555.61</c:v>
                </c:pt>
                <c:pt idx="6287">
                  <c:v>3556.093</c:v>
                </c:pt>
                <c:pt idx="6288">
                  <c:v>3556.575</c:v>
                </c:pt>
                <c:pt idx="6289">
                  <c:v>3557.057</c:v>
                </c:pt>
                <c:pt idx="6290">
                  <c:v>3557.539</c:v>
                </c:pt>
                <c:pt idx="6291">
                  <c:v>3558.021</c:v>
                </c:pt>
                <c:pt idx="6292">
                  <c:v>3558.503</c:v>
                </c:pt>
                <c:pt idx="6293">
                  <c:v>3558.985</c:v>
                </c:pt>
                <c:pt idx="6294">
                  <c:v>3559.467</c:v>
                </c:pt>
                <c:pt idx="6295">
                  <c:v>3559.949</c:v>
                </c:pt>
                <c:pt idx="6296">
                  <c:v>3560.432</c:v>
                </c:pt>
                <c:pt idx="6297">
                  <c:v>3560.914</c:v>
                </c:pt>
                <c:pt idx="6298">
                  <c:v>3561.396</c:v>
                </c:pt>
                <c:pt idx="6299">
                  <c:v>3561.878</c:v>
                </c:pt>
                <c:pt idx="6300">
                  <c:v>3562.36</c:v>
                </c:pt>
                <c:pt idx="6301">
                  <c:v>3562.842</c:v>
                </c:pt>
                <c:pt idx="6302">
                  <c:v>3563.324</c:v>
                </c:pt>
                <c:pt idx="6303">
                  <c:v>3563.806</c:v>
                </c:pt>
                <c:pt idx="6304">
                  <c:v>3564.289</c:v>
                </c:pt>
                <c:pt idx="6305">
                  <c:v>3564.771</c:v>
                </c:pt>
                <c:pt idx="6306">
                  <c:v>3565.253</c:v>
                </c:pt>
                <c:pt idx="6307">
                  <c:v>3565.735</c:v>
                </c:pt>
                <c:pt idx="6308">
                  <c:v>3566.217</c:v>
                </c:pt>
                <c:pt idx="6309">
                  <c:v>3566.699</c:v>
                </c:pt>
                <c:pt idx="6310">
                  <c:v>3567.181</c:v>
                </c:pt>
                <c:pt idx="6311">
                  <c:v>3567.663</c:v>
                </c:pt>
                <c:pt idx="6312">
                  <c:v>3568.146</c:v>
                </c:pt>
                <c:pt idx="6313">
                  <c:v>3568.628</c:v>
                </c:pt>
                <c:pt idx="6314">
                  <c:v>3569.11</c:v>
                </c:pt>
                <c:pt idx="6315">
                  <c:v>3569.592</c:v>
                </c:pt>
                <c:pt idx="6316">
                  <c:v>3570.074</c:v>
                </c:pt>
                <c:pt idx="6317">
                  <c:v>3570.556</c:v>
                </c:pt>
                <c:pt idx="6318">
                  <c:v>3571.038</c:v>
                </c:pt>
                <c:pt idx="6319">
                  <c:v>3571.52</c:v>
                </c:pt>
                <c:pt idx="6320">
                  <c:v>3572.002</c:v>
                </c:pt>
                <c:pt idx="6321">
                  <c:v>3572.485</c:v>
                </c:pt>
                <c:pt idx="6322">
                  <c:v>3572.967</c:v>
                </c:pt>
                <c:pt idx="6323">
                  <c:v>3573.449</c:v>
                </c:pt>
                <c:pt idx="6324">
                  <c:v>3573.931</c:v>
                </c:pt>
                <c:pt idx="6325">
                  <c:v>3574.413</c:v>
                </c:pt>
                <c:pt idx="6326">
                  <c:v>3574.895</c:v>
                </c:pt>
                <c:pt idx="6327">
                  <c:v>3575.377</c:v>
                </c:pt>
                <c:pt idx="6328">
                  <c:v>3575.859</c:v>
                </c:pt>
                <c:pt idx="6329">
                  <c:v>3576.342</c:v>
                </c:pt>
                <c:pt idx="6330">
                  <c:v>3576.823</c:v>
                </c:pt>
                <c:pt idx="6331">
                  <c:v>3577.306</c:v>
                </c:pt>
                <c:pt idx="6332">
                  <c:v>3577.788</c:v>
                </c:pt>
                <c:pt idx="6333">
                  <c:v>3578.27</c:v>
                </c:pt>
                <c:pt idx="6334">
                  <c:v>3578.752</c:v>
                </c:pt>
                <c:pt idx="6335">
                  <c:v>3579.234</c:v>
                </c:pt>
                <c:pt idx="6336">
                  <c:v>3579.716</c:v>
                </c:pt>
                <c:pt idx="6337">
                  <c:v>3580.198</c:v>
                </c:pt>
                <c:pt idx="6338">
                  <c:v>3580.68</c:v>
                </c:pt>
                <c:pt idx="6339">
                  <c:v>3581.163</c:v>
                </c:pt>
                <c:pt idx="6340">
                  <c:v>3581.645</c:v>
                </c:pt>
                <c:pt idx="6341">
                  <c:v>3582.127</c:v>
                </c:pt>
                <c:pt idx="6342">
                  <c:v>3582.609</c:v>
                </c:pt>
                <c:pt idx="6343">
                  <c:v>3583.091</c:v>
                </c:pt>
                <c:pt idx="6344">
                  <c:v>3583.573</c:v>
                </c:pt>
                <c:pt idx="6345">
                  <c:v>3584.055</c:v>
                </c:pt>
                <c:pt idx="6346">
                  <c:v>3584.537</c:v>
                </c:pt>
                <c:pt idx="6347">
                  <c:v>3585.02</c:v>
                </c:pt>
                <c:pt idx="6348">
                  <c:v>3585.502</c:v>
                </c:pt>
                <c:pt idx="6349">
                  <c:v>3585.984</c:v>
                </c:pt>
                <c:pt idx="6350">
                  <c:v>3586.466</c:v>
                </c:pt>
                <c:pt idx="6351">
                  <c:v>3586.948</c:v>
                </c:pt>
                <c:pt idx="6352">
                  <c:v>3587.43</c:v>
                </c:pt>
                <c:pt idx="6353">
                  <c:v>3587.912</c:v>
                </c:pt>
                <c:pt idx="6354">
                  <c:v>3588.394</c:v>
                </c:pt>
                <c:pt idx="6355">
                  <c:v>3588.876</c:v>
                </c:pt>
                <c:pt idx="6356">
                  <c:v>3589.359</c:v>
                </c:pt>
                <c:pt idx="6357">
                  <c:v>3589.841</c:v>
                </c:pt>
                <c:pt idx="6358">
                  <c:v>3590.323</c:v>
                </c:pt>
                <c:pt idx="6359">
                  <c:v>3590.805</c:v>
                </c:pt>
                <c:pt idx="6360">
                  <c:v>3591.287</c:v>
                </c:pt>
                <c:pt idx="6361">
                  <c:v>3591.769</c:v>
                </c:pt>
                <c:pt idx="6362">
                  <c:v>3592.251</c:v>
                </c:pt>
                <c:pt idx="6363">
                  <c:v>3592.733</c:v>
                </c:pt>
                <c:pt idx="6364">
                  <c:v>3593.216</c:v>
                </c:pt>
                <c:pt idx="6365">
                  <c:v>3593.698</c:v>
                </c:pt>
                <c:pt idx="6366">
                  <c:v>3594.18</c:v>
                </c:pt>
                <c:pt idx="6367">
                  <c:v>3594.662</c:v>
                </c:pt>
                <c:pt idx="6368">
                  <c:v>3595.144</c:v>
                </c:pt>
                <c:pt idx="6369">
                  <c:v>3595.626</c:v>
                </c:pt>
                <c:pt idx="6370">
                  <c:v>3596.108</c:v>
                </c:pt>
                <c:pt idx="6371">
                  <c:v>3596.59</c:v>
                </c:pt>
                <c:pt idx="6372">
                  <c:v>3597.073</c:v>
                </c:pt>
                <c:pt idx="6373">
                  <c:v>3597.555</c:v>
                </c:pt>
                <c:pt idx="6374">
                  <c:v>3598.037</c:v>
                </c:pt>
                <c:pt idx="6375">
                  <c:v>3598.519</c:v>
                </c:pt>
                <c:pt idx="6376">
                  <c:v>3599.001</c:v>
                </c:pt>
                <c:pt idx="6377">
                  <c:v>3599.483</c:v>
                </c:pt>
                <c:pt idx="6378">
                  <c:v>3599.965</c:v>
                </c:pt>
                <c:pt idx="6379">
                  <c:v>3600.447</c:v>
                </c:pt>
                <c:pt idx="6380">
                  <c:v>3600.929</c:v>
                </c:pt>
                <c:pt idx="6381">
                  <c:v>3601.412</c:v>
                </c:pt>
                <c:pt idx="6382">
                  <c:v>3601.894</c:v>
                </c:pt>
                <c:pt idx="6383">
                  <c:v>3602.376</c:v>
                </c:pt>
                <c:pt idx="6384">
                  <c:v>3602.858</c:v>
                </c:pt>
                <c:pt idx="6385">
                  <c:v>3603.34</c:v>
                </c:pt>
                <c:pt idx="6386">
                  <c:v>3603.822</c:v>
                </c:pt>
                <c:pt idx="6387">
                  <c:v>3604.304</c:v>
                </c:pt>
                <c:pt idx="6388">
                  <c:v>3604.786</c:v>
                </c:pt>
                <c:pt idx="6389">
                  <c:v>3605.269</c:v>
                </c:pt>
                <c:pt idx="6390">
                  <c:v>3605.75</c:v>
                </c:pt>
                <c:pt idx="6391">
                  <c:v>3606.233</c:v>
                </c:pt>
                <c:pt idx="6392">
                  <c:v>3606.715</c:v>
                </c:pt>
                <c:pt idx="6393">
                  <c:v>3607.197</c:v>
                </c:pt>
                <c:pt idx="6394">
                  <c:v>3607.679</c:v>
                </c:pt>
                <c:pt idx="6395">
                  <c:v>3608.161</c:v>
                </c:pt>
                <c:pt idx="6396">
                  <c:v>3608.643</c:v>
                </c:pt>
                <c:pt idx="6397">
                  <c:v>3609.125</c:v>
                </c:pt>
                <c:pt idx="6398">
                  <c:v>3609.607</c:v>
                </c:pt>
                <c:pt idx="6399">
                  <c:v>3610.09</c:v>
                </c:pt>
                <c:pt idx="6400">
                  <c:v>3610.572</c:v>
                </c:pt>
                <c:pt idx="6401">
                  <c:v>3611.054</c:v>
                </c:pt>
                <c:pt idx="6402">
                  <c:v>3611.536</c:v>
                </c:pt>
                <c:pt idx="6403">
                  <c:v>3612.018</c:v>
                </c:pt>
                <c:pt idx="6404">
                  <c:v>3612.5</c:v>
                </c:pt>
                <c:pt idx="6405">
                  <c:v>3612.982</c:v>
                </c:pt>
                <c:pt idx="6406">
                  <c:v>3613.464</c:v>
                </c:pt>
                <c:pt idx="6407">
                  <c:v>3613.947</c:v>
                </c:pt>
                <c:pt idx="6408">
                  <c:v>3614.429</c:v>
                </c:pt>
                <c:pt idx="6409">
                  <c:v>3614.911</c:v>
                </c:pt>
                <c:pt idx="6410">
                  <c:v>3615.393</c:v>
                </c:pt>
                <c:pt idx="6411">
                  <c:v>3615.875</c:v>
                </c:pt>
                <c:pt idx="6412">
                  <c:v>3616.357</c:v>
                </c:pt>
                <c:pt idx="6413">
                  <c:v>3616.839</c:v>
                </c:pt>
                <c:pt idx="6414">
                  <c:v>3617.321</c:v>
                </c:pt>
                <c:pt idx="6415">
                  <c:v>3617.803</c:v>
                </c:pt>
                <c:pt idx="6416">
                  <c:v>3618.286</c:v>
                </c:pt>
                <c:pt idx="6417">
                  <c:v>3618.768</c:v>
                </c:pt>
                <c:pt idx="6418">
                  <c:v>3619.25</c:v>
                </c:pt>
                <c:pt idx="6419">
                  <c:v>3619.732</c:v>
                </c:pt>
                <c:pt idx="6420">
                  <c:v>3620.214</c:v>
                </c:pt>
                <c:pt idx="6421">
                  <c:v>3620.696</c:v>
                </c:pt>
                <c:pt idx="6422">
                  <c:v>3621.178</c:v>
                </c:pt>
                <c:pt idx="6423">
                  <c:v>3621.66</c:v>
                </c:pt>
                <c:pt idx="6424">
                  <c:v>3622.143</c:v>
                </c:pt>
                <c:pt idx="6425">
                  <c:v>3622.625</c:v>
                </c:pt>
                <c:pt idx="6426">
                  <c:v>3623.107</c:v>
                </c:pt>
                <c:pt idx="6427">
                  <c:v>3623.589</c:v>
                </c:pt>
                <c:pt idx="6428">
                  <c:v>3624.071</c:v>
                </c:pt>
                <c:pt idx="6429">
                  <c:v>3624.553</c:v>
                </c:pt>
                <c:pt idx="6430">
                  <c:v>3625.035</c:v>
                </c:pt>
                <c:pt idx="6431">
                  <c:v>3625.517</c:v>
                </c:pt>
                <c:pt idx="6432">
                  <c:v>3626</c:v>
                </c:pt>
                <c:pt idx="6433">
                  <c:v>3626.482</c:v>
                </c:pt>
                <c:pt idx="6434">
                  <c:v>3626.964</c:v>
                </c:pt>
                <c:pt idx="6435">
                  <c:v>3627.446</c:v>
                </c:pt>
                <c:pt idx="6436">
                  <c:v>3627.928</c:v>
                </c:pt>
                <c:pt idx="6437">
                  <c:v>3628.41</c:v>
                </c:pt>
                <c:pt idx="6438">
                  <c:v>3628.892</c:v>
                </c:pt>
                <c:pt idx="6439">
                  <c:v>3629.374</c:v>
                </c:pt>
                <c:pt idx="6440">
                  <c:v>3629.856</c:v>
                </c:pt>
                <c:pt idx="6441">
                  <c:v>3630.339</c:v>
                </c:pt>
                <c:pt idx="6442">
                  <c:v>3630.821</c:v>
                </c:pt>
                <c:pt idx="6443">
                  <c:v>3631.303</c:v>
                </c:pt>
                <c:pt idx="6444">
                  <c:v>3631.785</c:v>
                </c:pt>
                <c:pt idx="6445">
                  <c:v>3632.267</c:v>
                </c:pt>
                <c:pt idx="6446">
                  <c:v>3632.749</c:v>
                </c:pt>
                <c:pt idx="6447">
                  <c:v>3633.231</c:v>
                </c:pt>
                <c:pt idx="6448">
                  <c:v>3633.713</c:v>
                </c:pt>
                <c:pt idx="6449">
                  <c:v>3634.196</c:v>
                </c:pt>
                <c:pt idx="6450">
                  <c:v>3634.677</c:v>
                </c:pt>
                <c:pt idx="6451">
                  <c:v>3635.16</c:v>
                </c:pt>
                <c:pt idx="6452">
                  <c:v>3635.642</c:v>
                </c:pt>
                <c:pt idx="6453">
                  <c:v>3636.124</c:v>
                </c:pt>
                <c:pt idx="6454">
                  <c:v>3636.606</c:v>
                </c:pt>
                <c:pt idx="6455">
                  <c:v>3637.088</c:v>
                </c:pt>
                <c:pt idx="6456">
                  <c:v>3637.57</c:v>
                </c:pt>
                <c:pt idx="6457">
                  <c:v>3638.052</c:v>
                </c:pt>
                <c:pt idx="6458">
                  <c:v>3638.534</c:v>
                </c:pt>
                <c:pt idx="6459">
                  <c:v>3639.017</c:v>
                </c:pt>
                <c:pt idx="6460">
                  <c:v>3639.499</c:v>
                </c:pt>
                <c:pt idx="6461">
                  <c:v>3639.981</c:v>
                </c:pt>
                <c:pt idx="6462">
                  <c:v>3640.463</c:v>
                </c:pt>
                <c:pt idx="6463">
                  <c:v>3640.945</c:v>
                </c:pt>
                <c:pt idx="6464">
                  <c:v>3641.427</c:v>
                </c:pt>
                <c:pt idx="6465">
                  <c:v>3641.909</c:v>
                </c:pt>
                <c:pt idx="6466">
                  <c:v>3642.391</c:v>
                </c:pt>
                <c:pt idx="6467">
                  <c:v>3642.874</c:v>
                </c:pt>
                <c:pt idx="6468">
                  <c:v>3643.356</c:v>
                </c:pt>
                <c:pt idx="6469">
                  <c:v>3643.838</c:v>
                </c:pt>
                <c:pt idx="6470">
                  <c:v>3644.32</c:v>
                </c:pt>
                <c:pt idx="6471">
                  <c:v>3644.802</c:v>
                </c:pt>
                <c:pt idx="6472">
                  <c:v>3645.284</c:v>
                </c:pt>
                <c:pt idx="6473">
                  <c:v>3645.766</c:v>
                </c:pt>
                <c:pt idx="6474">
                  <c:v>3646.248</c:v>
                </c:pt>
                <c:pt idx="6475">
                  <c:v>3646.73</c:v>
                </c:pt>
                <c:pt idx="6476">
                  <c:v>3647.213</c:v>
                </c:pt>
                <c:pt idx="6477">
                  <c:v>3647.695</c:v>
                </c:pt>
                <c:pt idx="6478">
                  <c:v>3648.177</c:v>
                </c:pt>
                <c:pt idx="6479">
                  <c:v>3648.659</c:v>
                </c:pt>
                <c:pt idx="6480">
                  <c:v>3649.141</c:v>
                </c:pt>
                <c:pt idx="6481">
                  <c:v>3649.623</c:v>
                </c:pt>
                <c:pt idx="6482">
                  <c:v>3650.105</c:v>
                </c:pt>
                <c:pt idx="6483">
                  <c:v>3650.587</c:v>
                </c:pt>
                <c:pt idx="6484">
                  <c:v>3651.07</c:v>
                </c:pt>
                <c:pt idx="6485">
                  <c:v>3651.552</c:v>
                </c:pt>
                <c:pt idx="6486">
                  <c:v>3652.034</c:v>
                </c:pt>
                <c:pt idx="6487">
                  <c:v>3652.516</c:v>
                </c:pt>
                <c:pt idx="6488">
                  <c:v>3652.998</c:v>
                </c:pt>
                <c:pt idx="6489">
                  <c:v>3653.48</c:v>
                </c:pt>
                <c:pt idx="6490">
                  <c:v>3653.962</c:v>
                </c:pt>
                <c:pt idx="6491">
                  <c:v>3654.444</c:v>
                </c:pt>
                <c:pt idx="6492">
                  <c:v>3654.927</c:v>
                </c:pt>
                <c:pt idx="6493">
                  <c:v>3655.409</c:v>
                </c:pt>
                <c:pt idx="6494">
                  <c:v>3655.891</c:v>
                </c:pt>
                <c:pt idx="6495">
                  <c:v>3656.373</c:v>
                </c:pt>
                <c:pt idx="6496">
                  <c:v>3656.855</c:v>
                </c:pt>
                <c:pt idx="6497">
                  <c:v>3657.337</c:v>
                </c:pt>
                <c:pt idx="6498">
                  <c:v>3657.819</c:v>
                </c:pt>
                <c:pt idx="6499">
                  <c:v>3658.301</c:v>
                </c:pt>
                <c:pt idx="6500">
                  <c:v>3658.783</c:v>
                </c:pt>
                <c:pt idx="6501">
                  <c:v>3659.266</c:v>
                </c:pt>
                <c:pt idx="6502">
                  <c:v>3659.748</c:v>
                </c:pt>
                <c:pt idx="6503">
                  <c:v>3660.23</c:v>
                </c:pt>
                <c:pt idx="6504">
                  <c:v>3660.712</c:v>
                </c:pt>
                <c:pt idx="6505">
                  <c:v>3661.194</c:v>
                </c:pt>
                <c:pt idx="6506">
                  <c:v>3661.676</c:v>
                </c:pt>
                <c:pt idx="6507">
                  <c:v>3662.158</c:v>
                </c:pt>
                <c:pt idx="6508">
                  <c:v>3662.64</c:v>
                </c:pt>
                <c:pt idx="6509">
                  <c:v>3663.123</c:v>
                </c:pt>
                <c:pt idx="6510">
                  <c:v>3663.604</c:v>
                </c:pt>
                <c:pt idx="6511">
                  <c:v>3664.087</c:v>
                </c:pt>
                <c:pt idx="6512">
                  <c:v>3664.569</c:v>
                </c:pt>
                <c:pt idx="6513">
                  <c:v>3665.051</c:v>
                </c:pt>
                <c:pt idx="6514">
                  <c:v>3665.533</c:v>
                </c:pt>
                <c:pt idx="6515">
                  <c:v>3666.015</c:v>
                </c:pt>
                <c:pt idx="6516">
                  <c:v>3666.497</c:v>
                </c:pt>
                <c:pt idx="6517">
                  <c:v>3666.979</c:v>
                </c:pt>
                <c:pt idx="6518">
                  <c:v>3667.461</c:v>
                </c:pt>
                <c:pt idx="6519">
                  <c:v>3667.944</c:v>
                </c:pt>
                <c:pt idx="6520">
                  <c:v>3668.426</c:v>
                </c:pt>
                <c:pt idx="6521">
                  <c:v>3668.908</c:v>
                </c:pt>
                <c:pt idx="6522">
                  <c:v>3669.39</c:v>
                </c:pt>
                <c:pt idx="6523">
                  <c:v>3669.872</c:v>
                </c:pt>
                <c:pt idx="6524">
                  <c:v>3670.354</c:v>
                </c:pt>
                <c:pt idx="6525">
                  <c:v>3670.836</c:v>
                </c:pt>
                <c:pt idx="6526">
                  <c:v>3671.318</c:v>
                </c:pt>
                <c:pt idx="6527">
                  <c:v>3671.801</c:v>
                </c:pt>
                <c:pt idx="6528">
                  <c:v>3672.283</c:v>
                </c:pt>
                <c:pt idx="6529">
                  <c:v>3672.765</c:v>
                </c:pt>
                <c:pt idx="6530">
                  <c:v>3673.247</c:v>
                </c:pt>
                <c:pt idx="6531">
                  <c:v>3673.729</c:v>
                </c:pt>
                <c:pt idx="6532">
                  <c:v>3674.211</c:v>
                </c:pt>
                <c:pt idx="6533">
                  <c:v>3674.693</c:v>
                </c:pt>
                <c:pt idx="6534">
                  <c:v>3675.175</c:v>
                </c:pt>
                <c:pt idx="6535">
                  <c:v>3675.657</c:v>
                </c:pt>
                <c:pt idx="6536">
                  <c:v>3676.14</c:v>
                </c:pt>
                <c:pt idx="6537">
                  <c:v>3676.622</c:v>
                </c:pt>
                <c:pt idx="6538">
                  <c:v>3677.104</c:v>
                </c:pt>
                <c:pt idx="6539">
                  <c:v>3677.586</c:v>
                </c:pt>
                <c:pt idx="6540">
                  <c:v>3678.068</c:v>
                </c:pt>
                <c:pt idx="6541">
                  <c:v>3678.55</c:v>
                </c:pt>
                <c:pt idx="6542">
                  <c:v>3679.032</c:v>
                </c:pt>
                <c:pt idx="6543">
                  <c:v>3679.514</c:v>
                </c:pt>
                <c:pt idx="6544">
                  <c:v>3679.997</c:v>
                </c:pt>
                <c:pt idx="6545">
                  <c:v>3680.479</c:v>
                </c:pt>
                <c:pt idx="6546">
                  <c:v>3680.961</c:v>
                </c:pt>
                <c:pt idx="6547">
                  <c:v>3681.443</c:v>
                </c:pt>
                <c:pt idx="6548">
                  <c:v>3681.925</c:v>
                </c:pt>
                <c:pt idx="6549">
                  <c:v>3682.407</c:v>
                </c:pt>
                <c:pt idx="6550">
                  <c:v>3682.889</c:v>
                </c:pt>
                <c:pt idx="6551">
                  <c:v>3683.371</c:v>
                </c:pt>
                <c:pt idx="6552">
                  <c:v>3683.854</c:v>
                </c:pt>
                <c:pt idx="6553">
                  <c:v>3684.336</c:v>
                </c:pt>
                <c:pt idx="6554">
                  <c:v>3684.818</c:v>
                </c:pt>
                <c:pt idx="6555">
                  <c:v>3685.3</c:v>
                </c:pt>
                <c:pt idx="6556">
                  <c:v>3685.782</c:v>
                </c:pt>
                <c:pt idx="6557">
                  <c:v>3686.264</c:v>
                </c:pt>
                <c:pt idx="6558">
                  <c:v>3686.746</c:v>
                </c:pt>
                <c:pt idx="6559">
                  <c:v>3687.228</c:v>
                </c:pt>
                <c:pt idx="6560">
                  <c:v>3687.71</c:v>
                </c:pt>
                <c:pt idx="6561">
                  <c:v>3688.193</c:v>
                </c:pt>
                <c:pt idx="6562">
                  <c:v>3688.675</c:v>
                </c:pt>
                <c:pt idx="6563">
                  <c:v>3689.157</c:v>
                </c:pt>
                <c:pt idx="6564">
                  <c:v>3689.639</c:v>
                </c:pt>
                <c:pt idx="6565">
                  <c:v>3690.121</c:v>
                </c:pt>
                <c:pt idx="6566">
                  <c:v>3690.603</c:v>
                </c:pt>
                <c:pt idx="6567">
                  <c:v>3691.085</c:v>
                </c:pt>
                <c:pt idx="6568">
                  <c:v>3691.567</c:v>
                </c:pt>
                <c:pt idx="6569">
                  <c:v>3692.05</c:v>
                </c:pt>
                <c:pt idx="6570">
                  <c:v>3692.531</c:v>
                </c:pt>
                <c:pt idx="6571">
                  <c:v>3693.014</c:v>
                </c:pt>
                <c:pt idx="6572">
                  <c:v>3693.496</c:v>
                </c:pt>
                <c:pt idx="6573">
                  <c:v>3693.978</c:v>
                </c:pt>
                <c:pt idx="6574">
                  <c:v>3694.46</c:v>
                </c:pt>
                <c:pt idx="6575">
                  <c:v>3694.942</c:v>
                </c:pt>
                <c:pt idx="6576">
                  <c:v>3695.424</c:v>
                </c:pt>
                <c:pt idx="6577">
                  <c:v>3695.906</c:v>
                </c:pt>
                <c:pt idx="6578">
                  <c:v>3696.388</c:v>
                </c:pt>
                <c:pt idx="6579">
                  <c:v>3696.871</c:v>
                </c:pt>
                <c:pt idx="6580">
                  <c:v>3697.353</c:v>
                </c:pt>
                <c:pt idx="6581">
                  <c:v>3697.835</c:v>
                </c:pt>
                <c:pt idx="6582">
                  <c:v>3698.317</c:v>
                </c:pt>
                <c:pt idx="6583">
                  <c:v>3698.799</c:v>
                </c:pt>
                <c:pt idx="6584">
                  <c:v>3699.281</c:v>
                </c:pt>
                <c:pt idx="6585">
                  <c:v>3699.763</c:v>
                </c:pt>
                <c:pt idx="6586">
                  <c:v>3700.245</c:v>
                </c:pt>
                <c:pt idx="6587">
                  <c:v>3700.728</c:v>
                </c:pt>
                <c:pt idx="6588">
                  <c:v>3701.21</c:v>
                </c:pt>
                <c:pt idx="6589">
                  <c:v>3701.692</c:v>
                </c:pt>
                <c:pt idx="6590">
                  <c:v>3702.174</c:v>
                </c:pt>
                <c:pt idx="6591">
                  <c:v>3702.656</c:v>
                </c:pt>
                <c:pt idx="6592">
                  <c:v>3703.138</c:v>
                </c:pt>
                <c:pt idx="6593">
                  <c:v>3703.62</c:v>
                </c:pt>
                <c:pt idx="6594">
                  <c:v>3704.102</c:v>
                </c:pt>
                <c:pt idx="6595">
                  <c:v>3704.584</c:v>
                </c:pt>
                <c:pt idx="6596">
                  <c:v>3705.067</c:v>
                </c:pt>
                <c:pt idx="6597">
                  <c:v>3705.549</c:v>
                </c:pt>
                <c:pt idx="6598">
                  <c:v>3706.031</c:v>
                </c:pt>
                <c:pt idx="6599">
                  <c:v>3706.513</c:v>
                </c:pt>
                <c:pt idx="6600">
                  <c:v>3706.995</c:v>
                </c:pt>
                <c:pt idx="6601">
                  <c:v>3707.477</c:v>
                </c:pt>
                <c:pt idx="6602">
                  <c:v>3707.959</c:v>
                </c:pt>
                <c:pt idx="6603">
                  <c:v>3708.441</c:v>
                </c:pt>
                <c:pt idx="6604">
                  <c:v>3708.924</c:v>
                </c:pt>
                <c:pt idx="6605">
                  <c:v>3709.406</c:v>
                </c:pt>
                <c:pt idx="6606">
                  <c:v>3709.888</c:v>
                </c:pt>
                <c:pt idx="6607">
                  <c:v>3710.37</c:v>
                </c:pt>
                <c:pt idx="6608">
                  <c:v>3710.852</c:v>
                </c:pt>
                <c:pt idx="6609">
                  <c:v>3711.334</c:v>
                </c:pt>
                <c:pt idx="6610">
                  <c:v>3711.816</c:v>
                </c:pt>
                <c:pt idx="6611">
                  <c:v>3712.298</c:v>
                </c:pt>
                <c:pt idx="6612">
                  <c:v>3712.781</c:v>
                </c:pt>
                <c:pt idx="6613">
                  <c:v>3713.263</c:v>
                </c:pt>
                <c:pt idx="6614">
                  <c:v>3713.745</c:v>
                </c:pt>
                <c:pt idx="6615">
                  <c:v>3714.227</c:v>
                </c:pt>
                <c:pt idx="6616">
                  <c:v>3714.709</c:v>
                </c:pt>
                <c:pt idx="6617">
                  <c:v>3715.191</c:v>
                </c:pt>
                <c:pt idx="6618">
                  <c:v>3715.673</c:v>
                </c:pt>
                <c:pt idx="6619">
                  <c:v>3716.155</c:v>
                </c:pt>
                <c:pt idx="6620">
                  <c:v>3716.637</c:v>
                </c:pt>
                <c:pt idx="6621">
                  <c:v>3717.12</c:v>
                </c:pt>
                <c:pt idx="6622">
                  <c:v>3717.602</c:v>
                </c:pt>
                <c:pt idx="6623">
                  <c:v>3718.084</c:v>
                </c:pt>
                <c:pt idx="6624">
                  <c:v>3718.566</c:v>
                </c:pt>
                <c:pt idx="6625">
                  <c:v>3719.048</c:v>
                </c:pt>
                <c:pt idx="6626">
                  <c:v>3719.53</c:v>
                </c:pt>
                <c:pt idx="6627">
                  <c:v>3720.012</c:v>
                </c:pt>
                <c:pt idx="6628">
                  <c:v>3720.494</c:v>
                </c:pt>
                <c:pt idx="6629">
                  <c:v>3720.977</c:v>
                </c:pt>
                <c:pt idx="6630">
                  <c:v>3721.458</c:v>
                </c:pt>
                <c:pt idx="6631">
                  <c:v>3721.941</c:v>
                </c:pt>
                <c:pt idx="6632">
                  <c:v>3722.423</c:v>
                </c:pt>
                <c:pt idx="6633">
                  <c:v>3722.905</c:v>
                </c:pt>
                <c:pt idx="6634">
                  <c:v>3723.387</c:v>
                </c:pt>
                <c:pt idx="6635">
                  <c:v>3723.869</c:v>
                </c:pt>
                <c:pt idx="6636">
                  <c:v>3724.351</c:v>
                </c:pt>
                <c:pt idx="6637">
                  <c:v>3724.833</c:v>
                </c:pt>
                <c:pt idx="6638">
                  <c:v>3725.315</c:v>
                </c:pt>
                <c:pt idx="6639">
                  <c:v>3725.798</c:v>
                </c:pt>
                <c:pt idx="6640">
                  <c:v>3726.28</c:v>
                </c:pt>
                <c:pt idx="6641">
                  <c:v>3726.762</c:v>
                </c:pt>
                <c:pt idx="6642">
                  <c:v>3727.244</c:v>
                </c:pt>
                <c:pt idx="6643">
                  <c:v>3727.726</c:v>
                </c:pt>
                <c:pt idx="6644">
                  <c:v>3728.208</c:v>
                </c:pt>
                <c:pt idx="6645">
                  <c:v>3728.69</c:v>
                </c:pt>
                <c:pt idx="6646">
                  <c:v>3729.172</c:v>
                </c:pt>
                <c:pt idx="6647">
                  <c:v>3729.655</c:v>
                </c:pt>
                <c:pt idx="6648">
                  <c:v>3730.137</c:v>
                </c:pt>
                <c:pt idx="6649">
                  <c:v>3730.619</c:v>
                </c:pt>
                <c:pt idx="6650">
                  <c:v>3731.101</c:v>
                </c:pt>
                <c:pt idx="6651">
                  <c:v>3731.583</c:v>
                </c:pt>
                <c:pt idx="6652">
                  <c:v>3732.065</c:v>
                </c:pt>
                <c:pt idx="6653">
                  <c:v>3732.547</c:v>
                </c:pt>
                <c:pt idx="6654">
                  <c:v>3733.029</c:v>
                </c:pt>
                <c:pt idx="6655">
                  <c:v>3733.511</c:v>
                </c:pt>
                <c:pt idx="6656">
                  <c:v>3733.994</c:v>
                </c:pt>
                <c:pt idx="6657">
                  <c:v>3734.476</c:v>
                </c:pt>
                <c:pt idx="6658">
                  <c:v>3734.958</c:v>
                </c:pt>
                <c:pt idx="6659">
                  <c:v>3735.44</c:v>
                </c:pt>
                <c:pt idx="6660">
                  <c:v>3735.922</c:v>
                </c:pt>
                <c:pt idx="6661">
                  <c:v>3736.404</c:v>
                </c:pt>
                <c:pt idx="6662">
                  <c:v>3736.886</c:v>
                </c:pt>
                <c:pt idx="6663">
                  <c:v>3737.368</c:v>
                </c:pt>
                <c:pt idx="6664">
                  <c:v>3737.851</c:v>
                </c:pt>
                <c:pt idx="6665">
                  <c:v>3738.333</c:v>
                </c:pt>
                <c:pt idx="6666">
                  <c:v>3738.815</c:v>
                </c:pt>
                <c:pt idx="6667">
                  <c:v>3739.297</c:v>
                </c:pt>
                <c:pt idx="6668">
                  <c:v>3739.779</c:v>
                </c:pt>
                <c:pt idx="6669">
                  <c:v>3740.261</c:v>
                </c:pt>
                <c:pt idx="6670">
                  <c:v>3740.743</c:v>
                </c:pt>
                <c:pt idx="6671">
                  <c:v>3741.225</c:v>
                </c:pt>
                <c:pt idx="6672">
                  <c:v>3741.708</c:v>
                </c:pt>
                <c:pt idx="6673">
                  <c:v>3742.19</c:v>
                </c:pt>
                <c:pt idx="6674">
                  <c:v>3742.672</c:v>
                </c:pt>
                <c:pt idx="6675">
                  <c:v>3743.154</c:v>
                </c:pt>
                <c:pt idx="6676">
                  <c:v>3743.636</c:v>
                </c:pt>
                <c:pt idx="6677">
                  <c:v>3744.118</c:v>
                </c:pt>
                <c:pt idx="6678">
                  <c:v>3744.6</c:v>
                </c:pt>
                <c:pt idx="6679">
                  <c:v>3745.082</c:v>
                </c:pt>
                <c:pt idx="6680">
                  <c:v>3745.564</c:v>
                </c:pt>
                <c:pt idx="6681">
                  <c:v>3746.047</c:v>
                </c:pt>
                <c:pt idx="6682">
                  <c:v>3746.529</c:v>
                </c:pt>
                <c:pt idx="6683">
                  <c:v>3747.011</c:v>
                </c:pt>
                <c:pt idx="6684">
                  <c:v>3747.493</c:v>
                </c:pt>
                <c:pt idx="6685">
                  <c:v>3747.975</c:v>
                </c:pt>
                <c:pt idx="6686">
                  <c:v>3748.457</c:v>
                </c:pt>
                <c:pt idx="6687">
                  <c:v>3748.939</c:v>
                </c:pt>
                <c:pt idx="6688">
                  <c:v>3749.421</c:v>
                </c:pt>
                <c:pt idx="6689">
                  <c:v>3749.904</c:v>
                </c:pt>
                <c:pt idx="6690">
                  <c:v>3750.385</c:v>
                </c:pt>
                <c:pt idx="6691">
                  <c:v>3750.868</c:v>
                </c:pt>
                <c:pt idx="6692">
                  <c:v>3751.35</c:v>
                </c:pt>
                <c:pt idx="6693">
                  <c:v>3751.832</c:v>
                </c:pt>
                <c:pt idx="6694">
                  <c:v>3752.314</c:v>
                </c:pt>
                <c:pt idx="6695">
                  <c:v>3752.796</c:v>
                </c:pt>
                <c:pt idx="6696">
                  <c:v>3753.278</c:v>
                </c:pt>
                <c:pt idx="6697">
                  <c:v>3753.76</c:v>
                </c:pt>
                <c:pt idx="6698">
                  <c:v>3754.242</c:v>
                </c:pt>
                <c:pt idx="6699">
                  <c:v>3754.725</c:v>
                </c:pt>
                <c:pt idx="6700">
                  <c:v>3755.207</c:v>
                </c:pt>
                <c:pt idx="6701">
                  <c:v>3755.689</c:v>
                </c:pt>
                <c:pt idx="6702">
                  <c:v>3756.171</c:v>
                </c:pt>
                <c:pt idx="6703">
                  <c:v>3756.653</c:v>
                </c:pt>
                <c:pt idx="6704">
                  <c:v>3757.135</c:v>
                </c:pt>
                <c:pt idx="6705">
                  <c:v>3757.617</c:v>
                </c:pt>
                <c:pt idx="6706">
                  <c:v>3758.099</c:v>
                </c:pt>
                <c:pt idx="6707">
                  <c:v>3758.582</c:v>
                </c:pt>
                <c:pt idx="6708">
                  <c:v>3759.064</c:v>
                </c:pt>
                <c:pt idx="6709">
                  <c:v>3759.546</c:v>
                </c:pt>
                <c:pt idx="6710">
                  <c:v>3760.028</c:v>
                </c:pt>
                <c:pt idx="6711">
                  <c:v>3760.51</c:v>
                </c:pt>
                <c:pt idx="6712">
                  <c:v>3760.992</c:v>
                </c:pt>
                <c:pt idx="6713">
                  <c:v>3761.474</c:v>
                </c:pt>
                <c:pt idx="6714">
                  <c:v>3761.956</c:v>
                </c:pt>
                <c:pt idx="6715">
                  <c:v>3762.438</c:v>
                </c:pt>
                <c:pt idx="6716">
                  <c:v>3762.921</c:v>
                </c:pt>
                <c:pt idx="6717">
                  <c:v>3763.403</c:v>
                </c:pt>
                <c:pt idx="6718">
                  <c:v>3763.885</c:v>
                </c:pt>
                <c:pt idx="6719">
                  <c:v>3764.367</c:v>
                </c:pt>
                <c:pt idx="6720">
                  <c:v>3764.849</c:v>
                </c:pt>
                <c:pt idx="6721">
                  <c:v>3765.331</c:v>
                </c:pt>
                <c:pt idx="6722">
                  <c:v>3765.813</c:v>
                </c:pt>
                <c:pt idx="6723">
                  <c:v>3766.295</c:v>
                </c:pt>
                <c:pt idx="6724">
                  <c:v>3766.778</c:v>
                </c:pt>
                <c:pt idx="6725">
                  <c:v>3767.26</c:v>
                </c:pt>
                <c:pt idx="6726">
                  <c:v>3767.742</c:v>
                </c:pt>
                <c:pt idx="6727">
                  <c:v>3768.224</c:v>
                </c:pt>
                <c:pt idx="6728">
                  <c:v>3768.706</c:v>
                </c:pt>
                <c:pt idx="6729">
                  <c:v>3769.188</c:v>
                </c:pt>
                <c:pt idx="6730">
                  <c:v>3769.67</c:v>
                </c:pt>
                <c:pt idx="6731">
                  <c:v>3770.152</c:v>
                </c:pt>
                <c:pt idx="6732">
                  <c:v>3770.635</c:v>
                </c:pt>
                <c:pt idx="6733">
                  <c:v>3771.117</c:v>
                </c:pt>
                <c:pt idx="6734">
                  <c:v>3771.599</c:v>
                </c:pt>
                <c:pt idx="6735">
                  <c:v>3772.081</c:v>
                </c:pt>
                <c:pt idx="6736">
                  <c:v>3772.563</c:v>
                </c:pt>
                <c:pt idx="6737">
                  <c:v>3773.045</c:v>
                </c:pt>
                <c:pt idx="6738">
                  <c:v>3773.527</c:v>
                </c:pt>
                <c:pt idx="6739">
                  <c:v>3774.009</c:v>
                </c:pt>
                <c:pt idx="6740">
                  <c:v>3774.491</c:v>
                </c:pt>
                <c:pt idx="6741">
                  <c:v>3774.974</c:v>
                </c:pt>
                <c:pt idx="6742">
                  <c:v>3775.456</c:v>
                </c:pt>
                <c:pt idx="6743">
                  <c:v>3775.938</c:v>
                </c:pt>
                <c:pt idx="6744">
                  <c:v>3776.42</c:v>
                </c:pt>
                <c:pt idx="6745">
                  <c:v>3776.902</c:v>
                </c:pt>
                <c:pt idx="6746">
                  <c:v>3777.384</c:v>
                </c:pt>
                <c:pt idx="6747">
                  <c:v>3777.866</c:v>
                </c:pt>
                <c:pt idx="6748">
                  <c:v>3778.348</c:v>
                </c:pt>
                <c:pt idx="6749">
                  <c:v>3778.831</c:v>
                </c:pt>
                <c:pt idx="6750">
                  <c:v>3779.313</c:v>
                </c:pt>
                <c:pt idx="6751">
                  <c:v>3779.795</c:v>
                </c:pt>
                <c:pt idx="6752">
                  <c:v>3780.277</c:v>
                </c:pt>
                <c:pt idx="6753">
                  <c:v>3780.759</c:v>
                </c:pt>
                <c:pt idx="6754">
                  <c:v>3781.241</c:v>
                </c:pt>
                <c:pt idx="6755">
                  <c:v>3781.723</c:v>
                </c:pt>
                <c:pt idx="6756">
                  <c:v>3782.205</c:v>
                </c:pt>
                <c:pt idx="6757">
                  <c:v>3782.688</c:v>
                </c:pt>
                <c:pt idx="6758">
                  <c:v>3783.169</c:v>
                </c:pt>
                <c:pt idx="6759">
                  <c:v>3783.652</c:v>
                </c:pt>
                <c:pt idx="6760">
                  <c:v>3784.134</c:v>
                </c:pt>
                <c:pt idx="6761">
                  <c:v>3784.616</c:v>
                </c:pt>
                <c:pt idx="6762">
                  <c:v>3785.098</c:v>
                </c:pt>
                <c:pt idx="6763">
                  <c:v>3785.58</c:v>
                </c:pt>
                <c:pt idx="6764">
                  <c:v>3786.062</c:v>
                </c:pt>
                <c:pt idx="6765">
                  <c:v>3786.544</c:v>
                </c:pt>
                <c:pt idx="6766">
                  <c:v>3787.026</c:v>
                </c:pt>
                <c:pt idx="6767">
                  <c:v>3787.509</c:v>
                </c:pt>
                <c:pt idx="6768">
                  <c:v>3787.991</c:v>
                </c:pt>
                <c:pt idx="6769">
                  <c:v>3788.473</c:v>
                </c:pt>
                <c:pt idx="6770">
                  <c:v>3788.955</c:v>
                </c:pt>
                <c:pt idx="6771">
                  <c:v>3789.437</c:v>
                </c:pt>
                <c:pt idx="6772">
                  <c:v>3789.919</c:v>
                </c:pt>
                <c:pt idx="6773">
                  <c:v>3790.401</c:v>
                </c:pt>
                <c:pt idx="6774">
                  <c:v>3790.883</c:v>
                </c:pt>
                <c:pt idx="6775">
                  <c:v>3791.365</c:v>
                </c:pt>
                <c:pt idx="6776">
                  <c:v>3791.848</c:v>
                </c:pt>
                <c:pt idx="6777">
                  <c:v>3792.33</c:v>
                </c:pt>
                <c:pt idx="6778">
                  <c:v>3792.812</c:v>
                </c:pt>
                <c:pt idx="6779">
                  <c:v>3793.294</c:v>
                </c:pt>
                <c:pt idx="6780">
                  <c:v>3793.776</c:v>
                </c:pt>
                <c:pt idx="6781">
                  <c:v>3794.258</c:v>
                </c:pt>
                <c:pt idx="6782">
                  <c:v>3794.74</c:v>
                </c:pt>
                <c:pt idx="6783">
                  <c:v>3795.222</c:v>
                </c:pt>
                <c:pt idx="6784">
                  <c:v>3795.705</c:v>
                </c:pt>
                <c:pt idx="6785">
                  <c:v>3796.187</c:v>
                </c:pt>
                <c:pt idx="6786">
                  <c:v>3796.669</c:v>
                </c:pt>
                <c:pt idx="6787">
                  <c:v>3797.151</c:v>
                </c:pt>
                <c:pt idx="6788">
                  <c:v>3797.633</c:v>
                </c:pt>
                <c:pt idx="6789">
                  <c:v>3798.115</c:v>
                </c:pt>
                <c:pt idx="6790">
                  <c:v>3798.597</c:v>
                </c:pt>
                <c:pt idx="6791">
                  <c:v>3799.079</c:v>
                </c:pt>
                <c:pt idx="6792">
                  <c:v>3799.562</c:v>
                </c:pt>
                <c:pt idx="6793">
                  <c:v>3800.044</c:v>
                </c:pt>
                <c:pt idx="6794">
                  <c:v>3800.526</c:v>
                </c:pt>
                <c:pt idx="6795">
                  <c:v>3801.008</c:v>
                </c:pt>
                <c:pt idx="6796">
                  <c:v>3801.49</c:v>
                </c:pt>
                <c:pt idx="6797">
                  <c:v>3801.972</c:v>
                </c:pt>
                <c:pt idx="6798">
                  <c:v>3802.454</c:v>
                </c:pt>
                <c:pt idx="6799">
                  <c:v>3802.936</c:v>
                </c:pt>
                <c:pt idx="6800">
                  <c:v>3803.418</c:v>
                </c:pt>
                <c:pt idx="6801">
                  <c:v>3803.901</c:v>
                </c:pt>
                <c:pt idx="6802">
                  <c:v>3804.383</c:v>
                </c:pt>
                <c:pt idx="6803">
                  <c:v>3804.865</c:v>
                </c:pt>
                <c:pt idx="6804">
                  <c:v>3805.347</c:v>
                </c:pt>
                <c:pt idx="6805">
                  <c:v>3805.829</c:v>
                </c:pt>
                <c:pt idx="6806">
                  <c:v>3806.311</c:v>
                </c:pt>
                <c:pt idx="6807">
                  <c:v>3806.793</c:v>
                </c:pt>
                <c:pt idx="6808">
                  <c:v>3807.275</c:v>
                </c:pt>
                <c:pt idx="6809">
                  <c:v>3807.758</c:v>
                </c:pt>
                <c:pt idx="6810">
                  <c:v>3808.24</c:v>
                </c:pt>
                <c:pt idx="6811">
                  <c:v>3808.722</c:v>
                </c:pt>
                <c:pt idx="6812">
                  <c:v>3809.204</c:v>
                </c:pt>
                <c:pt idx="6813">
                  <c:v>3809.686</c:v>
                </c:pt>
                <c:pt idx="6814">
                  <c:v>3810.168</c:v>
                </c:pt>
                <c:pt idx="6815">
                  <c:v>3810.65</c:v>
                </c:pt>
                <c:pt idx="6816">
                  <c:v>3811.132</c:v>
                </c:pt>
                <c:pt idx="6817">
                  <c:v>3811.615</c:v>
                </c:pt>
                <c:pt idx="6818">
                  <c:v>3812.096</c:v>
                </c:pt>
                <c:pt idx="6819">
                  <c:v>3812.579</c:v>
                </c:pt>
                <c:pt idx="6820">
                  <c:v>3813.061</c:v>
                </c:pt>
                <c:pt idx="6821">
                  <c:v>3813.543</c:v>
                </c:pt>
                <c:pt idx="6822">
                  <c:v>3814.025</c:v>
                </c:pt>
                <c:pt idx="6823">
                  <c:v>3814.507</c:v>
                </c:pt>
                <c:pt idx="6824">
                  <c:v>3814.989</c:v>
                </c:pt>
                <c:pt idx="6825">
                  <c:v>3815.471</c:v>
                </c:pt>
                <c:pt idx="6826">
                  <c:v>3815.953</c:v>
                </c:pt>
                <c:pt idx="6827">
                  <c:v>3816.436</c:v>
                </c:pt>
                <c:pt idx="6828">
                  <c:v>3816.918</c:v>
                </c:pt>
                <c:pt idx="6829">
                  <c:v>3817.4</c:v>
                </c:pt>
                <c:pt idx="6830">
                  <c:v>3817.882</c:v>
                </c:pt>
                <c:pt idx="6831">
                  <c:v>3818.364</c:v>
                </c:pt>
                <c:pt idx="6832">
                  <c:v>3818.846</c:v>
                </c:pt>
                <c:pt idx="6833">
                  <c:v>3819.328</c:v>
                </c:pt>
                <c:pt idx="6834">
                  <c:v>3819.81</c:v>
                </c:pt>
                <c:pt idx="6835">
                  <c:v>3820.292</c:v>
                </c:pt>
                <c:pt idx="6836">
                  <c:v>3820.775</c:v>
                </c:pt>
                <c:pt idx="6837">
                  <c:v>3821.257</c:v>
                </c:pt>
                <c:pt idx="6838">
                  <c:v>3821.739</c:v>
                </c:pt>
                <c:pt idx="6839">
                  <c:v>3822.221</c:v>
                </c:pt>
                <c:pt idx="6840">
                  <c:v>3822.703</c:v>
                </c:pt>
                <c:pt idx="6841">
                  <c:v>3823.185</c:v>
                </c:pt>
                <c:pt idx="6842">
                  <c:v>3823.667</c:v>
                </c:pt>
                <c:pt idx="6843">
                  <c:v>3824.149</c:v>
                </c:pt>
                <c:pt idx="6844">
                  <c:v>3824.632</c:v>
                </c:pt>
                <c:pt idx="6845">
                  <c:v>3825.114</c:v>
                </c:pt>
                <c:pt idx="6846">
                  <c:v>3825.596</c:v>
                </c:pt>
                <c:pt idx="6847">
                  <c:v>3826.078</c:v>
                </c:pt>
                <c:pt idx="6848">
                  <c:v>3826.56</c:v>
                </c:pt>
                <c:pt idx="6849">
                  <c:v>3827.042</c:v>
                </c:pt>
                <c:pt idx="6850">
                  <c:v>3827.524</c:v>
                </c:pt>
                <c:pt idx="6851">
                  <c:v>3828.006</c:v>
                </c:pt>
                <c:pt idx="6852">
                  <c:v>3828.489</c:v>
                </c:pt>
                <c:pt idx="6853">
                  <c:v>3828.971</c:v>
                </c:pt>
                <c:pt idx="6854">
                  <c:v>3829.453</c:v>
                </c:pt>
                <c:pt idx="6855">
                  <c:v>3829.935</c:v>
                </c:pt>
                <c:pt idx="6856">
                  <c:v>3830.417</c:v>
                </c:pt>
                <c:pt idx="6857">
                  <c:v>3830.899</c:v>
                </c:pt>
                <c:pt idx="6858">
                  <c:v>3831.381</c:v>
                </c:pt>
                <c:pt idx="6859">
                  <c:v>3831.863</c:v>
                </c:pt>
                <c:pt idx="6860">
                  <c:v>3832.345</c:v>
                </c:pt>
                <c:pt idx="6861">
                  <c:v>3832.828</c:v>
                </c:pt>
                <c:pt idx="6862">
                  <c:v>3833.31</c:v>
                </c:pt>
                <c:pt idx="6863">
                  <c:v>3833.792</c:v>
                </c:pt>
                <c:pt idx="6864">
                  <c:v>3834.274</c:v>
                </c:pt>
                <c:pt idx="6865">
                  <c:v>3834.756</c:v>
                </c:pt>
                <c:pt idx="6866">
                  <c:v>3835.238</c:v>
                </c:pt>
                <c:pt idx="6867">
                  <c:v>3835.72</c:v>
                </c:pt>
                <c:pt idx="6868">
                  <c:v>3836.202</c:v>
                </c:pt>
                <c:pt idx="6869">
                  <c:v>3836.685</c:v>
                </c:pt>
                <c:pt idx="6870">
                  <c:v>3837.167</c:v>
                </c:pt>
                <c:pt idx="6871">
                  <c:v>3837.649</c:v>
                </c:pt>
                <c:pt idx="6872">
                  <c:v>3838.131</c:v>
                </c:pt>
                <c:pt idx="6873">
                  <c:v>3838.613</c:v>
                </c:pt>
                <c:pt idx="6874">
                  <c:v>3839.095</c:v>
                </c:pt>
                <c:pt idx="6875">
                  <c:v>3839.577</c:v>
                </c:pt>
                <c:pt idx="6876">
                  <c:v>3840.059</c:v>
                </c:pt>
                <c:pt idx="6877">
                  <c:v>3840.542</c:v>
                </c:pt>
                <c:pt idx="6878">
                  <c:v>3841.023</c:v>
                </c:pt>
                <c:pt idx="6879">
                  <c:v>3841.506</c:v>
                </c:pt>
                <c:pt idx="6880">
                  <c:v>3841.988</c:v>
                </c:pt>
                <c:pt idx="6881">
                  <c:v>3842.47</c:v>
                </c:pt>
                <c:pt idx="6882">
                  <c:v>3842.952</c:v>
                </c:pt>
                <c:pt idx="6883">
                  <c:v>3843.434</c:v>
                </c:pt>
                <c:pt idx="6884">
                  <c:v>3843.916</c:v>
                </c:pt>
                <c:pt idx="6885">
                  <c:v>3844.398</c:v>
                </c:pt>
                <c:pt idx="6886">
                  <c:v>3844.88</c:v>
                </c:pt>
                <c:pt idx="6887">
                  <c:v>3845.363</c:v>
                </c:pt>
                <c:pt idx="6888">
                  <c:v>3845.845</c:v>
                </c:pt>
                <c:pt idx="6889">
                  <c:v>3846.327</c:v>
                </c:pt>
                <c:pt idx="6890">
                  <c:v>3846.809</c:v>
                </c:pt>
                <c:pt idx="6891">
                  <c:v>3847.291</c:v>
                </c:pt>
                <c:pt idx="6892">
                  <c:v>3847.773</c:v>
                </c:pt>
                <c:pt idx="6893">
                  <c:v>3848.255</c:v>
                </c:pt>
                <c:pt idx="6894">
                  <c:v>3848.737</c:v>
                </c:pt>
                <c:pt idx="6895">
                  <c:v>3849.219</c:v>
                </c:pt>
                <c:pt idx="6896">
                  <c:v>3849.702</c:v>
                </c:pt>
                <c:pt idx="6897">
                  <c:v>3850.184</c:v>
                </c:pt>
                <c:pt idx="6898">
                  <c:v>3850.666</c:v>
                </c:pt>
                <c:pt idx="6899">
                  <c:v>3851.148</c:v>
                </c:pt>
                <c:pt idx="6900">
                  <c:v>3851.63</c:v>
                </c:pt>
                <c:pt idx="6901">
                  <c:v>3852.112</c:v>
                </c:pt>
                <c:pt idx="6902">
                  <c:v>3852.594</c:v>
                </c:pt>
                <c:pt idx="6903">
                  <c:v>3853.076</c:v>
                </c:pt>
                <c:pt idx="6904">
                  <c:v>3853.559</c:v>
                </c:pt>
                <c:pt idx="6905">
                  <c:v>3854.041</c:v>
                </c:pt>
                <c:pt idx="6906">
                  <c:v>3854.523</c:v>
                </c:pt>
                <c:pt idx="6907">
                  <c:v>3855.005</c:v>
                </c:pt>
                <c:pt idx="6908">
                  <c:v>3855.487</c:v>
                </c:pt>
                <c:pt idx="6909">
                  <c:v>3855.969</c:v>
                </c:pt>
                <c:pt idx="6910">
                  <c:v>3856.451</c:v>
                </c:pt>
                <c:pt idx="6911">
                  <c:v>3856.933</c:v>
                </c:pt>
                <c:pt idx="6912">
                  <c:v>3857.416</c:v>
                </c:pt>
                <c:pt idx="6913">
                  <c:v>3857.898</c:v>
                </c:pt>
                <c:pt idx="6914">
                  <c:v>3858.38</c:v>
                </c:pt>
                <c:pt idx="6915">
                  <c:v>3858.862</c:v>
                </c:pt>
                <c:pt idx="6916">
                  <c:v>3859.344</c:v>
                </c:pt>
                <c:pt idx="6917">
                  <c:v>3859.826</c:v>
                </c:pt>
                <c:pt idx="6918">
                  <c:v>3860.308</c:v>
                </c:pt>
                <c:pt idx="6919">
                  <c:v>3860.79</c:v>
                </c:pt>
                <c:pt idx="6920">
                  <c:v>3861.272</c:v>
                </c:pt>
                <c:pt idx="6921">
                  <c:v>3861.755</c:v>
                </c:pt>
                <c:pt idx="6922">
                  <c:v>3862.237</c:v>
                </c:pt>
                <c:pt idx="6923">
                  <c:v>3862.719</c:v>
                </c:pt>
                <c:pt idx="6924">
                  <c:v>3863.201</c:v>
                </c:pt>
                <c:pt idx="6925">
                  <c:v>3863.683</c:v>
                </c:pt>
                <c:pt idx="6926">
                  <c:v>3864.165</c:v>
                </c:pt>
                <c:pt idx="6927">
                  <c:v>3864.647</c:v>
                </c:pt>
                <c:pt idx="6928">
                  <c:v>3865.129</c:v>
                </c:pt>
                <c:pt idx="6929">
                  <c:v>3865.612</c:v>
                </c:pt>
                <c:pt idx="6930">
                  <c:v>3866.094</c:v>
                </c:pt>
                <c:pt idx="6931">
                  <c:v>3866.576</c:v>
                </c:pt>
                <c:pt idx="6932">
                  <c:v>3867.058</c:v>
                </c:pt>
                <c:pt idx="6933">
                  <c:v>3867.54</c:v>
                </c:pt>
                <c:pt idx="6934">
                  <c:v>3868.022</c:v>
                </c:pt>
                <c:pt idx="6935">
                  <c:v>3868.504</c:v>
                </c:pt>
                <c:pt idx="6936">
                  <c:v>3868.986</c:v>
                </c:pt>
                <c:pt idx="6937">
                  <c:v>3869.469</c:v>
                </c:pt>
                <c:pt idx="6938">
                  <c:v>3869.95</c:v>
                </c:pt>
                <c:pt idx="6939">
                  <c:v>3870.433</c:v>
                </c:pt>
                <c:pt idx="6940">
                  <c:v>3870.915</c:v>
                </c:pt>
                <c:pt idx="6941">
                  <c:v>3871.397</c:v>
                </c:pt>
                <c:pt idx="6942">
                  <c:v>3871.879</c:v>
                </c:pt>
                <c:pt idx="6943">
                  <c:v>3872.361</c:v>
                </c:pt>
                <c:pt idx="6944">
                  <c:v>3872.843</c:v>
                </c:pt>
                <c:pt idx="6945">
                  <c:v>3873.325</c:v>
                </c:pt>
                <c:pt idx="6946">
                  <c:v>3873.807</c:v>
                </c:pt>
                <c:pt idx="6947">
                  <c:v>3874.29</c:v>
                </c:pt>
                <c:pt idx="6948">
                  <c:v>3874.772</c:v>
                </c:pt>
                <c:pt idx="6949">
                  <c:v>3875.254</c:v>
                </c:pt>
                <c:pt idx="6950">
                  <c:v>3875.736</c:v>
                </c:pt>
                <c:pt idx="6951">
                  <c:v>3876.218</c:v>
                </c:pt>
                <c:pt idx="6952">
                  <c:v>3876.7</c:v>
                </c:pt>
                <c:pt idx="6953">
                  <c:v>3877.182</c:v>
                </c:pt>
                <c:pt idx="6954">
                  <c:v>3877.664</c:v>
                </c:pt>
                <c:pt idx="6955">
                  <c:v>3878.146</c:v>
                </c:pt>
                <c:pt idx="6956">
                  <c:v>3878.629</c:v>
                </c:pt>
                <c:pt idx="6957">
                  <c:v>3879.111</c:v>
                </c:pt>
                <c:pt idx="6958">
                  <c:v>3879.593</c:v>
                </c:pt>
                <c:pt idx="6959">
                  <c:v>3880.075</c:v>
                </c:pt>
                <c:pt idx="6960">
                  <c:v>3880.557</c:v>
                </c:pt>
                <c:pt idx="6961">
                  <c:v>3881.039</c:v>
                </c:pt>
                <c:pt idx="6962">
                  <c:v>3881.521</c:v>
                </c:pt>
                <c:pt idx="6963">
                  <c:v>3882.003</c:v>
                </c:pt>
                <c:pt idx="6964">
                  <c:v>3882.486</c:v>
                </c:pt>
                <c:pt idx="6965">
                  <c:v>3882.968</c:v>
                </c:pt>
                <c:pt idx="6966">
                  <c:v>3883.45</c:v>
                </c:pt>
                <c:pt idx="6967">
                  <c:v>3883.932</c:v>
                </c:pt>
                <c:pt idx="6968">
                  <c:v>3884.414</c:v>
                </c:pt>
                <c:pt idx="6969">
                  <c:v>3884.896</c:v>
                </c:pt>
                <c:pt idx="6970">
                  <c:v>3885.378</c:v>
                </c:pt>
                <c:pt idx="6971">
                  <c:v>3885.86</c:v>
                </c:pt>
                <c:pt idx="6972">
                  <c:v>3886.343</c:v>
                </c:pt>
                <c:pt idx="6973">
                  <c:v>3886.825</c:v>
                </c:pt>
                <c:pt idx="6974">
                  <c:v>3887.307</c:v>
                </c:pt>
                <c:pt idx="6975">
                  <c:v>3887.789</c:v>
                </c:pt>
                <c:pt idx="6976">
                  <c:v>3888.271</c:v>
                </c:pt>
                <c:pt idx="6977">
                  <c:v>3888.753</c:v>
                </c:pt>
                <c:pt idx="6978">
                  <c:v>3889.235</c:v>
                </c:pt>
                <c:pt idx="6979">
                  <c:v>3889.717</c:v>
                </c:pt>
                <c:pt idx="6980">
                  <c:v>3890.199</c:v>
                </c:pt>
                <c:pt idx="6981">
                  <c:v>3890.682</c:v>
                </c:pt>
                <c:pt idx="6982">
                  <c:v>3891.164</c:v>
                </c:pt>
                <c:pt idx="6983">
                  <c:v>3891.646</c:v>
                </c:pt>
                <c:pt idx="6984">
                  <c:v>3892.128</c:v>
                </c:pt>
                <c:pt idx="6985">
                  <c:v>3892.61</c:v>
                </c:pt>
                <c:pt idx="6986">
                  <c:v>3893.092</c:v>
                </c:pt>
                <c:pt idx="6987">
                  <c:v>3893.574</c:v>
                </c:pt>
                <c:pt idx="6988">
                  <c:v>3894.056</c:v>
                </c:pt>
                <c:pt idx="6989">
                  <c:v>3894.539</c:v>
                </c:pt>
                <c:pt idx="6990">
                  <c:v>3895.021</c:v>
                </c:pt>
                <c:pt idx="6991">
                  <c:v>3895.503</c:v>
                </c:pt>
                <c:pt idx="6992">
                  <c:v>3895.985</c:v>
                </c:pt>
                <c:pt idx="6993">
                  <c:v>3896.467</c:v>
                </c:pt>
                <c:pt idx="6994">
                  <c:v>3896.949</c:v>
                </c:pt>
                <c:pt idx="6995">
                  <c:v>3897.431</c:v>
                </c:pt>
                <c:pt idx="6996">
                  <c:v>3897.913</c:v>
                </c:pt>
                <c:pt idx="6997">
                  <c:v>3898.396</c:v>
                </c:pt>
                <c:pt idx="6998">
                  <c:v>3898.877</c:v>
                </c:pt>
                <c:pt idx="6999">
                  <c:v>3899.36</c:v>
                </c:pt>
                <c:pt idx="7000">
                  <c:v>3899.842</c:v>
                </c:pt>
                <c:pt idx="7001">
                  <c:v>3900.324</c:v>
                </c:pt>
                <c:pt idx="7002">
                  <c:v>3900.806</c:v>
                </c:pt>
                <c:pt idx="7003">
                  <c:v>3901.288</c:v>
                </c:pt>
                <c:pt idx="7004">
                  <c:v>3901.77</c:v>
                </c:pt>
                <c:pt idx="7005">
                  <c:v>3902.252</c:v>
                </c:pt>
                <c:pt idx="7006">
                  <c:v>3902.734</c:v>
                </c:pt>
                <c:pt idx="7007">
                  <c:v>3903.217</c:v>
                </c:pt>
                <c:pt idx="7008">
                  <c:v>3903.699</c:v>
                </c:pt>
                <c:pt idx="7009">
                  <c:v>3904.181</c:v>
                </c:pt>
                <c:pt idx="7010">
                  <c:v>3904.663</c:v>
                </c:pt>
                <c:pt idx="7011">
                  <c:v>3905.145</c:v>
                </c:pt>
                <c:pt idx="7012">
                  <c:v>3905.627</c:v>
                </c:pt>
                <c:pt idx="7013">
                  <c:v>3906.109</c:v>
                </c:pt>
                <c:pt idx="7014">
                  <c:v>3906.591</c:v>
                </c:pt>
                <c:pt idx="7015">
                  <c:v>3907.073</c:v>
                </c:pt>
                <c:pt idx="7016">
                  <c:v>3907.556</c:v>
                </c:pt>
                <c:pt idx="7017">
                  <c:v>3908.038</c:v>
                </c:pt>
                <c:pt idx="7018">
                  <c:v>3908.52</c:v>
                </c:pt>
                <c:pt idx="7019">
                  <c:v>3909.002</c:v>
                </c:pt>
                <c:pt idx="7020">
                  <c:v>3909.484</c:v>
                </c:pt>
                <c:pt idx="7021">
                  <c:v>3909.966</c:v>
                </c:pt>
                <c:pt idx="7022">
                  <c:v>3910.448</c:v>
                </c:pt>
                <c:pt idx="7023">
                  <c:v>3910.93</c:v>
                </c:pt>
                <c:pt idx="7024">
                  <c:v>3911.413</c:v>
                </c:pt>
                <c:pt idx="7025">
                  <c:v>3911.895</c:v>
                </c:pt>
                <c:pt idx="7026">
                  <c:v>3912.377</c:v>
                </c:pt>
                <c:pt idx="7027">
                  <c:v>3912.859</c:v>
                </c:pt>
                <c:pt idx="7028">
                  <c:v>3913.341</c:v>
                </c:pt>
                <c:pt idx="7029">
                  <c:v>3913.823</c:v>
                </c:pt>
                <c:pt idx="7030">
                  <c:v>3914.305</c:v>
                </c:pt>
                <c:pt idx="7031">
                  <c:v>3914.787</c:v>
                </c:pt>
                <c:pt idx="7032">
                  <c:v>3915.27</c:v>
                </c:pt>
                <c:pt idx="7033">
                  <c:v>3915.752</c:v>
                </c:pt>
                <c:pt idx="7034">
                  <c:v>3916.234</c:v>
                </c:pt>
                <c:pt idx="7035">
                  <c:v>3916.716</c:v>
                </c:pt>
                <c:pt idx="7036">
                  <c:v>3917.198</c:v>
                </c:pt>
                <c:pt idx="7037">
                  <c:v>3917.68</c:v>
                </c:pt>
                <c:pt idx="7038">
                  <c:v>3918.162</c:v>
                </c:pt>
                <c:pt idx="7039">
                  <c:v>3918.644</c:v>
                </c:pt>
                <c:pt idx="7040">
                  <c:v>3919.126</c:v>
                </c:pt>
                <c:pt idx="7041">
                  <c:v>3919.609</c:v>
                </c:pt>
                <c:pt idx="7042">
                  <c:v>3920.091</c:v>
                </c:pt>
                <c:pt idx="7043">
                  <c:v>3920.573</c:v>
                </c:pt>
                <c:pt idx="7044">
                  <c:v>3921.055</c:v>
                </c:pt>
                <c:pt idx="7045">
                  <c:v>3921.537</c:v>
                </c:pt>
                <c:pt idx="7046">
                  <c:v>3922.019</c:v>
                </c:pt>
                <c:pt idx="7047">
                  <c:v>3922.501</c:v>
                </c:pt>
                <c:pt idx="7048">
                  <c:v>3922.983</c:v>
                </c:pt>
                <c:pt idx="7049">
                  <c:v>3923.466</c:v>
                </c:pt>
                <c:pt idx="7050">
                  <c:v>3923.948</c:v>
                </c:pt>
                <c:pt idx="7051">
                  <c:v>3924.43</c:v>
                </c:pt>
                <c:pt idx="7052">
                  <c:v>3924.912</c:v>
                </c:pt>
                <c:pt idx="7053">
                  <c:v>3925.394</c:v>
                </c:pt>
                <c:pt idx="7054">
                  <c:v>3925.876</c:v>
                </c:pt>
                <c:pt idx="7055">
                  <c:v>3926.358</c:v>
                </c:pt>
                <c:pt idx="7056">
                  <c:v>3926.84</c:v>
                </c:pt>
                <c:pt idx="7057">
                  <c:v>3927.323</c:v>
                </c:pt>
                <c:pt idx="7058">
                  <c:v>3927.804</c:v>
                </c:pt>
                <c:pt idx="7059">
                  <c:v>3928.287</c:v>
                </c:pt>
                <c:pt idx="7060">
                  <c:v>3928.769</c:v>
                </c:pt>
                <c:pt idx="7061">
                  <c:v>3929.251</c:v>
                </c:pt>
                <c:pt idx="7062">
                  <c:v>3929.733</c:v>
                </c:pt>
                <c:pt idx="7063">
                  <c:v>3930.215</c:v>
                </c:pt>
                <c:pt idx="7064">
                  <c:v>3930.697</c:v>
                </c:pt>
                <c:pt idx="7065">
                  <c:v>3931.179</c:v>
                </c:pt>
                <c:pt idx="7066">
                  <c:v>3931.661</c:v>
                </c:pt>
                <c:pt idx="7067">
                  <c:v>3932.144</c:v>
                </c:pt>
                <c:pt idx="7068">
                  <c:v>3932.626</c:v>
                </c:pt>
                <c:pt idx="7069">
                  <c:v>3933.108</c:v>
                </c:pt>
                <c:pt idx="7070">
                  <c:v>3933.59</c:v>
                </c:pt>
                <c:pt idx="7071">
                  <c:v>3934.072</c:v>
                </c:pt>
                <c:pt idx="7072">
                  <c:v>3934.554</c:v>
                </c:pt>
                <c:pt idx="7073">
                  <c:v>3935.036</c:v>
                </c:pt>
                <c:pt idx="7074">
                  <c:v>3935.518</c:v>
                </c:pt>
                <c:pt idx="7075">
                  <c:v>3936</c:v>
                </c:pt>
                <c:pt idx="7076">
                  <c:v>3936.483</c:v>
                </c:pt>
                <c:pt idx="7077">
                  <c:v>3936.965</c:v>
                </c:pt>
                <c:pt idx="7078">
                  <c:v>3937.447</c:v>
                </c:pt>
                <c:pt idx="7079">
                  <c:v>3937.929</c:v>
                </c:pt>
                <c:pt idx="7080">
                  <c:v>3938.411</c:v>
                </c:pt>
                <c:pt idx="7081">
                  <c:v>3938.893</c:v>
                </c:pt>
                <c:pt idx="7082">
                  <c:v>3939.375</c:v>
                </c:pt>
                <c:pt idx="7083">
                  <c:v>3939.857</c:v>
                </c:pt>
                <c:pt idx="7084">
                  <c:v>3940.34</c:v>
                </c:pt>
                <c:pt idx="7085">
                  <c:v>3940.822</c:v>
                </c:pt>
                <c:pt idx="7086">
                  <c:v>3941.304</c:v>
                </c:pt>
                <c:pt idx="7087">
                  <c:v>3941.786</c:v>
                </c:pt>
                <c:pt idx="7088">
                  <c:v>3942.268</c:v>
                </c:pt>
                <c:pt idx="7089">
                  <c:v>3942.75</c:v>
                </c:pt>
                <c:pt idx="7090">
                  <c:v>3943.232</c:v>
                </c:pt>
                <c:pt idx="7091">
                  <c:v>3943.714</c:v>
                </c:pt>
                <c:pt idx="7092">
                  <c:v>3944.197</c:v>
                </c:pt>
                <c:pt idx="7093">
                  <c:v>3944.679</c:v>
                </c:pt>
                <c:pt idx="7094">
                  <c:v>3945.161</c:v>
                </c:pt>
                <c:pt idx="7095">
                  <c:v>3945.643</c:v>
                </c:pt>
                <c:pt idx="7096">
                  <c:v>3946.125</c:v>
                </c:pt>
                <c:pt idx="7097">
                  <c:v>3946.607</c:v>
                </c:pt>
                <c:pt idx="7098">
                  <c:v>3947.089</c:v>
                </c:pt>
                <c:pt idx="7099">
                  <c:v>3947.571</c:v>
                </c:pt>
                <c:pt idx="7100">
                  <c:v>3948.053</c:v>
                </c:pt>
                <c:pt idx="7101">
                  <c:v>3948.536</c:v>
                </c:pt>
                <c:pt idx="7102">
                  <c:v>3949.018</c:v>
                </c:pt>
                <c:pt idx="7103">
                  <c:v>3949.5</c:v>
                </c:pt>
                <c:pt idx="7104">
                  <c:v>3949.982</c:v>
                </c:pt>
                <c:pt idx="7105">
                  <c:v>3950.464</c:v>
                </c:pt>
                <c:pt idx="7106">
                  <c:v>3950.946</c:v>
                </c:pt>
                <c:pt idx="7107">
                  <c:v>3951.428</c:v>
                </c:pt>
                <c:pt idx="7108">
                  <c:v>3951.91</c:v>
                </c:pt>
                <c:pt idx="7109">
                  <c:v>3952.393</c:v>
                </c:pt>
                <c:pt idx="7110">
                  <c:v>3952.875</c:v>
                </c:pt>
                <c:pt idx="7111">
                  <c:v>3953.357</c:v>
                </c:pt>
                <c:pt idx="7112">
                  <c:v>3953.839</c:v>
                </c:pt>
                <c:pt idx="7113">
                  <c:v>3954.321</c:v>
                </c:pt>
                <c:pt idx="7114">
                  <c:v>3954.803</c:v>
                </c:pt>
                <c:pt idx="7115">
                  <c:v>3955.285</c:v>
                </c:pt>
                <c:pt idx="7116">
                  <c:v>3955.767</c:v>
                </c:pt>
                <c:pt idx="7117">
                  <c:v>3956.25</c:v>
                </c:pt>
                <c:pt idx="7118">
                  <c:v>3956.731</c:v>
                </c:pt>
                <c:pt idx="7119">
                  <c:v>3957.214</c:v>
                </c:pt>
                <c:pt idx="7120">
                  <c:v>3957.696</c:v>
                </c:pt>
                <c:pt idx="7121">
                  <c:v>3958.178</c:v>
                </c:pt>
                <c:pt idx="7122">
                  <c:v>3958.66</c:v>
                </c:pt>
                <c:pt idx="7123">
                  <c:v>3959.142</c:v>
                </c:pt>
                <c:pt idx="7124">
                  <c:v>3959.624</c:v>
                </c:pt>
                <c:pt idx="7125">
                  <c:v>3960.106</c:v>
                </c:pt>
                <c:pt idx="7126">
                  <c:v>3960.588</c:v>
                </c:pt>
                <c:pt idx="7127">
                  <c:v>3961.071</c:v>
                </c:pt>
                <c:pt idx="7128">
                  <c:v>3961.553</c:v>
                </c:pt>
                <c:pt idx="7129">
                  <c:v>3962.035</c:v>
                </c:pt>
                <c:pt idx="7130">
                  <c:v>3962.517</c:v>
                </c:pt>
                <c:pt idx="7131">
                  <c:v>3962.999</c:v>
                </c:pt>
                <c:pt idx="7132">
                  <c:v>3963.481</c:v>
                </c:pt>
                <c:pt idx="7133">
                  <c:v>3963.963</c:v>
                </c:pt>
                <c:pt idx="7134">
                  <c:v>3964.445</c:v>
                </c:pt>
                <c:pt idx="7135">
                  <c:v>3964.927</c:v>
                </c:pt>
                <c:pt idx="7136">
                  <c:v>3965.41</c:v>
                </c:pt>
                <c:pt idx="7137">
                  <c:v>3965.892</c:v>
                </c:pt>
                <c:pt idx="7138">
                  <c:v>3966.374</c:v>
                </c:pt>
                <c:pt idx="7139">
                  <c:v>3966.856</c:v>
                </c:pt>
                <c:pt idx="7140">
                  <c:v>3967.338</c:v>
                </c:pt>
                <c:pt idx="7141">
                  <c:v>3967.82</c:v>
                </c:pt>
                <c:pt idx="7142">
                  <c:v>3968.302</c:v>
                </c:pt>
                <c:pt idx="7143">
                  <c:v>3968.784</c:v>
                </c:pt>
                <c:pt idx="7144">
                  <c:v>3969.267</c:v>
                </c:pt>
                <c:pt idx="7145">
                  <c:v>3969.749</c:v>
                </c:pt>
                <c:pt idx="7146">
                  <c:v>3970.231</c:v>
                </c:pt>
                <c:pt idx="7147">
                  <c:v>3970.713</c:v>
                </c:pt>
                <c:pt idx="7148">
                  <c:v>3971.195</c:v>
                </c:pt>
                <c:pt idx="7149">
                  <c:v>3971.677</c:v>
                </c:pt>
                <c:pt idx="7150">
                  <c:v>3972.159</c:v>
                </c:pt>
                <c:pt idx="7151">
                  <c:v>3972.641</c:v>
                </c:pt>
                <c:pt idx="7152">
                  <c:v>3973.124</c:v>
                </c:pt>
                <c:pt idx="7153">
                  <c:v>3973.606</c:v>
                </c:pt>
                <c:pt idx="7154">
                  <c:v>3974.088</c:v>
                </c:pt>
                <c:pt idx="7155">
                  <c:v>3974.57</c:v>
                </c:pt>
                <c:pt idx="7156">
                  <c:v>3975.052</c:v>
                </c:pt>
                <c:pt idx="7157">
                  <c:v>3975.534</c:v>
                </c:pt>
                <c:pt idx="7158">
                  <c:v>3976.016</c:v>
                </c:pt>
                <c:pt idx="7159">
                  <c:v>3976.498</c:v>
                </c:pt>
                <c:pt idx="7160">
                  <c:v>3976.98</c:v>
                </c:pt>
                <c:pt idx="7161">
                  <c:v>3977.463</c:v>
                </c:pt>
                <c:pt idx="7162">
                  <c:v>3977.945</c:v>
                </c:pt>
                <c:pt idx="7163">
                  <c:v>3978.427</c:v>
                </c:pt>
                <c:pt idx="7164">
                  <c:v>3978.909</c:v>
                </c:pt>
                <c:pt idx="7165">
                  <c:v>3979.391</c:v>
                </c:pt>
                <c:pt idx="7166">
                  <c:v>3979.873</c:v>
                </c:pt>
                <c:pt idx="7167">
                  <c:v>3980.355</c:v>
                </c:pt>
                <c:pt idx="7168">
                  <c:v>3980.837</c:v>
                </c:pt>
                <c:pt idx="7169">
                  <c:v>3981.32</c:v>
                </c:pt>
                <c:pt idx="7170">
                  <c:v>3981.802</c:v>
                </c:pt>
                <c:pt idx="7171">
                  <c:v>3982.284</c:v>
                </c:pt>
                <c:pt idx="7172">
                  <c:v>3982.766</c:v>
                </c:pt>
                <c:pt idx="7173">
                  <c:v>3983.248</c:v>
                </c:pt>
                <c:pt idx="7174">
                  <c:v>3983.73</c:v>
                </c:pt>
                <c:pt idx="7175">
                  <c:v>3984.212</c:v>
                </c:pt>
                <c:pt idx="7176">
                  <c:v>3984.694</c:v>
                </c:pt>
                <c:pt idx="7177">
                  <c:v>3985.177</c:v>
                </c:pt>
                <c:pt idx="7178">
                  <c:v>3985.658</c:v>
                </c:pt>
                <c:pt idx="7179">
                  <c:v>3986.141</c:v>
                </c:pt>
                <c:pt idx="7180">
                  <c:v>3986.623</c:v>
                </c:pt>
                <c:pt idx="7181">
                  <c:v>3987.105</c:v>
                </c:pt>
                <c:pt idx="7182">
                  <c:v>3987.587</c:v>
                </c:pt>
                <c:pt idx="7183">
                  <c:v>3988.069</c:v>
                </c:pt>
                <c:pt idx="7184">
                  <c:v>3988.551</c:v>
                </c:pt>
                <c:pt idx="7185">
                  <c:v>3989.033</c:v>
                </c:pt>
                <c:pt idx="7186">
                  <c:v>3989.515</c:v>
                </c:pt>
                <c:pt idx="7187">
                  <c:v>3989.998</c:v>
                </c:pt>
                <c:pt idx="7188">
                  <c:v>3990.48</c:v>
                </c:pt>
                <c:pt idx="7189">
                  <c:v>3990.962</c:v>
                </c:pt>
                <c:pt idx="7190">
                  <c:v>3991.444</c:v>
                </c:pt>
                <c:pt idx="7191">
                  <c:v>3991.926</c:v>
                </c:pt>
                <c:pt idx="7192">
                  <c:v>3992.408</c:v>
                </c:pt>
                <c:pt idx="7193">
                  <c:v>3992.89</c:v>
                </c:pt>
                <c:pt idx="7194">
                  <c:v>3993.372</c:v>
                </c:pt>
                <c:pt idx="7195">
                  <c:v>3993.854</c:v>
                </c:pt>
                <c:pt idx="7196">
                  <c:v>3994.337</c:v>
                </c:pt>
                <c:pt idx="7197">
                  <c:v>3994.819</c:v>
                </c:pt>
                <c:pt idx="7198">
                  <c:v>3995.301</c:v>
                </c:pt>
                <c:pt idx="7199">
                  <c:v>3995.783</c:v>
                </c:pt>
                <c:pt idx="7200">
                  <c:v>3996.265</c:v>
                </c:pt>
                <c:pt idx="7201">
                  <c:v>3996.747</c:v>
                </c:pt>
                <c:pt idx="7202">
                  <c:v>3997.229</c:v>
                </c:pt>
                <c:pt idx="7203">
                  <c:v>3997.711</c:v>
                </c:pt>
                <c:pt idx="7204">
                  <c:v>3998.194</c:v>
                </c:pt>
                <c:pt idx="7205">
                  <c:v>3998.676</c:v>
                </c:pt>
                <c:pt idx="7206">
                  <c:v>3999.158</c:v>
                </c:pt>
                <c:pt idx="7207">
                  <c:v>3999.64</c:v>
                </c:pt>
                <c:pt idx="7208">
                  <c:v>4000.122</c:v>
                </c:pt>
              </c:numCache>
            </c:numRef>
          </c:xVal>
          <c:yVal>
            <c:numRef>
              <c:f>'[his-pmo1.xlsm]his-pmo'!$B$1:$B$7209</c:f>
              <c:numCache>
                <c:formatCode>0.000000_ </c:formatCode>
                <c:ptCount val="7209"/>
                <c:pt idx="0">
                  <c:v>67.8642</c:v>
                </c:pt>
                <c:pt idx="1">
                  <c:v>66.6203</c:v>
                </c:pt>
                <c:pt idx="2">
                  <c:v>66.20327</c:v>
                </c:pt>
                <c:pt idx="3">
                  <c:v>66.57407</c:v>
                </c:pt>
                <c:pt idx="4">
                  <c:v>67.29286</c:v>
                </c:pt>
                <c:pt idx="5">
                  <c:v>68.10623</c:v>
                </c:pt>
                <c:pt idx="6">
                  <c:v>68.39729</c:v>
                </c:pt>
                <c:pt idx="7">
                  <c:v>68.35093</c:v>
                </c:pt>
                <c:pt idx="8">
                  <c:v>68.03301</c:v>
                </c:pt>
                <c:pt idx="9">
                  <c:v>67.69026</c:v>
                </c:pt>
                <c:pt idx="10">
                  <c:v>67.64594</c:v>
                </c:pt>
                <c:pt idx="11">
                  <c:v>68.01788</c:v>
                </c:pt>
                <c:pt idx="12">
                  <c:v>68.6667</c:v>
                </c:pt>
                <c:pt idx="13">
                  <c:v>69.39336</c:v>
                </c:pt>
                <c:pt idx="14">
                  <c:v>70.05826</c:v>
                </c:pt>
                <c:pt idx="15">
                  <c:v>70.54053</c:v>
                </c:pt>
                <c:pt idx="16">
                  <c:v>70.71374</c:v>
                </c:pt>
                <c:pt idx="17">
                  <c:v>70.50758</c:v>
                </c:pt>
                <c:pt idx="18">
                  <c:v>69.99976</c:v>
                </c:pt>
                <c:pt idx="19">
                  <c:v>69.35581</c:v>
                </c:pt>
                <c:pt idx="20">
                  <c:v>68.70681</c:v>
                </c:pt>
                <c:pt idx="21">
                  <c:v>68.09663</c:v>
                </c:pt>
                <c:pt idx="22">
                  <c:v>67.53229</c:v>
                </c:pt>
                <c:pt idx="23">
                  <c:v>67.01294</c:v>
                </c:pt>
                <c:pt idx="24">
                  <c:v>66.57449</c:v>
                </c:pt>
                <c:pt idx="25">
                  <c:v>66.29918</c:v>
                </c:pt>
                <c:pt idx="26">
                  <c:v>66.27407</c:v>
                </c:pt>
                <c:pt idx="27">
                  <c:v>66.52039</c:v>
                </c:pt>
                <c:pt idx="28">
                  <c:v>66.97468</c:v>
                </c:pt>
                <c:pt idx="29">
                  <c:v>67.44759</c:v>
                </c:pt>
                <c:pt idx="30">
                  <c:v>67.80307</c:v>
                </c:pt>
                <c:pt idx="31">
                  <c:v>68.21062</c:v>
                </c:pt>
                <c:pt idx="32">
                  <c:v>68.41475</c:v>
                </c:pt>
                <c:pt idx="33">
                  <c:v>68.38315</c:v>
                </c:pt>
                <c:pt idx="34">
                  <c:v>68.39343</c:v>
                </c:pt>
                <c:pt idx="35">
                  <c:v>68.08785</c:v>
                </c:pt>
                <c:pt idx="36">
                  <c:v>67.81525</c:v>
                </c:pt>
                <c:pt idx="37">
                  <c:v>67.65079</c:v>
                </c:pt>
                <c:pt idx="38">
                  <c:v>67.64734</c:v>
                </c:pt>
                <c:pt idx="39">
                  <c:v>67.78979</c:v>
                </c:pt>
                <c:pt idx="40">
                  <c:v>68.11395</c:v>
                </c:pt>
                <c:pt idx="41">
                  <c:v>68.54475</c:v>
                </c:pt>
                <c:pt idx="42">
                  <c:v>69.0363</c:v>
                </c:pt>
                <c:pt idx="43">
                  <c:v>69.4887</c:v>
                </c:pt>
                <c:pt idx="44">
                  <c:v>69.90282</c:v>
                </c:pt>
                <c:pt idx="45">
                  <c:v>70.25784</c:v>
                </c:pt>
                <c:pt idx="46">
                  <c:v>70.56794</c:v>
                </c:pt>
                <c:pt idx="47">
                  <c:v>70.84052</c:v>
                </c:pt>
                <c:pt idx="48">
                  <c:v>71.06631</c:v>
                </c:pt>
                <c:pt idx="49">
                  <c:v>71.19379</c:v>
                </c:pt>
                <c:pt idx="50">
                  <c:v>71.34824</c:v>
                </c:pt>
                <c:pt idx="51">
                  <c:v>71.40016</c:v>
                </c:pt>
                <c:pt idx="52">
                  <c:v>71.33424</c:v>
                </c:pt>
                <c:pt idx="53">
                  <c:v>71.14513</c:v>
                </c:pt>
                <c:pt idx="54">
                  <c:v>70.85196</c:v>
                </c:pt>
                <c:pt idx="55">
                  <c:v>70.49938</c:v>
                </c:pt>
                <c:pt idx="56">
                  <c:v>70.17976</c:v>
                </c:pt>
                <c:pt idx="57">
                  <c:v>69.98478</c:v>
                </c:pt>
                <c:pt idx="58">
                  <c:v>69.9258</c:v>
                </c:pt>
                <c:pt idx="59">
                  <c:v>70.06546</c:v>
                </c:pt>
                <c:pt idx="60">
                  <c:v>70.38262</c:v>
                </c:pt>
                <c:pt idx="61">
                  <c:v>70.8075</c:v>
                </c:pt>
                <c:pt idx="62">
                  <c:v>71.25191</c:v>
                </c:pt>
                <c:pt idx="63">
                  <c:v>71.62373</c:v>
                </c:pt>
                <c:pt idx="64">
                  <c:v>71.84938</c:v>
                </c:pt>
                <c:pt idx="65">
                  <c:v>71.89997</c:v>
                </c:pt>
                <c:pt idx="66">
                  <c:v>71.80575</c:v>
                </c:pt>
                <c:pt idx="67">
                  <c:v>71.62949</c:v>
                </c:pt>
                <c:pt idx="68">
                  <c:v>71.43858</c:v>
                </c:pt>
                <c:pt idx="69">
                  <c:v>71.27884</c:v>
                </c:pt>
                <c:pt idx="70">
                  <c:v>71.09305</c:v>
                </c:pt>
                <c:pt idx="71">
                  <c:v>70.84298</c:v>
                </c:pt>
                <c:pt idx="72">
                  <c:v>70.80714</c:v>
                </c:pt>
                <c:pt idx="73">
                  <c:v>70.79291</c:v>
                </c:pt>
                <c:pt idx="74">
                  <c:v>70.79575</c:v>
                </c:pt>
                <c:pt idx="75">
                  <c:v>70.82221</c:v>
                </c:pt>
                <c:pt idx="76">
                  <c:v>71.09058</c:v>
                </c:pt>
                <c:pt idx="77">
                  <c:v>71.07976</c:v>
                </c:pt>
                <c:pt idx="78">
                  <c:v>71.0248</c:v>
                </c:pt>
                <c:pt idx="79">
                  <c:v>70.89258</c:v>
                </c:pt>
                <c:pt idx="80">
                  <c:v>70.66965</c:v>
                </c:pt>
                <c:pt idx="81">
                  <c:v>70.37669</c:v>
                </c:pt>
                <c:pt idx="82">
                  <c:v>70.07176</c:v>
                </c:pt>
                <c:pt idx="83">
                  <c:v>69.82231</c:v>
                </c:pt>
                <c:pt idx="84">
                  <c:v>69.68063</c:v>
                </c:pt>
                <c:pt idx="85">
                  <c:v>69.66165</c:v>
                </c:pt>
                <c:pt idx="86">
                  <c:v>69.74738</c:v>
                </c:pt>
                <c:pt idx="87">
                  <c:v>69.89132</c:v>
                </c:pt>
                <c:pt idx="88">
                  <c:v>70.03826</c:v>
                </c:pt>
                <c:pt idx="89">
                  <c:v>70.1479</c:v>
                </c:pt>
                <c:pt idx="90">
                  <c:v>70.17324</c:v>
                </c:pt>
                <c:pt idx="91">
                  <c:v>70.21227</c:v>
                </c:pt>
                <c:pt idx="92">
                  <c:v>70.25792</c:v>
                </c:pt>
                <c:pt idx="93">
                  <c:v>70.3374</c:v>
                </c:pt>
                <c:pt idx="94">
                  <c:v>70.46282</c:v>
                </c:pt>
                <c:pt idx="95">
                  <c:v>70.61752</c:v>
                </c:pt>
                <c:pt idx="96">
                  <c:v>70.76226</c:v>
                </c:pt>
                <c:pt idx="97">
                  <c:v>70.84826</c:v>
                </c:pt>
                <c:pt idx="98">
                  <c:v>70.84465</c:v>
                </c:pt>
                <c:pt idx="99">
                  <c:v>70.74532</c:v>
                </c:pt>
                <c:pt idx="100">
                  <c:v>70.56804</c:v>
                </c:pt>
                <c:pt idx="101">
                  <c:v>70.33817</c:v>
                </c:pt>
                <c:pt idx="102">
                  <c:v>70.07723</c:v>
                </c:pt>
                <c:pt idx="103">
                  <c:v>69.79115</c:v>
                </c:pt>
                <c:pt idx="104">
                  <c:v>69.48002</c:v>
                </c:pt>
                <c:pt idx="105">
                  <c:v>69.15331</c:v>
                </c:pt>
                <c:pt idx="106">
                  <c:v>68.83585</c:v>
                </c:pt>
                <c:pt idx="107">
                  <c:v>68.55476</c:v>
                </c:pt>
                <c:pt idx="108">
                  <c:v>68.3273</c:v>
                </c:pt>
                <c:pt idx="109">
                  <c:v>68.15612</c:v>
                </c:pt>
                <c:pt idx="110">
                  <c:v>68.03499</c:v>
                </c:pt>
                <c:pt idx="111">
                  <c:v>67.94739</c:v>
                </c:pt>
                <c:pt idx="112">
                  <c:v>67.86882</c:v>
                </c:pt>
                <c:pt idx="113">
                  <c:v>67.77365</c:v>
                </c:pt>
                <c:pt idx="114">
                  <c:v>67.64612</c:v>
                </c:pt>
                <c:pt idx="115">
                  <c:v>67.48102</c:v>
                </c:pt>
                <c:pt idx="116">
                  <c:v>67.28362</c:v>
                </c:pt>
                <c:pt idx="117">
                  <c:v>67.06184</c:v>
                </c:pt>
                <c:pt idx="118">
                  <c:v>66.82722</c:v>
                </c:pt>
                <c:pt idx="119">
                  <c:v>66.58535</c:v>
                </c:pt>
                <c:pt idx="120">
                  <c:v>66.339</c:v>
                </c:pt>
                <c:pt idx="121">
                  <c:v>66.08759</c:v>
                </c:pt>
                <c:pt idx="122">
                  <c:v>65.83247</c:v>
                </c:pt>
                <c:pt idx="123">
                  <c:v>65.57545</c:v>
                </c:pt>
                <c:pt idx="124">
                  <c:v>65.3215</c:v>
                </c:pt>
                <c:pt idx="125">
                  <c:v>65.07993</c:v>
                </c:pt>
                <c:pt idx="126">
                  <c:v>64.86674</c:v>
                </c:pt>
                <c:pt idx="127">
                  <c:v>64.69909</c:v>
                </c:pt>
                <c:pt idx="128">
                  <c:v>64.59177</c:v>
                </c:pt>
                <c:pt idx="129">
                  <c:v>64.45165</c:v>
                </c:pt>
                <c:pt idx="130">
                  <c:v>64.42537</c:v>
                </c:pt>
                <c:pt idx="131">
                  <c:v>64.4912</c:v>
                </c:pt>
                <c:pt idx="132">
                  <c:v>64.60068</c:v>
                </c:pt>
                <c:pt idx="133">
                  <c:v>64.70599</c:v>
                </c:pt>
                <c:pt idx="134">
                  <c:v>64.78632</c:v>
                </c:pt>
                <c:pt idx="135">
                  <c:v>64.8548</c:v>
                </c:pt>
                <c:pt idx="136">
                  <c:v>64.94783</c:v>
                </c:pt>
                <c:pt idx="137">
                  <c:v>65.0982</c:v>
                </c:pt>
                <c:pt idx="138">
                  <c:v>65.31104</c:v>
                </c:pt>
                <c:pt idx="139">
                  <c:v>65.55478</c:v>
                </c:pt>
                <c:pt idx="140">
                  <c:v>65.77703</c:v>
                </c:pt>
                <c:pt idx="141">
                  <c:v>65.9315</c:v>
                </c:pt>
                <c:pt idx="142">
                  <c:v>66.00251</c:v>
                </c:pt>
                <c:pt idx="143">
                  <c:v>66.01134</c:v>
                </c:pt>
                <c:pt idx="144">
                  <c:v>66.00583</c:v>
                </c:pt>
                <c:pt idx="145">
                  <c:v>66.03628</c:v>
                </c:pt>
                <c:pt idx="146">
                  <c:v>66.1323</c:v>
                </c:pt>
                <c:pt idx="147">
                  <c:v>66.29019</c:v>
                </c:pt>
                <c:pt idx="148">
                  <c:v>66.48083</c:v>
                </c:pt>
                <c:pt idx="149">
                  <c:v>66.6672</c:v>
                </c:pt>
                <c:pt idx="150">
                  <c:v>66.82594</c:v>
                </c:pt>
                <c:pt idx="151">
                  <c:v>66.95499</c:v>
                </c:pt>
                <c:pt idx="152">
                  <c:v>67.07038</c:v>
                </c:pt>
                <c:pt idx="153">
                  <c:v>67.19086</c:v>
                </c:pt>
                <c:pt idx="154">
                  <c:v>67.32372</c:v>
                </c:pt>
                <c:pt idx="155">
                  <c:v>67.45654</c:v>
                </c:pt>
                <c:pt idx="156">
                  <c:v>67.5653</c:v>
                </c:pt>
                <c:pt idx="157">
                  <c:v>67.62836</c:v>
                </c:pt>
                <c:pt idx="158">
                  <c:v>67.64214</c:v>
                </c:pt>
                <c:pt idx="159">
                  <c:v>67.62505</c:v>
                </c:pt>
                <c:pt idx="160">
                  <c:v>67.61201</c:v>
                </c:pt>
                <c:pt idx="161">
                  <c:v>67.63762</c:v>
                </c:pt>
                <c:pt idx="162">
                  <c:v>67.7207</c:v>
                </c:pt>
                <c:pt idx="163">
                  <c:v>67.85572</c:v>
                </c:pt>
                <c:pt idx="164">
                  <c:v>68.01929</c:v>
                </c:pt>
                <c:pt idx="165">
                  <c:v>68.18428</c:v>
                </c:pt>
                <c:pt idx="166">
                  <c:v>68.33588</c:v>
                </c:pt>
                <c:pt idx="167">
                  <c:v>68.47758</c:v>
                </c:pt>
                <c:pt idx="168">
                  <c:v>68.62714</c:v>
                </c:pt>
                <c:pt idx="169">
                  <c:v>68.80192</c:v>
                </c:pt>
                <c:pt idx="170">
                  <c:v>69.00633</c:v>
                </c:pt>
                <c:pt idx="171">
                  <c:v>69.2253</c:v>
                </c:pt>
                <c:pt idx="172">
                  <c:v>69.43222</c:v>
                </c:pt>
                <c:pt idx="173">
                  <c:v>69.60342</c:v>
                </c:pt>
                <c:pt idx="174">
                  <c:v>69.73412</c:v>
                </c:pt>
                <c:pt idx="175">
                  <c:v>69.84217</c:v>
                </c:pt>
                <c:pt idx="176">
                  <c:v>69.96183</c:v>
                </c:pt>
                <c:pt idx="177">
                  <c:v>70.12523</c:v>
                </c:pt>
                <c:pt idx="178">
                  <c:v>70.34502</c:v>
                </c:pt>
                <c:pt idx="179">
                  <c:v>70.6044</c:v>
                </c:pt>
                <c:pt idx="180">
                  <c:v>70.86574</c:v>
                </c:pt>
                <c:pt idx="181">
                  <c:v>71.08681</c:v>
                </c:pt>
                <c:pt idx="182">
                  <c:v>71.24158</c:v>
                </c:pt>
                <c:pt idx="183">
                  <c:v>71.32873</c:v>
                </c:pt>
                <c:pt idx="184">
                  <c:v>71.37035</c:v>
                </c:pt>
                <c:pt idx="185">
                  <c:v>71.39792</c:v>
                </c:pt>
                <c:pt idx="186">
                  <c:v>71.43631</c:v>
                </c:pt>
                <c:pt idx="187">
                  <c:v>71.49233</c:v>
                </c:pt>
                <c:pt idx="188">
                  <c:v>71.55766</c:v>
                </c:pt>
                <c:pt idx="189">
                  <c:v>71.61916</c:v>
                </c:pt>
                <c:pt idx="190">
                  <c:v>71.67324</c:v>
                </c:pt>
                <c:pt idx="191">
                  <c:v>71.73094</c:v>
                </c:pt>
                <c:pt idx="192">
                  <c:v>71.81329</c:v>
                </c:pt>
                <c:pt idx="193">
                  <c:v>71.93613</c:v>
                </c:pt>
                <c:pt idx="194">
                  <c:v>72.09737</c:v>
                </c:pt>
                <c:pt idx="195">
                  <c:v>72.2728</c:v>
                </c:pt>
                <c:pt idx="196">
                  <c:v>72.4285</c:v>
                </c:pt>
                <c:pt idx="197">
                  <c:v>72.53582</c:v>
                </c:pt>
                <c:pt idx="198">
                  <c:v>72.58653</c:v>
                </c:pt>
                <c:pt idx="199">
                  <c:v>72.59453</c:v>
                </c:pt>
                <c:pt idx="200">
                  <c:v>72.58911</c:v>
                </c:pt>
                <c:pt idx="201">
                  <c:v>72.59886</c:v>
                </c:pt>
                <c:pt idx="202">
                  <c:v>72.63829</c:v>
                </c:pt>
                <c:pt idx="203">
                  <c:v>72.70094</c:v>
                </c:pt>
                <c:pt idx="204">
                  <c:v>72.76717</c:v>
                </c:pt>
                <c:pt idx="205">
                  <c:v>72.81666</c:v>
                </c:pt>
                <c:pt idx="206">
                  <c:v>72.84133</c:v>
                </c:pt>
                <c:pt idx="207">
                  <c:v>72.84912</c:v>
                </c:pt>
                <c:pt idx="208">
                  <c:v>72.85932</c:v>
                </c:pt>
                <c:pt idx="209">
                  <c:v>72.89034</c:v>
                </c:pt>
                <c:pt idx="210">
                  <c:v>72.94918</c:v>
                </c:pt>
                <c:pt idx="211">
                  <c:v>73.02764</c:v>
                </c:pt>
                <c:pt idx="212">
                  <c:v>73.10889</c:v>
                </c:pt>
                <c:pt idx="213">
                  <c:v>73.17699</c:v>
                </c:pt>
                <c:pt idx="214">
                  <c:v>73.22698</c:v>
                </c:pt>
                <c:pt idx="215">
                  <c:v>73.26556</c:v>
                </c:pt>
                <c:pt idx="216">
                  <c:v>73.30694</c:v>
                </c:pt>
                <c:pt idx="217">
                  <c:v>73.36245</c:v>
                </c:pt>
                <c:pt idx="218">
                  <c:v>73.43343</c:v>
                </c:pt>
                <c:pt idx="219">
                  <c:v>73.50893</c:v>
                </c:pt>
                <c:pt idx="220">
                  <c:v>73.5729</c:v>
                </c:pt>
                <c:pt idx="221">
                  <c:v>73.61378</c:v>
                </c:pt>
                <c:pt idx="222">
                  <c:v>73.63371</c:v>
                </c:pt>
                <c:pt idx="223">
                  <c:v>73.64925</c:v>
                </c:pt>
                <c:pt idx="224">
                  <c:v>73.68559</c:v>
                </c:pt>
                <c:pt idx="225">
                  <c:v>73.76379</c:v>
                </c:pt>
                <c:pt idx="226">
                  <c:v>73.88956</c:v>
                </c:pt>
                <c:pt idx="227">
                  <c:v>74.04765</c:v>
                </c:pt>
                <c:pt idx="228">
                  <c:v>74.20748</c:v>
                </c:pt>
                <c:pt idx="229">
                  <c:v>74.33511</c:v>
                </c:pt>
                <c:pt idx="230">
                  <c:v>74.40819</c:v>
                </c:pt>
                <c:pt idx="231">
                  <c:v>74.42371</c:v>
                </c:pt>
                <c:pt idx="232">
                  <c:v>74.39893</c:v>
                </c:pt>
                <c:pt idx="233">
                  <c:v>74.36179</c:v>
                </c:pt>
                <c:pt idx="234">
                  <c:v>74.33916</c:v>
                </c:pt>
                <c:pt idx="235">
                  <c:v>74.3459</c:v>
                </c:pt>
                <c:pt idx="236">
                  <c:v>74.38264</c:v>
                </c:pt>
                <c:pt idx="237">
                  <c:v>74.43946</c:v>
                </c:pt>
                <c:pt idx="238">
                  <c:v>74.50426</c:v>
                </c:pt>
                <c:pt idx="239">
                  <c:v>74.56891</c:v>
                </c:pt>
                <c:pt idx="240">
                  <c:v>74.63171</c:v>
                </c:pt>
                <c:pt idx="241">
                  <c:v>74.69477</c:v>
                </c:pt>
                <c:pt idx="242">
                  <c:v>74.75933</c:v>
                </c:pt>
                <c:pt idx="243">
                  <c:v>74.82246</c:v>
                </c:pt>
                <c:pt idx="244">
                  <c:v>74.87751</c:v>
                </c:pt>
                <c:pt idx="245">
                  <c:v>74.91723</c:v>
                </c:pt>
                <c:pt idx="246">
                  <c:v>74.93888</c:v>
                </c:pt>
                <c:pt idx="247">
                  <c:v>74.94601</c:v>
                </c:pt>
                <c:pt idx="248">
                  <c:v>74.94776</c:v>
                </c:pt>
                <c:pt idx="249">
                  <c:v>74.95461</c:v>
                </c:pt>
                <c:pt idx="250">
                  <c:v>74.97348</c:v>
                </c:pt>
                <c:pt idx="251">
                  <c:v>75.00479</c:v>
                </c:pt>
                <c:pt idx="252">
                  <c:v>75.04381</c:v>
                </c:pt>
                <c:pt idx="253">
                  <c:v>75.08379</c:v>
                </c:pt>
                <c:pt idx="254">
                  <c:v>75.12086</c:v>
                </c:pt>
                <c:pt idx="255">
                  <c:v>75.1559</c:v>
                </c:pt>
                <c:pt idx="256">
                  <c:v>75.19395</c:v>
                </c:pt>
                <c:pt idx="257">
                  <c:v>75.24012</c:v>
                </c:pt>
                <c:pt idx="258">
                  <c:v>75.29584</c:v>
                </c:pt>
                <c:pt idx="259">
                  <c:v>75.35656</c:v>
                </c:pt>
                <c:pt idx="260">
                  <c:v>75.41406</c:v>
                </c:pt>
                <c:pt idx="261">
                  <c:v>75.46017</c:v>
                </c:pt>
                <c:pt idx="262">
                  <c:v>75.49174</c:v>
                </c:pt>
                <c:pt idx="263">
                  <c:v>75.5121</c:v>
                </c:pt>
                <c:pt idx="264">
                  <c:v>75.53023</c:v>
                </c:pt>
                <c:pt idx="265">
                  <c:v>75.55602</c:v>
                </c:pt>
                <c:pt idx="266">
                  <c:v>75.59606</c:v>
                </c:pt>
                <c:pt idx="267">
                  <c:v>75.6505</c:v>
                </c:pt>
                <c:pt idx="268">
                  <c:v>75.71402</c:v>
                </c:pt>
                <c:pt idx="269">
                  <c:v>75.77899</c:v>
                </c:pt>
                <c:pt idx="270">
                  <c:v>75.83971</c:v>
                </c:pt>
                <c:pt idx="271">
                  <c:v>75.89471</c:v>
                </c:pt>
                <c:pt idx="272">
                  <c:v>75.9466</c:v>
                </c:pt>
                <c:pt idx="273">
                  <c:v>75.99918</c:v>
                </c:pt>
                <c:pt idx="274">
                  <c:v>76.0544</c:v>
                </c:pt>
                <c:pt idx="275">
                  <c:v>76.11043</c:v>
                </c:pt>
                <c:pt idx="276">
                  <c:v>76.16267</c:v>
                </c:pt>
                <c:pt idx="277">
                  <c:v>76.20611</c:v>
                </c:pt>
                <c:pt idx="278">
                  <c:v>76.23893</c:v>
                </c:pt>
                <c:pt idx="279">
                  <c:v>76.26366</c:v>
                </c:pt>
                <c:pt idx="280">
                  <c:v>76.28647</c:v>
                </c:pt>
                <c:pt idx="281">
                  <c:v>76.31408</c:v>
                </c:pt>
                <c:pt idx="282">
                  <c:v>76.3508</c:v>
                </c:pt>
                <c:pt idx="283">
                  <c:v>76.39646</c:v>
                </c:pt>
                <c:pt idx="284">
                  <c:v>76.44728</c:v>
                </c:pt>
                <c:pt idx="285">
                  <c:v>76.49797</c:v>
                </c:pt>
                <c:pt idx="286">
                  <c:v>76.54478</c:v>
                </c:pt>
                <c:pt idx="287">
                  <c:v>76.58696</c:v>
                </c:pt>
                <c:pt idx="288">
                  <c:v>76.62675</c:v>
                </c:pt>
                <c:pt idx="289">
                  <c:v>76.66722</c:v>
                </c:pt>
                <c:pt idx="290">
                  <c:v>76.7105</c:v>
                </c:pt>
                <c:pt idx="291">
                  <c:v>76.75566</c:v>
                </c:pt>
                <c:pt idx="292">
                  <c:v>76.79858</c:v>
                </c:pt>
                <c:pt idx="293">
                  <c:v>76.8323</c:v>
                </c:pt>
                <c:pt idx="294">
                  <c:v>76.84982</c:v>
                </c:pt>
                <c:pt idx="295">
                  <c:v>76.84976</c:v>
                </c:pt>
                <c:pt idx="296">
                  <c:v>76.84348</c:v>
                </c:pt>
                <c:pt idx="297">
                  <c:v>76.85173</c:v>
                </c:pt>
                <c:pt idx="298">
                  <c:v>76.88486</c:v>
                </c:pt>
                <c:pt idx="299">
                  <c:v>76.93122</c:v>
                </c:pt>
                <c:pt idx="300">
                  <c:v>76.97273</c:v>
                </c:pt>
                <c:pt idx="301">
                  <c:v>77.00066</c:v>
                </c:pt>
                <c:pt idx="302">
                  <c:v>77.01678</c:v>
                </c:pt>
                <c:pt idx="303">
                  <c:v>77.02785</c:v>
                </c:pt>
                <c:pt idx="304">
                  <c:v>77.04167</c:v>
                </c:pt>
                <c:pt idx="305">
                  <c:v>77.06447</c:v>
                </c:pt>
                <c:pt idx="306">
                  <c:v>77.09965</c:v>
                </c:pt>
                <c:pt idx="307">
                  <c:v>77.14683</c:v>
                </c:pt>
                <c:pt idx="308">
                  <c:v>77.20248</c:v>
                </c:pt>
                <c:pt idx="309">
                  <c:v>77.26138</c:v>
                </c:pt>
                <c:pt idx="310">
                  <c:v>77.31936</c:v>
                </c:pt>
                <c:pt idx="311">
                  <c:v>77.37468</c:v>
                </c:pt>
                <c:pt idx="312">
                  <c:v>77.42837</c:v>
                </c:pt>
                <c:pt idx="313">
                  <c:v>77.48253</c:v>
                </c:pt>
                <c:pt idx="314">
                  <c:v>77.53866</c:v>
                </c:pt>
                <c:pt idx="315">
                  <c:v>77.59621</c:v>
                </c:pt>
                <c:pt idx="316">
                  <c:v>77.65316</c:v>
                </c:pt>
                <c:pt idx="317">
                  <c:v>77.70717</c:v>
                </c:pt>
                <c:pt idx="318">
                  <c:v>77.75749</c:v>
                </c:pt>
                <c:pt idx="319">
                  <c:v>77.8055</c:v>
                </c:pt>
                <c:pt idx="320">
                  <c:v>77.85428</c:v>
                </c:pt>
                <c:pt idx="321">
                  <c:v>77.90634</c:v>
                </c:pt>
                <c:pt idx="322">
                  <c:v>77.96254</c:v>
                </c:pt>
                <c:pt idx="323">
                  <c:v>78.02085</c:v>
                </c:pt>
                <c:pt idx="324">
                  <c:v>78.07754</c:v>
                </c:pt>
                <c:pt idx="325">
                  <c:v>78.12891</c:v>
                </c:pt>
                <c:pt idx="326">
                  <c:v>78.17354</c:v>
                </c:pt>
                <c:pt idx="327">
                  <c:v>78.21278</c:v>
                </c:pt>
                <c:pt idx="328">
                  <c:v>78.25014</c:v>
                </c:pt>
                <c:pt idx="329">
                  <c:v>78.28934</c:v>
                </c:pt>
                <c:pt idx="330">
                  <c:v>78.33231</c:v>
                </c:pt>
                <c:pt idx="331">
                  <c:v>78.37793</c:v>
                </c:pt>
                <c:pt idx="332">
                  <c:v>78.42271</c:v>
                </c:pt>
                <c:pt idx="333">
                  <c:v>78.46233</c:v>
                </c:pt>
                <c:pt idx="334">
                  <c:v>78.494</c:v>
                </c:pt>
                <c:pt idx="335">
                  <c:v>78.5173</c:v>
                </c:pt>
                <c:pt idx="336">
                  <c:v>78.53447</c:v>
                </c:pt>
                <c:pt idx="337">
                  <c:v>78.54903</c:v>
                </c:pt>
                <c:pt idx="338">
                  <c:v>78.56416</c:v>
                </c:pt>
                <c:pt idx="339">
                  <c:v>78.58145</c:v>
                </c:pt>
                <c:pt idx="340">
                  <c:v>78.60062</c:v>
                </c:pt>
                <c:pt idx="341">
                  <c:v>78.62025</c:v>
                </c:pt>
                <c:pt idx="342">
                  <c:v>78.63899</c:v>
                </c:pt>
                <c:pt idx="343">
                  <c:v>78.65607</c:v>
                </c:pt>
                <c:pt idx="344">
                  <c:v>78.67149</c:v>
                </c:pt>
                <c:pt idx="345">
                  <c:v>78.68529</c:v>
                </c:pt>
                <c:pt idx="346">
                  <c:v>78.69684</c:v>
                </c:pt>
                <c:pt idx="347">
                  <c:v>78.70468</c:v>
                </c:pt>
                <c:pt idx="348">
                  <c:v>78.70715</c:v>
                </c:pt>
                <c:pt idx="349">
                  <c:v>78.70325</c:v>
                </c:pt>
                <c:pt idx="350">
                  <c:v>78.69352</c:v>
                </c:pt>
                <c:pt idx="351">
                  <c:v>78.67998</c:v>
                </c:pt>
                <c:pt idx="352">
                  <c:v>78.66541</c:v>
                </c:pt>
                <c:pt idx="353">
                  <c:v>78.6519</c:v>
                </c:pt>
                <c:pt idx="354">
                  <c:v>78.63979</c:v>
                </c:pt>
                <c:pt idx="355">
                  <c:v>78.62726</c:v>
                </c:pt>
                <c:pt idx="356">
                  <c:v>78.61129</c:v>
                </c:pt>
                <c:pt idx="357">
                  <c:v>78.58902</c:v>
                </c:pt>
                <c:pt idx="358">
                  <c:v>78.55934</c:v>
                </c:pt>
                <c:pt idx="359">
                  <c:v>78.52324</c:v>
                </c:pt>
                <c:pt idx="360">
                  <c:v>78.48343</c:v>
                </c:pt>
                <c:pt idx="361">
                  <c:v>78.44258</c:v>
                </c:pt>
                <c:pt idx="362">
                  <c:v>78.40208</c:v>
                </c:pt>
                <c:pt idx="363">
                  <c:v>78.36106</c:v>
                </c:pt>
                <c:pt idx="364">
                  <c:v>78.31685</c:v>
                </c:pt>
                <c:pt idx="365">
                  <c:v>78.26625</c:v>
                </c:pt>
                <c:pt idx="366">
                  <c:v>78.20723</c:v>
                </c:pt>
                <c:pt idx="367">
                  <c:v>78.1399</c:v>
                </c:pt>
                <c:pt idx="368">
                  <c:v>78.06659</c:v>
                </c:pt>
                <c:pt idx="369">
                  <c:v>77.99074</c:v>
                </c:pt>
                <c:pt idx="370">
                  <c:v>77.91558</c:v>
                </c:pt>
                <c:pt idx="371">
                  <c:v>77.84302</c:v>
                </c:pt>
                <c:pt idx="372">
                  <c:v>77.77335</c:v>
                </c:pt>
                <c:pt idx="373">
                  <c:v>77.70607</c:v>
                </c:pt>
                <c:pt idx="374">
                  <c:v>77.64085</c:v>
                </c:pt>
                <c:pt idx="375">
                  <c:v>77.57832</c:v>
                </c:pt>
                <c:pt idx="376">
                  <c:v>77.52023</c:v>
                </c:pt>
                <c:pt idx="377">
                  <c:v>77.46853</c:v>
                </c:pt>
                <c:pt idx="378">
                  <c:v>77.42442</c:v>
                </c:pt>
                <c:pt idx="379">
                  <c:v>77.38769</c:v>
                </c:pt>
                <c:pt idx="380">
                  <c:v>77.35705</c:v>
                </c:pt>
                <c:pt idx="381">
                  <c:v>77.33086</c:v>
                </c:pt>
                <c:pt idx="382">
                  <c:v>77.30853</c:v>
                </c:pt>
                <c:pt idx="383">
                  <c:v>77.29079</c:v>
                </c:pt>
                <c:pt idx="384">
                  <c:v>77.27959</c:v>
                </c:pt>
                <c:pt idx="385">
                  <c:v>77.27664</c:v>
                </c:pt>
                <c:pt idx="386">
                  <c:v>77.28239</c:v>
                </c:pt>
                <c:pt idx="387">
                  <c:v>77.29529</c:v>
                </c:pt>
                <c:pt idx="388">
                  <c:v>77.31213</c:v>
                </c:pt>
                <c:pt idx="389">
                  <c:v>77.32926</c:v>
                </c:pt>
                <c:pt idx="390">
                  <c:v>77.34403</c:v>
                </c:pt>
                <c:pt idx="391">
                  <c:v>77.3554</c:v>
                </c:pt>
                <c:pt idx="392">
                  <c:v>77.36371</c:v>
                </c:pt>
                <c:pt idx="393">
                  <c:v>77.36939</c:v>
                </c:pt>
                <c:pt idx="394">
                  <c:v>77.3718</c:v>
                </c:pt>
                <c:pt idx="395">
                  <c:v>77.36835</c:v>
                </c:pt>
                <c:pt idx="396">
                  <c:v>77.35503</c:v>
                </c:pt>
                <c:pt idx="397">
                  <c:v>77.3277</c:v>
                </c:pt>
                <c:pt idx="398">
                  <c:v>77.28372</c:v>
                </c:pt>
                <c:pt idx="399">
                  <c:v>77.22299</c:v>
                </c:pt>
                <c:pt idx="400">
                  <c:v>77.14793</c:v>
                </c:pt>
                <c:pt idx="401">
                  <c:v>77.06252</c:v>
                </c:pt>
                <c:pt idx="402">
                  <c:v>76.97115</c:v>
                </c:pt>
                <c:pt idx="403">
                  <c:v>76.87715</c:v>
                </c:pt>
                <c:pt idx="404">
                  <c:v>76.7823</c:v>
                </c:pt>
                <c:pt idx="405">
                  <c:v>76.68695</c:v>
                </c:pt>
                <c:pt idx="406">
                  <c:v>76.5909</c:v>
                </c:pt>
                <c:pt idx="407">
                  <c:v>76.49354</c:v>
                </c:pt>
                <c:pt idx="408">
                  <c:v>76.39403</c:v>
                </c:pt>
                <c:pt idx="409">
                  <c:v>76.29049</c:v>
                </c:pt>
                <c:pt idx="410">
                  <c:v>76.17948</c:v>
                </c:pt>
                <c:pt idx="411">
                  <c:v>76.05578</c:v>
                </c:pt>
                <c:pt idx="412">
                  <c:v>75.91331</c:v>
                </c:pt>
                <c:pt idx="413">
                  <c:v>75.74619</c:v>
                </c:pt>
                <c:pt idx="414">
                  <c:v>75.55029</c:v>
                </c:pt>
                <c:pt idx="415">
                  <c:v>75.32371</c:v>
                </c:pt>
                <c:pt idx="416">
                  <c:v>75.06672</c:v>
                </c:pt>
                <c:pt idx="417">
                  <c:v>74.78046</c:v>
                </c:pt>
                <c:pt idx="418">
                  <c:v>74.46574</c:v>
                </c:pt>
                <c:pt idx="419">
                  <c:v>74.12204</c:v>
                </c:pt>
                <c:pt idx="420">
                  <c:v>73.74803</c:v>
                </c:pt>
                <c:pt idx="421">
                  <c:v>73.34274</c:v>
                </c:pt>
                <c:pt idx="422">
                  <c:v>72.90725</c:v>
                </c:pt>
                <c:pt idx="423">
                  <c:v>72.44586</c:v>
                </c:pt>
                <c:pt idx="424">
                  <c:v>71.96591</c:v>
                </c:pt>
                <c:pt idx="425">
                  <c:v>71.47646</c:v>
                </c:pt>
                <c:pt idx="426">
                  <c:v>70.98619</c:v>
                </c:pt>
                <c:pt idx="427">
                  <c:v>70.50209</c:v>
                </c:pt>
                <c:pt idx="428">
                  <c:v>70.02909</c:v>
                </c:pt>
                <c:pt idx="429">
                  <c:v>69.57134</c:v>
                </c:pt>
                <c:pt idx="430">
                  <c:v>69.13421</c:v>
                </c:pt>
                <c:pt idx="431">
                  <c:v>68.72529</c:v>
                </c:pt>
                <c:pt idx="432">
                  <c:v>68.35449</c:v>
                </c:pt>
                <c:pt idx="433">
                  <c:v>68.03197</c:v>
                </c:pt>
                <c:pt idx="434">
                  <c:v>67.76593</c:v>
                </c:pt>
                <c:pt idx="435">
                  <c:v>67.56067</c:v>
                </c:pt>
                <c:pt idx="436">
                  <c:v>67.41667</c:v>
                </c:pt>
                <c:pt idx="437">
                  <c:v>67.33211</c:v>
                </c:pt>
                <c:pt idx="438">
                  <c:v>67.3054</c:v>
                </c:pt>
                <c:pt idx="439">
                  <c:v>67.33657</c:v>
                </c:pt>
                <c:pt idx="440">
                  <c:v>67.42721</c:v>
                </c:pt>
                <c:pt idx="441">
                  <c:v>67.5787</c:v>
                </c:pt>
                <c:pt idx="442">
                  <c:v>67.79017</c:v>
                </c:pt>
                <c:pt idx="443">
                  <c:v>68.05726</c:v>
                </c:pt>
                <c:pt idx="444">
                  <c:v>68.37289</c:v>
                </c:pt>
                <c:pt idx="445">
                  <c:v>68.7293</c:v>
                </c:pt>
                <c:pt idx="446">
                  <c:v>69.12048</c:v>
                </c:pt>
                <c:pt idx="447">
                  <c:v>69.54328</c:v>
                </c:pt>
                <c:pt idx="448">
                  <c:v>69.99705</c:v>
                </c:pt>
                <c:pt idx="449">
                  <c:v>70.48109</c:v>
                </c:pt>
                <c:pt idx="450">
                  <c:v>70.99292</c:v>
                </c:pt>
                <c:pt idx="451">
                  <c:v>71.52679</c:v>
                </c:pt>
                <c:pt idx="452">
                  <c:v>72.07463</c:v>
                </c:pt>
                <c:pt idx="453">
                  <c:v>72.62789</c:v>
                </c:pt>
                <c:pt idx="454">
                  <c:v>73.17982</c:v>
                </c:pt>
                <c:pt idx="455">
                  <c:v>73.72659</c:v>
                </c:pt>
                <c:pt idx="456">
                  <c:v>74.2668</c:v>
                </c:pt>
                <c:pt idx="457">
                  <c:v>74.80015</c:v>
                </c:pt>
                <c:pt idx="458">
                  <c:v>75.32548</c:v>
                </c:pt>
                <c:pt idx="459">
                  <c:v>75.83994</c:v>
                </c:pt>
                <c:pt idx="460">
                  <c:v>76.33939</c:v>
                </c:pt>
                <c:pt idx="461">
                  <c:v>76.8193</c:v>
                </c:pt>
                <c:pt idx="462">
                  <c:v>77.27641</c:v>
                </c:pt>
                <c:pt idx="463">
                  <c:v>77.70927</c:v>
                </c:pt>
                <c:pt idx="464">
                  <c:v>78.11804</c:v>
                </c:pt>
                <c:pt idx="465">
                  <c:v>78.50359</c:v>
                </c:pt>
                <c:pt idx="466">
                  <c:v>78.86675</c:v>
                </c:pt>
                <c:pt idx="467">
                  <c:v>79.20765</c:v>
                </c:pt>
                <c:pt idx="468">
                  <c:v>79.52617</c:v>
                </c:pt>
                <c:pt idx="469">
                  <c:v>79.82243</c:v>
                </c:pt>
                <c:pt idx="470">
                  <c:v>80.09749</c:v>
                </c:pt>
                <c:pt idx="471">
                  <c:v>80.35329</c:v>
                </c:pt>
                <c:pt idx="472">
                  <c:v>80.59221</c:v>
                </c:pt>
                <c:pt idx="473">
                  <c:v>80.81617</c:v>
                </c:pt>
                <c:pt idx="474">
                  <c:v>81.02604</c:v>
                </c:pt>
                <c:pt idx="475">
                  <c:v>81.22167</c:v>
                </c:pt>
                <c:pt idx="476">
                  <c:v>81.40252</c:v>
                </c:pt>
                <c:pt idx="477">
                  <c:v>81.56854</c:v>
                </c:pt>
                <c:pt idx="478">
                  <c:v>81.72105</c:v>
                </c:pt>
                <c:pt idx="479">
                  <c:v>81.86259</c:v>
                </c:pt>
                <c:pt idx="480">
                  <c:v>81.99655</c:v>
                </c:pt>
                <c:pt idx="481">
                  <c:v>82.12577</c:v>
                </c:pt>
                <c:pt idx="482">
                  <c:v>82.2519</c:v>
                </c:pt>
                <c:pt idx="483">
                  <c:v>82.37465</c:v>
                </c:pt>
                <c:pt idx="484">
                  <c:v>82.49261</c:v>
                </c:pt>
                <c:pt idx="485">
                  <c:v>82.60376</c:v>
                </c:pt>
                <c:pt idx="486">
                  <c:v>82.70679</c:v>
                </c:pt>
                <c:pt idx="487">
                  <c:v>82.80148</c:v>
                </c:pt>
                <c:pt idx="488">
                  <c:v>82.88856</c:v>
                </c:pt>
                <c:pt idx="489">
                  <c:v>82.96949</c:v>
                </c:pt>
                <c:pt idx="490">
                  <c:v>83.04552</c:v>
                </c:pt>
                <c:pt idx="491">
                  <c:v>83.11704</c:v>
                </c:pt>
                <c:pt idx="492">
                  <c:v>83.18388</c:v>
                </c:pt>
                <c:pt idx="493">
                  <c:v>83.24564</c:v>
                </c:pt>
                <c:pt idx="494">
                  <c:v>83.30237</c:v>
                </c:pt>
                <c:pt idx="495">
                  <c:v>83.35465</c:v>
                </c:pt>
                <c:pt idx="496">
                  <c:v>83.40359</c:v>
                </c:pt>
                <c:pt idx="497">
                  <c:v>83.45033</c:v>
                </c:pt>
                <c:pt idx="498">
                  <c:v>83.49556</c:v>
                </c:pt>
                <c:pt idx="499">
                  <c:v>83.53933</c:v>
                </c:pt>
                <c:pt idx="500">
                  <c:v>83.58137</c:v>
                </c:pt>
                <c:pt idx="501">
                  <c:v>83.62148</c:v>
                </c:pt>
                <c:pt idx="502">
                  <c:v>83.66007</c:v>
                </c:pt>
                <c:pt idx="503">
                  <c:v>83.69812</c:v>
                </c:pt>
                <c:pt idx="504">
                  <c:v>83.73695</c:v>
                </c:pt>
                <c:pt idx="505">
                  <c:v>83.77747</c:v>
                </c:pt>
                <c:pt idx="506">
                  <c:v>83.81988</c:v>
                </c:pt>
                <c:pt idx="507">
                  <c:v>83.86343</c:v>
                </c:pt>
                <c:pt idx="508">
                  <c:v>83.90702</c:v>
                </c:pt>
                <c:pt idx="509">
                  <c:v>83.94973</c:v>
                </c:pt>
                <c:pt idx="510">
                  <c:v>83.99158</c:v>
                </c:pt>
                <c:pt idx="511">
                  <c:v>84.03346</c:v>
                </c:pt>
                <c:pt idx="512">
                  <c:v>84.07696</c:v>
                </c:pt>
                <c:pt idx="513">
                  <c:v>84.12337</c:v>
                </c:pt>
                <c:pt idx="514">
                  <c:v>84.17329</c:v>
                </c:pt>
                <c:pt idx="515">
                  <c:v>84.22631</c:v>
                </c:pt>
                <c:pt idx="516">
                  <c:v>84.28142</c:v>
                </c:pt>
                <c:pt idx="517">
                  <c:v>84.33753</c:v>
                </c:pt>
                <c:pt idx="518">
                  <c:v>84.39423</c:v>
                </c:pt>
                <c:pt idx="519">
                  <c:v>84.45183</c:v>
                </c:pt>
                <c:pt idx="520">
                  <c:v>84.51104</c:v>
                </c:pt>
                <c:pt idx="521">
                  <c:v>84.57236</c:v>
                </c:pt>
                <c:pt idx="522">
                  <c:v>84.63556</c:v>
                </c:pt>
                <c:pt idx="523">
                  <c:v>84.69945</c:v>
                </c:pt>
                <c:pt idx="524">
                  <c:v>84.76242</c:v>
                </c:pt>
                <c:pt idx="525">
                  <c:v>84.82312</c:v>
                </c:pt>
                <c:pt idx="526">
                  <c:v>84.88116</c:v>
                </c:pt>
                <c:pt idx="527">
                  <c:v>84.93718</c:v>
                </c:pt>
                <c:pt idx="528">
                  <c:v>84.99267</c:v>
                </c:pt>
                <c:pt idx="529">
                  <c:v>85.04905</c:v>
                </c:pt>
                <c:pt idx="530">
                  <c:v>85.10711</c:v>
                </c:pt>
                <c:pt idx="531">
                  <c:v>85.16653</c:v>
                </c:pt>
                <c:pt idx="532">
                  <c:v>85.22632</c:v>
                </c:pt>
                <c:pt idx="533">
                  <c:v>85.28497</c:v>
                </c:pt>
                <c:pt idx="534">
                  <c:v>85.34151</c:v>
                </c:pt>
                <c:pt idx="535">
                  <c:v>85.39565</c:v>
                </c:pt>
                <c:pt idx="536">
                  <c:v>85.44776</c:v>
                </c:pt>
                <c:pt idx="537">
                  <c:v>85.49855</c:v>
                </c:pt>
                <c:pt idx="538">
                  <c:v>85.54862</c:v>
                </c:pt>
                <c:pt idx="539">
                  <c:v>85.59825</c:v>
                </c:pt>
                <c:pt idx="540">
                  <c:v>85.64761</c:v>
                </c:pt>
                <c:pt idx="541">
                  <c:v>85.69685</c:v>
                </c:pt>
                <c:pt idx="542">
                  <c:v>85.74661</c:v>
                </c:pt>
                <c:pt idx="543">
                  <c:v>85.7978</c:v>
                </c:pt>
                <c:pt idx="544">
                  <c:v>85.85133</c:v>
                </c:pt>
                <c:pt idx="545">
                  <c:v>85.90762</c:v>
                </c:pt>
                <c:pt idx="546">
                  <c:v>85.96634</c:v>
                </c:pt>
                <c:pt idx="547">
                  <c:v>86.02608</c:v>
                </c:pt>
                <c:pt idx="548">
                  <c:v>86.08496</c:v>
                </c:pt>
                <c:pt idx="549">
                  <c:v>86.14098</c:v>
                </c:pt>
                <c:pt idx="550">
                  <c:v>86.19267</c:v>
                </c:pt>
                <c:pt idx="551">
                  <c:v>86.23909</c:v>
                </c:pt>
                <c:pt idx="552">
                  <c:v>86.2798</c:v>
                </c:pt>
                <c:pt idx="553">
                  <c:v>86.31432</c:v>
                </c:pt>
                <c:pt idx="554">
                  <c:v>86.34206</c:v>
                </c:pt>
                <c:pt idx="555">
                  <c:v>86.36202</c:v>
                </c:pt>
                <c:pt idx="556">
                  <c:v>86.37315</c:v>
                </c:pt>
                <c:pt idx="557">
                  <c:v>86.37463</c:v>
                </c:pt>
                <c:pt idx="558">
                  <c:v>86.36619</c:v>
                </c:pt>
                <c:pt idx="559">
                  <c:v>86.34809</c:v>
                </c:pt>
                <c:pt idx="560">
                  <c:v>86.32102</c:v>
                </c:pt>
                <c:pt idx="561">
                  <c:v>86.28568</c:v>
                </c:pt>
                <c:pt idx="562">
                  <c:v>86.24289</c:v>
                </c:pt>
                <c:pt idx="563">
                  <c:v>86.19352</c:v>
                </c:pt>
                <c:pt idx="564">
                  <c:v>86.13905</c:v>
                </c:pt>
                <c:pt idx="565">
                  <c:v>86.08176</c:v>
                </c:pt>
                <c:pt idx="566">
                  <c:v>86.02512</c:v>
                </c:pt>
                <c:pt idx="567">
                  <c:v>85.97327</c:v>
                </c:pt>
                <c:pt idx="568">
                  <c:v>85.93043</c:v>
                </c:pt>
                <c:pt idx="569">
                  <c:v>85.8998</c:v>
                </c:pt>
                <c:pt idx="570">
                  <c:v>85.8828</c:v>
                </c:pt>
                <c:pt idx="571">
                  <c:v>85.87859</c:v>
                </c:pt>
                <c:pt idx="572">
                  <c:v>85.88451</c:v>
                </c:pt>
                <c:pt idx="573">
                  <c:v>85.89684</c:v>
                </c:pt>
                <c:pt idx="574">
                  <c:v>85.91187</c:v>
                </c:pt>
                <c:pt idx="575">
                  <c:v>85.92648</c:v>
                </c:pt>
                <c:pt idx="576">
                  <c:v>85.9385</c:v>
                </c:pt>
                <c:pt idx="577">
                  <c:v>85.94649</c:v>
                </c:pt>
                <c:pt idx="578">
                  <c:v>85.94947</c:v>
                </c:pt>
                <c:pt idx="579">
                  <c:v>85.94659</c:v>
                </c:pt>
                <c:pt idx="580">
                  <c:v>85.93734</c:v>
                </c:pt>
                <c:pt idx="581">
                  <c:v>85.9216</c:v>
                </c:pt>
                <c:pt idx="582">
                  <c:v>85.89996</c:v>
                </c:pt>
                <c:pt idx="583">
                  <c:v>85.87364</c:v>
                </c:pt>
                <c:pt idx="584">
                  <c:v>85.84431</c:v>
                </c:pt>
                <c:pt idx="585">
                  <c:v>85.81351</c:v>
                </c:pt>
                <c:pt idx="586">
                  <c:v>85.78242</c:v>
                </c:pt>
                <c:pt idx="587">
                  <c:v>85.75138</c:v>
                </c:pt>
                <c:pt idx="588">
                  <c:v>85.72037</c:v>
                </c:pt>
                <c:pt idx="589">
                  <c:v>85.68905</c:v>
                </c:pt>
                <c:pt idx="590">
                  <c:v>85.65743</c:v>
                </c:pt>
                <c:pt idx="591">
                  <c:v>85.62589</c:v>
                </c:pt>
                <c:pt idx="592">
                  <c:v>85.59523</c:v>
                </c:pt>
                <c:pt idx="593">
                  <c:v>85.56622</c:v>
                </c:pt>
                <c:pt idx="594">
                  <c:v>85.53931</c:v>
                </c:pt>
                <c:pt idx="595">
                  <c:v>85.51453</c:v>
                </c:pt>
                <c:pt idx="596">
                  <c:v>85.49157</c:v>
                </c:pt>
                <c:pt idx="597">
                  <c:v>85.47015</c:v>
                </c:pt>
                <c:pt idx="598">
                  <c:v>85.45033</c:v>
                </c:pt>
                <c:pt idx="599">
                  <c:v>85.43262</c:v>
                </c:pt>
                <c:pt idx="600">
                  <c:v>85.41768</c:v>
                </c:pt>
                <c:pt idx="601">
                  <c:v>85.40591</c:v>
                </c:pt>
                <c:pt idx="602">
                  <c:v>85.39727</c:v>
                </c:pt>
                <c:pt idx="603">
                  <c:v>85.39098</c:v>
                </c:pt>
                <c:pt idx="604">
                  <c:v>85.38604</c:v>
                </c:pt>
                <c:pt idx="605">
                  <c:v>85.38157</c:v>
                </c:pt>
                <c:pt idx="606">
                  <c:v>85.37725</c:v>
                </c:pt>
                <c:pt idx="607">
                  <c:v>85.3734</c:v>
                </c:pt>
                <c:pt idx="608">
                  <c:v>85.37058</c:v>
                </c:pt>
                <c:pt idx="609">
                  <c:v>85.36929</c:v>
                </c:pt>
                <c:pt idx="610">
                  <c:v>85.36938</c:v>
                </c:pt>
                <c:pt idx="611">
                  <c:v>85.37002</c:v>
                </c:pt>
                <c:pt idx="612">
                  <c:v>85.37002</c:v>
                </c:pt>
                <c:pt idx="613">
                  <c:v>85.36833</c:v>
                </c:pt>
                <c:pt idx="614">
                  <c:v>85.36454</c:v>
                </c:pt>
                <c:pt idx="615">
                  <c:v>85.359</c:v>
                </c:pt>
                <c:pt idx="616">
                  <c:v>85.35252</c:v>
                </c:pt>
                <c:pt idx="617">
                  <c:v>85.34588</c:v>
                </c:pt>
                <c:pt idx="618">
                  <c:v>85.33944</c:v>
                </c:pt>
                <c:pt idx="619">
                  <c:v>85.33288</c:v>
                </c:pt>
                <c:pt idx="620">
                  <c:v>85.32545</c:v>
                </c:pt>
                <c:pt idx="621">
                  <c:v>85.31646</c:v>
                </c:pt>
                <c:pt idx="622">
                  <c:v>85.30569</c:v>
                </c:pt>
                <c:pt idx="623">
                  <c:v>85.29349</c:v>
                </c:pt>
                <c:pt idx="624">
                  <c:v>85.28054</c:v>
                </c:pt>
                <c:pt idx="625">
                  <c:v>85.26743</c:v>
                </c:pt>
                <c:pt idx="626">
                  <c:v>85.25422</c:v>
                </c:pt>
                <c:pt idx="627">
                  <c:v>85.24033</c:v>
                </c:pt>
                <c:pt idx="628">
                  <c:v>85.2249</c:v>
                </c:pt>
                <c:pt idx="629">
                  <c:v>85.20717</c:v>
                </c:pt>
                <c:pt idx="630">
                  <c:v>85.18723</c:v>
                </c:pt>
                <c:pt idx="631">
                  <c:v>85.16582</c:v>
                </c:pt>
                <c:pt idx="632">
                  <c:v>85.14447</c:v>
                </c:pt>
                <c:pt idx="633">
                  <c:v>85.12469</c:v>
                </c:pt>
                <c:pt idx="634">
                  <c:v>85.10762</c:v>
                </c:pt>
                <c:pt idx="635">
                  <c:v>85.0938</c:v>
                </c:pt>
                <c:pt idx="636">
                  <c:v>85.08337</c:v>
                </c:pt>
                <c:pt idx="637">
                  <c:v>85.07645</c:v>
                </c:pt>
                <c:pt idx="638">
                  <c:v>85.07365</c:v>
                </c:pt>
                <c:pt idx="639">
                  <c:v>85.07607</c:v>
                </c:pt>
                <c:pt idx="640">
                  <c:v>85.08511</c:v>
                </c:pt>
                <c:pt idx="641">
                  <c:v>85.10178</c:v>
                </c:pt>
                <c:pt idx="642">
                  <c:v>85.12627</c:v>
                </c:pt>
                <c:pt idx="643">
                  <c:v>85.15765</c:v>
                </c:pt>
                <c:pt idx="644">
                  <c:v>85.19419</c:v>
                </c:pt>
                <c:pt idx="645">
                  <c:v>85.23391</c:v>
                </c:pt>
                <c:pt idx="646">
                  <c:v>85.27528</c:v>
                </c:pt>
                <c:pt idx="647">
                  <c:v>85.31736</c:v>
                </c:pt>
                <c:pt idx="648">
                  <c:v>85.36003</c:v>
                </c:pt>
                <c:pt idx="649">
                  <c:v>85.40331</c:v>
                </c:pt>
                <c:pt idx="650">
                  <c:v>85.4473</c:v>
                </c:pt>
                <c:pt idx="651">
                  <c:v>85.49187</c:v>
                </c:pt>
                <c:pt idx="652">
                  <c:v>85.53671</c:v>
                </c:pt>
                <c:pt idx="653">
                  <c:v>85.58171</c:v>
                </c:pt>
                <c:pt idx="654">
                  <c:v>85.62704</c:v>
                </c:pt>
                <c:pt idx="655">
                  <c:v>85.67311</c:v>
                </c:pt>
                <c:pt idx="656">
                  <c:v>85.72025</c:v>
                </c:pt>
                <c:pt idx="657">
                  <c:v>85.76821</c:v>
                </c:pt>
                <c:pt idx="658">
                  <c:v>85.8162</c:v>
                </c:pt>
                <c:pt idx="659">
                  <c:v>85.86279</c:v>
                </c:pt>
                <c:pt idx="660">
                  <c:v>85.90664</c:v>
                </c:pt>
                <c:pt idx="661">
                  <c:v>85.94668</c:v>
                </c:pt>
                <c:pt idx="662">
                  <c:v>85.9827</c:v>
                </c:pt>
                <c:pt idx="663">
                  <c:v>86.01502</c:v>
                </c:pt>
                <c:pt idx="664">
                  <c:v>86.04415</c:v>
                </c:pt>
                <c:pt idx="665">
                  <c:v>86.07021</c:v>
                </c:pt>
                <c:pt idx="666">
                  <c:v>86.0927</c:v>
                </c:pt>
                <c:pt idx="667">
                  <c:v>86.11065</c:v>
                </c:pt>
                <c:pt idx="668">
                  <c:v>86.12317</c:v>
                </c:pt>
                <c:pt idx="669">
                  <c:v>86.13001</c:v>
                </c:pt>
                <c:pt idx="670">
                  <c:v>86.13216</c:v>
                </c:pt>
                <c:pt idx="671">
                  <c:v>86.13159</c:v>
                </c:pt>
                <c:pt idx="672">
                  <c:v>86.13078</c:v>
                </c:pt>
                <c:pt idx="673">
                  <c:v>86.13187</c:v>
                </c:pt>
                <c:pt idx="674">
                  <c:v>86.13613</c:v>
                </c:pt>
                <c:pt idx="675">
                  <c:v>86.14351</c:v>
                </c:pt>
                <c:pt idx="676">
                  <c:v>86.15305</c:v>
                </c:pt>
                <c:pt idx="677">
                  <c:v>86.16335</c:v>
                </c:pt>
                <c:pt idx="678">
                  <c:v>86.17345</c:v>
                </c:pt>
                <c:pt idx="679">
                  <c:v>86.18291</c:v>
                </c:pt>
                <c:pt idx="680">
                  <c:v>86.19196</c:v>
                </c:pt>
                <c:pt idx="681">
                  <c:v>86.20099</c:v>
                </c:pt>
                <c:pt idx="682">
                  <c:v>86.21033</c:v>
                </c:pt>
                <c:pt idx="683">
                  <c:v>86.22002</c:v>
                </c:pt>
                <c:pt idx="684">
                  <c:v>86.22987</c:v>
                </c:pt>
                <c:pt idx="685">
                  <c:v>86.23978</c:v>
                </c:pt>
                <c:pt idx="686">
                  <c:v>86.25005</c:v>
                </c:pt>
                <c:pt idx="687">
                  <c:v>86.26127</c:v>
                </c:pt>
                <c:pt idx="688">
                  <c:v>86.27406</c:v>
                </c:pt>
                <c:pt idx="689">
                  <c:v>86.2888</c:v>
                </c:pt>
                <c:pt idx="690">
                  <c:v>86.30533</c:v>
                </c:pt>
                <c:pt idx="691">
                  <c:v>86.32294</c:v>
                </c:pt>
                <c:pt idx="692">
                  <c:v>86.34084</c:v>
                </c:pt>
                <c:pt idx="693">
                  <c:v>86.35849</c:v>
                </c:pt>
                <c:pt idx="694">
                  <c:v>86.37608</c:v>
                </c:pt>
                <c:pt idx="695">
                  <c:v>86.39424</c:v>
                </c:pt>
                <c:pt idx="696">
                  <c:v>86.41373</c:v>
                </c:pt>
                <c:pt idx="697">
                  <c:v>86.43504</c:v>
                </c:pt>
                <c:pt idx="698">
                  <c:v>86.45784</c:v>
                </c:pt>
                <c:pt idx="699">
                  <c:v>86.48117</c:v>
                </c:pt>
                <c:pt idx="700">
                  <c:v>86.50381</c:v>
                </c:pt>
                <c:pt idx="701">
                  <c:v>86.5248</c:v>
                </c:pt>
                <c:pt idx="702">
                  <c:v>86.54387</c:v>
                </c:pt>
                <c:pt idx="703">
                  <c:v>86.56136</c:v>
                </c:pt>
                <c:pt idx="704">
                  <c:v>86.5779</c:v>
                </c:pt>
                <c:pt idx="705">
                  <c:v>86.59382</c:v>
                </c:pt>
                <c:pt idx="706">
                  <c:v>86.60892</c:v>
                </c:pt>
                <c:pt idx="707">
                  <c:v>86.62224</c:v>
                </c:pt>
                <c:pt idx="708">
                  <c:v>86.63271</c:v>
                </c:pt>
                <c:pt idx="709">
                  <c:v>86.63954</c:v>
                </c:pt>
                <c:pt idx="710">
                  <c:v>86.64275</c:v>
                </c:pt>
                <c:pt idx="711">
                  <c:v>86.6431</c:v>
                </c:pt>
                <c:pt idx="712">
                  <c:v>86.64185</c:v>
                </c:pt>
                <c:pt idx="713">
                  <c:v>86.63998</c:v>
                </c:pt>
                <c:pt idx="714">
                  <c:v>86.6377</c:v>
                </c:pt>
                <c:pt idx="715">
                  <c:v>86.63445</c:v>
                </c:pt>
                <c:pt idx="716">
                  <c:v>86.62897</c:v>
                </c:pt>
                <c:pt idx="717">
                  <c:v>86.62008</c:v>
                </c:pt>
                <c:pt idx="718">
                  <c:v>86.60711</c:v>
                </c:pt>
                <c:pt idx="719">
                  <c:v>86.59016</c:v>
                </c:pt>
                <c:pt idx="720">
                  <c:v>86.5699</c:v>
                </c:pt>
                <c:pt idx="721">
                  <c:v>86.54709</c:v>
                </c:pt>
                <c:pt idx="722">
                  <c:v>86.52209</c:v>
                </c:pt>
                <c:pt idx="723">
                  <c:v>86.49464</c:v>
                </c:pt>
                <c:pt idx="724">
                  <c:v>86.46411</c:v>
                </c:pt>
                <c:pt idx="725">
                  <c:v>86.42979</c:v>
                </c:pt>
                <c:pt idx="726">
                  <c:v>86.39158</c:v>
                </c:pt>
                <c:pt idx="727">
                  <c:v>86.35007</c:v>
                </c:pt>
                <c:pt idx="728">
                  <c:v>86.30645</c:v>
                </c:pt>
                <c:pt idx="729">
                  <c:v>86.262</c:v>
                </c:pt>
                <c:pt idx="730">
                  <c:v>86.2176</c:v>
                </c:pt>
                <c:pt idx="731">
                  <c:v>86.17333</c:v>
                </c:pt>
                <c:pt idx="732">
                  <c:v>86.12851</c:v>
                </c:pt>
                <c:pt idx="733">
                  <c:v>86.08204</c:v>
                </c:pt>
                <c:pt idx="734">
                  <c:v>86.03296</c:v>
                </c:pt>
                <c:pt idx="735">
                  <c:v>85.98072</c:v>
                </c:pt>
                <c:pt idx="736">
                  <c:v>85.92536</c:v>
                </c:pt>
                <c:pt idx="737">
                  <c:v>85.86726</c:v>
                </c:pt>
                <c:pt idx="738">
                  <c:v>85.80687</c:v>
                </c:pt>
                <c:pt idx="739">
                  <c:v>85.74443</c:v>
                </c:pt>
                <c:pt idx="740">
                  <c:v>85.68005</c:v>
                </c:pt>
                <c:pt idx="741">
                  <c:v>85.61393</c:v>
                </c:pt>
                <c:pt idx="742">
                  <c:v>85.54663</c:v>
                </c:pt>
                <c:pt idx="743">
                  <c:v>85.47919</c:v>
                </c:pt>
                <c:pt idx="744">
                  <c:v>85.41295</c:v>
                </c:pt>
                <c:pt idx="745">
                  <c:v>85.34907</c:v>
                </c:pt>
                <c:pt idx="746">
                  <c:v>85.28815</c:v>
                </c:pt>
                <c:pt idx="747">
                  <c:v>85.22997</c:v>
                </c:pt>
                <c:pt idx="748">
                  <c:v>85.17358</c:v>
                </c:pt>
                <c:pt idx="749">
                  <c:v>85.11784</c:v>
                </c:pt>
                <c:pt idx="750">
                  <c:v>85.06196</c:v>
                </c:pt>
                <c:pt idx="751">
                  <c:v>85.00591</c:v>
                </c:pt>
                <c:pt idx="752">
                  <c:v>84.95039</c:v>
                </c:pt>
                <c:pt idx="753">
                  <c:v>84.89655</c:v>
                </c:pt>
                <c:pt idx="754">
                  <c:v>84.84548</c:v>
                </c:pt>
                <c:pt idx="755">
                  <c:v>84.79774</c:v>
                </c:pt>
                <c:pt idx="756">
                  <c:v>84.75333</c:v>
                </c:pt>
                <c:pt idx="757">
                  <c:v>84.71189</c:v>
                </c:pt>
                <c:pt idx="758">
                  <c:v>84.67308</c:v>
                </c:pt>
                <c:pt idx="759">
                  <c:v>84.63679</c:v>
                </c:pt>
                <c:pt idx="760">
                  <c:v>84.60323</c:v>
                </c:pt>
                <c:pt idx="761">
                  <c:v>84.57262</c:v>
                </c:pt>
                <c:pt idx="762">
                  <c:v>84.54491</c:v>
                </c:pt>
                <c:pt idx="763">
                  <c:v>84.51962</c:v>
                </c:pt>
                <c:pt idx="764">
                  <c:v>84.49597</c:v>
                </c:pt>
                <c:pt idx="765">
                  <c:v>84.47321</c:v>
                </c:pt>
                <c:pt idx="766">
                  <c:v>84.4512</c:v>
                </c:pt>
                <c:pt idx="767">
                  <c:v>84.43038</c:v>
                </c:pt>
                <c:pt idx="768">
                  <c:v>84.4119</c:v>
                </c:pt>
                <c:pt idx="769">
                  <c:v>84.39687</c:v>
                </c:pt>
                <c:pt idx="770">
                  <c:v>84.38617</c:v>
                </c:pt>
                <c:pt idx="771">
                  <c:v>84.37995</c:v>
                </c:pt>
                <c:pt idx="772">
                  <c:v>84.37757</c:v>
                </c:pt>
                <c:pt idx="773">
                  <c:v>84.37798</c:v>
                </c:pt>
                <c:pt idx="774">
                  <c:v>84.38016</c:v>
                </c:pt>
                <c:pt idx="775">
                  <c:v>84.38323</c:v>
                </c:pt>
                <c:pt idx="776">
                  <c:v>84.38686</c:v>
                </c:pt>
                <c:pt idx="777">
                  <c:v>84.39082</c:v>
                </c:pt>
                <c:pt idx="778">
                  <c:v>84.39513</c:v>
                </c:pt>
                <c:pt idx="779">
                  <c:v>84.39964</c:v>
                </c:pt>
                <c:pt idx="780">
                  <c:v>84.40445</c:v>
                </c:pt>
                <c:pt idx="781">
                  <c:v>84.40977</c:v>
                </c:pt>
                <c:pt idx="782">
                  <c:v>84.41608</c:v>
                </c:pt>
                <c:pt idx="783">
                  <c:v>84.42407</c:v>
                </c:pt>
                <c:pt idx="784">
                  <c:v>84.43426</c:v>
                </c:pt>
                <c:pt idx="785">
                  <c:v>84.44661</c:v>
                </c:pt>
                <c:pt idx="786">
                  <c:v>84.46043</c:v>
                </c:pt>
                <c:pt idx="787">
                  <c:v>84.47459</c:v>
                </c:pt>
                <c:pt idx="788">
                  <c:v>84.48789</c:v>
                </c:pt>
                <c:pt idx="789">
                  <c:v>84.49957</c:v>
                </c:pt>
                <c:pt idx="790">
                  <c:v>84.50974</c:v>
                </c:pt>
                <c:pt idx="791">
                  <c:v>84.51907</c:v>
                </c:pt>
                <c:pt idx="792">
                  <c:v>84.5285</c:v>
                </c:pt>
                <c:pt idx="793">
                  <c:v>84.5385</c:v>
                </c:pt>
                <c:pt idx="794">
                  <c:v>84.54866</c:v>
                </c:pt>
                <c:pt idx="795">
                  <c:v>84.55766</c:v>
                </c:pt>
                <c:pt idx="796">
                  <c:v>84.56369</c:v>
                </c:pt>
                <c:pt idx="797">
                  <c:v>84.56509</c:v>
                </c:pt>
                <c:pt idx="798">
                  <c:v>84.56096</c:v>
                </c:pt>
                <c:pt idx="799">
                  <c:v>84.55122</c:v>
                </c:pt>
                <c:pt idx="800">
                  <c:v>84.53648</c:v>
                </c:pt>
                <c:pt idx="801">
                  <c:v>84.5175</c:v>
                </c:pt>
                <c:pt idx="802">
                  <c:v>84.49474</c:v>
                </c:pt>
                <c:pt idx="803">
                  <c:v>84.46806</c:v>
                </c:pt>
                <c:pt idx="804">
                  <c:v>84.43716</c:v>
                </c:pt>
                <c:pt idx="805">
                  <c:v>84.40181</c:v>
                </c:pt>
                <c:pt idx="806">
                  <c:v>84.36221</c:v>
                </c:pt>
                <c:pt idx="807">
                  <c:v>84.31911</c:v>
                </c:pt>
                <c:pt idx="808">
                  <c:v>84.27353</c:v>
                </c:pt>
                <c:pt idx="809">
                  <c:v>84.22614</c:v>
                </c:pt>
                <c:pt idx="810">
                  <c:v>84.17696</c:v>
                </c:pt>
                <c:pt idx="811">
                  <c:v>84.1252</c:v>
                </c:pt>
                <c:pt idx="812">
                  <c:v>84.06969</c:v>
                </c:pt>
                <c:pt idx="813">
                  <c:v>84.00935</c:v>
                </c:pt>
                <c:pt idx="814">
                  <c:v>83.94383</c:v>
                </c:pt>
                <c:pt idx="815">
                  <c:v>83.87358</c:v>
                </c:pt>
                <c:pt idx="816">
                  <c:v>83.7997</c:v>
                </c:pt>
                <c:pt idx="817">
                  <c:v>83.72323</c:v>
                </c:pt>
                <c:pt idx="818">
                  <c:v>83.64469</c:v>
                </c:pt>
                <c:pt idx="819">
                  <c:v>83.56368</c:v>
                </c:pt>
                <c:pt idx="820">
                  <c:v>83.47929</c:v>
                </c:pt>
                <c:pt idx="821">
                  <c:v>83.39036</c:v>
                </c:pt>
                <c:pt idx="822">
                  <c:v>83.29632</c:v>
                </c:pt>
                <c:pt idx="823">
                  <c:v>83.19724</c:v>
                </c:pt>
                <c:pt idx="824">
                  <c:v>83.09385</c:v>
                </c:pt>
                <c:pt idx="825">
                  <c:v>82.98682</c:v>
                </c:pt>
                <c:pt idx="826">
                  <c:v>82.87635</c:v>
                </c:pt>
                <c:pt idx="827">
                  <c:v>82.76169</c:v>
                </c:pt>
                <c:pt idx="828">
                  <c:v>82.64146</c:v>
                </c:pt>
                <c:pt idx="829">
                  <c:v>82.51419</c:v>
                </c:pt>
                <c:pt idx="830">
                  <c:v>82.379</c:v>
                </c:pt>
                <c:pt idx="831">
                  <c:v>82.23592</c:v>
                </c:pt>
                <c:pt idx="832">
                  <c:v>82.08601</c:v>
                </c:pt>
                <c:pt idx="833">
                  <c:v>81.93058</c:v>
                </c:pt>
                <c:pt idx="834">
                  <c:v>81.77067</c:v>
                </c:pt>
                <c:pt idx="835">
                  <c:v>81.60653</c:v>
                </c:pt>
                <c:pt idx="836">
                  <c:v>81.43767</c:v>
                </c:pt>
                <c:pt idx="837">
                  <c:v>81.2632</c:v>
                </c:pt>
                <c:pt idx="838">
                  <c:v>81.08259</c:v>
                </c:pt>
                <c:pt idx="839">
                  <c:v>80.896</c:v>
                </c:pt>
                <c:pt idx="840">
                  <c:v>80.70425</c:v>
                </c:pt>
                <c:pt idx="841">
                  <c:v>80.5084</c:v>
                </c:pt>
                <c:pt idx="842">
                  <c:v>80.30911</c:v>
                </c:pt>
                <c:pt idx="843">
                  <c:v>80.10634</c:v>
                </c:pt>
                <c:pt idx="844">
                  <c:v>79.89948</c:v>
                </c:pt>
                <c:pt idx="845">
                  <c:v>79.68797</c:v>
                </c:pt>
                <c:pt idx="846">
                  <c:v>79.47214</c:v>
                </c:pt>
                <c:pt idx="847">
                  <c:v>79.25333</c:v>
                </c:pt>
                <c:pt idx="848">
                  <c:v>79.03389</c:v>
                </c:pt>
                <c:pt idx="849">
                  <c:v>78.81615</c:v>
                </c:pt>
                <c:pt idx="850">
                  <c:v>78.60144</c:v>
                </c:pt>
                <c:pt idx="851">
                  <c:v>78.38945</c:v>
                </c:pt>
                <c:pt idx="852">
                  <c:v>78.17831</c:v>
                </c:pt>
                <c:pt idx="853">
                  <c:v>77.96539</c:v>
                </c:pt>
                <c:pt idx="854">
                  <c:v>77.74847</c:v>
                </c:pt>
                <c:pt idx="855">
                  <c:v>77.52659</c:v>
                </c:pt>
                <c:pt idx="856">
                  <c:v>77.30006</c:v>
                </c:pt>
                <c:pt idx="857">
                  <c:v>77.06979</c:v>
                </c:pt>
                <c:pt idx="858">
                  <c:v>76.83629</c:v>
                </c:pt>
                <c:pt idx="859">
                  <c:v>76.59882</c:v>
                </c:pt>
                <c:pt idx="860">
                  <c:v>76.35547</c:v>
                </c:pt>
                <c:pt idx="861">
                  <c:v>76.10373</c:v>
                </c:pt>
                <c:pt idx="862">
                  <c:v>75.84168</c:v>
                </c:pt>
                <c:pt idx="863">
                  <c:v>75.56895</c:v>
                </c:pt>
                <c:pt idx="864">
                  <c:v>75.28652</c:v>
                </c:pt>
                <c:pt idx="865">
                  <c:v>74.9962</c:v>
                </c:pt>
                <c:pt idx="866">
                  <c:v>74.69941</c:v>
                </c:pt>
                <c:pt idx="867">
                  <c:v>74.39632</c:v>
                </c:pt>
                <c:pt idx="868">
                  <c:v>74.08602</c:v>
                </c:pt>
                <c:pt idx="869">
                  <c:v>73.76727</c:v>
                </c:pt>
                <c:pt idx="870">
                  <c:v>73.44009</c:v>
                </c:pt>
                <c:pt idx="871">
                  <c:v>73.1068</c:v>
                </c:pt>
                <c:pt idx="872">
                  <c:v>72.77227</c:v>
                </c:pt>
                <c:pt idx="873">
                  <c:v>72.44288</c:v>
                </c:pt>
                <c:pt idx="874">
                  <c:v>72.12509</c:v>
                </c:pt>
                <c:pt idx="875">
                  <c:v>71.82406</c:v>
                </c:pt>
                <c:pt idx="876">
                  <c:v>71.54319</c:v>
                </c:pt>
                <c:pt idx="877">
                  <c:v>71.28475</c:v>
                </c:pt>
                <c:pt idx="878">
                  <c:v>71.05118</c:v>
                </c:pt>
                <c:pt idx="879">
                  <c:v>70.84625</c:v>
                </c:pt>
                <c:pt idx="880">
                  <c:v>70.67506</c:v>
                </c:pt>
                <c:pt idx="881">
                  <c:v>70.5432</c:v>
                </c:pt>
                <c:pt idx="882">
                  <c:v>70.45517</c:v>
                </c:pt>
                <c:pt idx="883">
                  <c:v>70.41319</c:v>
                </c:pt>
                <c:pt idx="884">
                  <c:v>70.41709</c:v>
                </c:pt>
                <c:pt idx="885">
                  <c:v>70.46517</c:v>
                </c:pt>
                <c:pt idx="886">
                  <c:v>70.55587</c:v>
                </c:pt>
                <c:pt idx="887">
                  <c:v>70.68872</c:v>
                </c:pt>
                <c:pt idx="888">
                  <c:v>70.86448</c:v>
                </c:pt>
                <c:pt idx="889">
                  <c:v>71.08409</c:v>
                </c:pt>
                <c:pt idx="890">
                  <c:v>71.34721</c:v>
                </c:pt>
                <c:pt idx="891">
                  <c:v>71.65125</c:v>
                </c:pt>
                <c:pt idx="892">
                  <c:v>71.9915</c:v>
                </c:pt>
                <c:pt idx="893">
                  <c:v>72.36228</c:v>
                </c:pt>
                <c:pt idx="894">
                  <c:v>72.75832</c:v>
                </c:pt>
                <c:pt idx="895">
                  <c:v>73.1756</c:v>
                </c:pt>
                <c:pt idx="896">
                  <c:v>73.61128</c:v>
                </c:pt>
                <c:pt idx="897">
                  <c:v>74.06261</c:v>
                </c:pt>
                <c:pt idx="898">
                  <c:v>74.52589</c:v>
                </c:pt>
                <c:pt idx="899">
                  <c:v>74.99581</c:v>
                </c:pt>
                <c:pt idx="900">
                  <c:v>75.46603</c:v>
                </c:pt>
                <c:pt idx="901">
                  <c:v>75.93005</c:v>
                </c:pt>
                <c:pt idx="902">
                  <c:v>76.38276</c:v>
                </c:pt>
                <c:pt idx="903">
                  <c:v>76.82065</c:v>
                </c:pt>
                <c:pt idx="904">
                  <c:v>77.24163</c:v>
                </c:pt>
                <c:pt idx="905">
                  <c:v>77.6441</c:v>
                </c:pt>
                <c:pt idx="906">
                  <c:v>78.02584</c:v>
                </c:pt>
                <c:pt idx="907">
                  <c:v>78.38358</c:v>
                </c:pt>
                <c:pt idx="908">
                  <c:v>78.71343</c:v>
                </c:pt>
                <c:pt idx="909">
                  <c:v>79.01179</c:v>
                </c:pt>
                <c:pt idx="910">
                  <c:v>79.27629</c:v>
                </c:pt>
                <c:pt idx="911">
                  <c:v>79.50639</c:v>
                </c:pt>
                <c:pt idx="912">
                  <c:v>79.7031</c:v>
                </c:pt>
                <c:pt idx="913">
                  <c:v>79.86819</c:v>
                </c:pt>
                <c:pt idx="914">
                  <c:v>80.00337</c:v>
                </c:pt>
                <c:pt idx="915">
                  <c:v>80.10973</c:v>
                </c:pt>
                <c:pt idx="916">
                  <c:v>80.18784</c:v>
                </c:pt>
                <c:pt idx="917">
                  <c:v>80.23811</c:v>
                </c:pt>
                <c:pt idx="918">
                  <c:v>80.26158</c:v>
                </c:pt>
                <c:pt idx="919">
                  <c:v>80.26029</c:v>
                </c:pt>
                <c:pt idx="920">
                  <c:v>80.23708</c:v>
                </c:pt>
                <c:pt idx="921">
                  <c:v>80.19496</c:v>
                </c:pt>
                <c:pt idx="922">
                  <c:v>80.13652</c:v>
                </c:pt>
                <c:pt idx="923">
                  <c:v>80.06321</c:v>
                </c:pt>
                <c:pt idx="924">
                  <c:v>79.97552</c:v>
                </c:pt>
                <c:pt idx="925">
                  <c:v>79.87344</c:v>
                </c:pt>
                <c:pt idx="926">
                  <c:v>79.75724</c:v>
                </c:pt>
                <c:pt idx="927">
                  <c:v>79.62795</c:v>
                </c:pt>
                <c:pt idx="928">
                  <c:v>79.48752</c:v>
                </c:pt>
                <c:pt idx="929">
                  <c:v>79.33817</c:v>
                </c:pt>
                <c:pt idx="930">
                  <c:v>79.1818</c:v>
                </c:pt>
                <c:pt idx="931">
                  <c:v>79.01942</c:v>
                </c:pt>
                <c:pt idx="932">
                  <c:v>78.85103</c:v>
                </c:pt>
                <c:pt idx="933">
                  <c:v>78.67612</c:v>
                </c:pt>
                <c:pt idx="934">
                  <c:v>78.49439</c:v>
                </c:pt>
                <c:pt idx="935">
                  <c:v>78.30626</c:v>
                </c:pt>
                <c:pt idx="936">
                  <c:v>78.11292</c:v>
                </c:pt>
                <c:pt idx="937">
                  <c:v>77.91583</c:v>
                </c:pt>
                <c:pt idx="938">
                  <c:v>77.71597</c:v>
                </c:pt>
                <c:pt idx="939">
                  <c:v>77.51337</c:v>
                </c:pt>
                <c:pt idx="940">
                  <c:v>77.30694</c:v>
                </c:pt>
                <c:pt idx="941">
                  <c:v>77.09522</c:v>
                </c:pt>
                <c:pt idx="942">
                  <c:v>76.87714</c:v>
                </c:pt>
                <c:pt idx="943">
                  <c:v>76.65256</c:v>
                </c:pt>
                <c:pt idx="944">
                  <c:v>76.42233</c:v>
                </c:pt>
                <c:pt idx="945">
                  <c:v>76.1877</c:v>
                </c:pt>
                <c:pt idx="946">
                  <c:v>75.94928</c:v>
                </c:pt>
                <c:pt idx="947">
                  <c:v>75.70655</c:v>
                </c:pt>
                <c:pt idx="948">
                  <c:v>75.45773</c:v>
                </c:pt>
                <c:pt idx="949">
                  <c:v>75.20053</c:v>
                </c:pt>
                <c:pt idx="950">
                  <c:v>74.93307</c:v>
                </c:pt>
                <c:pt idx="951">
                  <c:v>74.65475</c:v>
                </c:pt>
                <c:pt idx="952">
                  <c:v>74.36607</c:v>
                </c:pt>
                <c:pt idx="953">
                  <c:v>74.06828</c:v>
                </c:pt>
                <c:pt idx="954">
                  <c:v>73.76202</c:v>
                </c:pt>
                <c:pt idx="955">
                  <c:v>73.44667</c:v>
                </c:pt>
                <c:pt idx="956">
                  <c:v>73.12029</c:v>
                </c:pt>
                <c:pt idx="957">
                  <c:v>72.7803</c:v>
                </c:pt>
                <c:pt idx="958">
                  <c:v>72.42473</c:v>
                </c:pt>
                <c:pt idx="959">
                  <c:v>72.05309</c:v>
                </c:pt>
                <c:pt idx="960">
                  <c:v>71.6667</c:v>
                </c:pt>
                <c:pt idx="961">
                  <c:v>71.26777</c:v>
                </c:pt>
                <c:pt idx="962">
                  <c:v>70.85843</c:v>
                </c:pt>
                <c:pt idx="963">
                  <c:v>70.43954</c:v>
                </c:pt>
                <c:pt idx="964">
                  <c:v>70.0107</c:v>
                </c:pt>
                <c:pt idx="965">
                  <c:v>69.57082</c:v>
                </c:pt>
                <c:pt idx="966">
                  <c:v>69.11955</c:v>
                </c:pt>
                <c:pt idx="967">
                  <c:v>68.65823</c:v>
                </c:pt>
                <c:pt idx="968">
                  <c:v>68.19007</c:v>
                </c:pt>
                <c:pt idx="969">
                  <c:v>67.71913</c:v>
                </c:pt>
                <c:pt idx="970">
                  <c:v>67.24895</c:v>
                </c:pt>
                <c:pt idx="971">
                  <c:v>66.78117</c:v>
                </c:pt>
                <c:pt idx="972">
                  <c:v>66.31548</c:v>
                </c:pt>
                <c:pt idx="973">
                  <c:v>65.8506</c:v>
                </c:pt>
                <c:pt idx="974">
                  <c:v>65.38598</c:v>
                </c:pt>
                <c:pt idx="975">
                  <c:v>64.92316</c:v>
                </c:pt>
                <c:pt idx="976">
                  <c:v>64.46603</c:v>
                </c:pt>
                <c:pt idx="977">
                  <c:v>64.01981</c:v>
                </c:pt>
                <c:pt idx="978">
                  <c:v>63.58897</c:v>
                </c:pt>
                <c:pt idx="979">
                  <c:v>63.17595</c:v>
                </c:pt>
                <c:pt idx="980">
                  <c:v>62.78052</c:v>
                </c:pt>
                <c:pt idx="981">
                  <c:v>62.40109</c:v>
                </c:pt>
                <c:pt idx="982">
                  <c:v>62.03651</c:v>
                </c:pt>
                <c:pt idx="983">
                  <c:v>61.68763</c:v>
                </c:pt>
                <c:pt idx="984">
                  <c:v>61.35764</c:v>
                </c:pt>
                <c:pt idx="985">
                  <c:v>61.05067</c:v>
                </c:pt>
                <c:pt idx="986">
                  <c:v>60.76979</c:v>
                </c:pt>
                <c:pt idx="987">
                  <c:v>60.51535</c:v>
                </c:pt>
                <c:pt idx="988">
                  <c:v>60.28473</c:v>
                </c:pt>
                <c:pt idx="989">
                  <c:v>60.07368</c:v>
                </c:pt>
                <c:pt idx="990">
                  <c:v>59.87864</c:v>
                </c:pt>
                <c:pt idx="991">
                  <c:v>59.69856</c:v>
                </c:pt>
                <c:pt idx="992">
                  <c:v>59.53513</c:v>
                </c:pt>
                <c:pt idx="993">
                  <c:v>59.39149</c:v>
                </c:pt>
                <c:pt idx="994">
                  <c:v>59.26999</c:v>
                </c:pt>
                <c:pt idx="995">
                  <c:v>59.17031</c:v>
                </c:pt>
                <c:pt idx="996">
                  <c:v>59.08915</c:v>
                </c:pt>
                <c:pt idx="997">
                  <c:v>59.02158</c:v>
                </c:pt>
                <c:pt idx="998">
                  <c:v>58.96336</c:v>
                </c:pt>
                <c:pt idx="999">
                  <c:v>58.91263</c:v>
                </c:pt>
                <c:pt idx="1000">
                  <c:v>58.87029</c:v>
                </c:pt>
                <c:pt idx="1001">
                  <c:v>58.83856</c:v>
                </c:pt>
                <c:pt idx="1002">
                  <c:v>58.8189</c:v>
                </c:pt>
                <c:pt idx="1003">
                  <c:v>58.81027</c:v>
                </c:pt>
                <c:pt idx="1004">
                  <c:v>58.80894</c:v>
                </c:pt>
                <c:pt idx="1005">
                  <c:v>58.80999</c:v>
                </c:pt>
                <c:pt idx="1006">
                  <c:v>58.80967</c:v>
                </c:pt>
                <c:pt idx="1007">
                  <c:v>58.80698</c:v>
                </c:pt>
                <c:pt idx="1008">
                  <c:v>58.80396</c:v>
                </c:pt>
                <c:pt idx="1009">
                  <c:v>58.80392</c:v>
                </c:pt>
                <c:pt idx="1010">
                  <c:v>58.80918</c:v>
                </c:pt>
                <c:pt idx="1011">
                  <c:v>58.81911</c:v>
                </c:pt>
                <c:pt idx="1012">
                  <c:v>58.83002</c:v>
                </c:pt>
                <c:pt idx="1013">
                  <c:v>58.83655</c:v>
                </c:pt>
                <c:pt idx="1014">
                  <c:v>58.83433</c:v>
                </c:pt>
                <c:pt idx="1015">
                  <c:v>58.82178</c:v>
                </c:pt>
                <c:pt idx="1016">
                  <c:v>58.80055</c:v>
                </c:pt>
                <c:pt idx="1017">
                  <c:v>58.77396</c:v>
                </c:pt>
                <c:pt idx="1018">
                  <c:v>58.74477</c:v>
                </c:pt>
                <c:pt idx="1019">
                  <c:v>58.71303</c:v>
                </c:pt>
                <c:pt idx="1020">
                  <c:v>58.67593</c:v>
                </c:pt>
                <c:pt idx="1021">
                  <c:v>58.62904</c:v>
                </c:pt>
                <c:pt idx="1022">
                  <c:v>58.56888</c:v>
                </c:pt>
                <c:pt idx="1023">
                  <c:v>58.49466</c:v>
                </c:pt>
                <c:pt idx="1024">
                  <c:v>58.40874</c:v>
                </c:pt>
                <c:pt idx="1025">
                  <c:v>58.3152</c:v>
                </c:pt>
                <c:pt idx="1026">
                  <c:v>58.21738</c:v>
                </c:pt>
                <c:pt idx="1027">
                  <c:v>58.11588</c:v>
                </c:pt>
                <c:pt idx="1028">
                  <c:v>58.00828</c:v>
                </c:pt>
                <c:pt idx="1029">
                  <c:v>57.89034</c:v>
                </c:pt>
                <c:pt idx="1030">
                  <c:v>57.75869</c:v>
                </c:pt>
                <c:pt idx="1031">
                  <c:v>57.61264</c:v>
                </c:pt>
                <c:pt idx="1032">
                  <c:v>57.45472</c:v>
                </c:pt>
                <c:pt idx="1033">
                  <c:v>57.28928</c:v>
                </c:pt>
                <c:pt idx="1034">
                  <c:v>57.12014</c:v>
                </c:pt>
                <c:pt idx="1035">
                  <c:v>56.94853</c:v>
                </c:pt>
                <c:pt idx="1036">
                  <c:v>56.77278</c:v>
                </c:pt>
                <c:pt idx="1037">
                  <c:v>56.58974</c:v>
                </c:pt>
                <c:pt idx="1038">
                  <c:v>56.3973</c:v>
                </c:pt>
                <c:pt idx="1039">
                  <c:v>56.19637</c:v>
                </c:pt>
                <c:pt idx="1040">
                  <c:v>55.99126</c:v>
                </c:pt>
                <c:pt idx="1041">
                  <c:v>55.78819</c:v>
                </c:pt>
                <c:pt idx="1042">
                  <c:v>55.59267</c:v>
                </c:pt>
                <c:pt idx="1043">
                  <c:v>55.40749</c:v>
                </c:pt>
                <c:pt idx="1044">
                  <c:v>55.23226</c:v>
                </c:pt>
                <c:pt idx="1045">
                  <c:v>55.06501</c:v>
                </c:pt>
                <c:pt idx="1046">
                  <c:v>54.90489</c:v>
                </c:pt>
                <c:pt idx="1047">
                  <c:v>54.75438</c:v>
                </c:pt>
                <c:pt idx="1048">
                  <c:v>54.61964</c:v>
                </c:pt>
                <c:pt idx="1049">
                  <c:v>54.50891</c:v>
                </c:pt>
                <c:pt idx="1050">
                  <c:v>54.42958</c:v>
                </c:pt>
                <c:pt idx="1051">
                  <c:v>54.38596</c:v>
                </c:pt>
                <c:pt idx="1052">
                  <c:v>54.37862</c:v>
                </c:pt>
                <c:pt idx="1053">
                  <c:v>54.406</c:v>
                </c:pt>
                <c:pt idx="1054">
                  <c:v>54.46702</c:v>
                </c:pt>
                <c:pt idx="1055">
                  <c:v>54.56321</c:v>
                </c:pt>
                <c:pt idx="1056">
                  <c:v>54.69893</c:v>
                </c:pt>
                <c:pt idx="1057">
                  <c:v>54.87967</c:v>
                </c:pt>
                <c:pt idx="1058">
                  <c:v>55.10928</c:v>
                </c:pt>
                <c:pt idx="1059">
                  <c:v>55.38786</c:v>
                </c:pt>
                <c:pt idx="1060">
                  <c:v>55.71152</c:v>
                </c:pt>
                <c:pt idx="1061">
                  <c:v>56.07425</c:v>
                </c:pt>
                <c:pt idx="1062">
                  <c:v>56.47061</c:v>
                </c:pt>
                <c:pt idx="1063">
                  <c:v>56.89774</c:v>
                </c:pt>
                <c:pt idx="1064">
                  <c:v>57.35546</c:v>
                </c:pt>
                <c:pt idx="1065">
                  <c:v>57.84453</c:v>
                </c:pt>
                <c:pt idx="1066">
                  <c:v>58.36408</c:v>
                </c:pt>
                <c:pt idx="1067">
                  <c:v>58.90986</c:v>
                </c:pt>
                <c:pt idx="1068">
                  <c:v>59.47443</c:v>
                </c:pt>
                <c:pt idx="1069">
                  <c:v>60.04906</c:v>
                </c:pt>
                <c:pt idx="1070">
                  <c:v>60.62631</c:v>
                </c:pt>
                <c:pt idx="1071">
                  <c:v>61.20166</c:v>
                </c:pt>
                <c:pt idx="1072">
                  <c:v>61.77345</c:v>
                </c:pt>
                <c:pt idx="1073">
                  <c:v>62.34094</c:v>
                </c:pt>
                <c:pt idx="1074">
                  <c:v>62.90208</c:v>
                </c:pt>
                <c:pt idx="1075">
                  <c:v>63.45187</c:v>
                </c:pt>
                <c:pt idx="1076">
                  <c:v>63.98271</c:v>
                </c:pt>
                <c:pt idx="1077">
                  <c:v>64.48622</c:v>
                </c:pt>
                <c:pt idx="1078">
                  <c:v>64.95562</c:v>
                </c:pt>
                <c:pt idx="1079">
                  <c:v>65.38745</c:v>
                </c:pt>
                <c:pt idx="1080">
                  <c:v>65.78159</c:v>
                </c:pt>
                <c:pt idx="1081">
                  <c:v>66.13982</c:v>
                </c:pt>
                <c:pt idx="1082">
                  <c:v>66.46384</c:v>
                </c:pt>
                <c:pt idx="1083">
                  <c:v>66.75388</c:v>
                </c:pt>
                <c:pt idx="1084">
                  <c:v>67.00845</c:v>
                </c:pt>
                <c:pt idx="1085">
                  <c:v>67.22595</c:v>
                </c:pt>
                <c:pt idx="1086">
                  <c:v>67.40627</c:v>
                </c:pt>
                <c:pt idx="1087">
                  <c:v>67.55222</c:v>
                </c:pt>
                <c:pt idx="1088">
                  <c:v>67.66948</c:v>
                </c:pt>
                <c:pt idx="1089">
                  <c:v>67.76511</c:v>
                </c:pt>
                <c:pt idx="1090">
                  <c:v>67.84561</c:v>
                </c:pt>
                <c:pt idx="1091">
                  <c:v>67.91533</c:v>
                </c:pt>
                <c:pt idx="1092">
                  <c:v>67.97606</c:v>
                </c:pt>
                <c:pt idx="1093">
                  <c:v>68.02822</c:v>
                </c:pt>
                <c:pt idx="1094">
                  <c:v>68.07258</c:v>
                </c:pt>
                <c:pt idx="1095">
                  <c:v>68.11159</c:v>
                </c:pt>
                <c:pt idx="1096">
                  <c:v>68.14964</c:v>
                </c:pt>
                <c:pt idx="1097">
                  <c:v>68.19176</c:v>
                </c:pt>
                <c:pt idx="1098">
                  <c:v>68.24198</c:v>
                </c:pt>
                <c:pt idx="1099">
                  <c:v>68.30171</c:v>
                </c:pt>
                <c:pt idx="1100">
                  <c:v>68.36987</c:v>
                </c:pt>
                <c:pt idx="1101">
                  <c:v>68.44386</c:v>
                </c:pt>
                <c:pt idx="1102">
                  <c:v>68.52159</c:v>
                </c:pt>
                <c:pt idx="1103">
                  <c:v>68.60298</c:v>
                </c:pt>
                <c:pt idx="1104">
                  <c:v>68.69001</c:v>
                </c:pt>
                <c:pt idx="1105">
                  <c:v>68.78569</c:v>
                </c:pt>
                <c:pt idx="1106">
                  <c:v>68.89222</c:v>
                </c:pt>
                <c:pt idx="1107">
                  <c:v>69.0096</c:v>
                </c:pt>
                <c:pt idx="1108">
                  <c:v>69.13553</c:v>
                </c:pt>
                <c:pt idx="1109">
                  <c:v>69.26647</c:v>
                </c:pt>
                <c:pt idx="1110">
                  <c:v>69.3997</c:v>
                </c:pt>
                <c:pt idx="1111">
                  <c:v>69.53453</c:v>
                </c:pt>
                <c:pt idx="1112">
                  <c:v>69.67255</c:v>
                </c:pt>
                <c:pt idx="1113">
                  <c:v>69.81666</c:v>
                </c:pt>
                <c:pt idx="1114">
                  <c:v>69.96917</c:v>
                </c:pt>
                <c:pt idx="1115">
                  <c:v>70.13059</c:v>
                </c:pt>
                <c:pt idx="1116">
                  <c:v>70.29938</c:v>
                </c:pt>
                <c:pt idx="1117">
                  <c:v>70.47301</c:v>
                </c:pt>
                <c:pt idx="1118">
                  <c:v>70.64954</c:v>
                </c:pt>
                <c:pt idx="1119">
                  <c:v>70.8289</c:v>
                </c:pt>
                <c:pt idx="1120">
                  <c:v>71.01295</c:v>
                </c:pt>
                <c:pt idx="1121">
                  <c:v>71.20445</c:v>
                </c:pt>
                <c:pt idx="1122">
                  <c:v>71.40553</c:v>
                </c:pt>
                <c:pt idx="1123">
                  <c:v>71.61646</c:v>
                </c:pt>
                <c:pt idx="1124">
                  <c:v>71.83562</c:v>
                </c:pt>
                <c:pt idx="1125">
                  <c:v>72.06059</c:v>
                </c:pt>
                <c:pt idx="1126">
                  <c:v>72.2896</c:v>
                </c:pt>
                <c:pt idx="1127">
                  <c:v>72.52268</c:v>
                </c:pt>
                <c:pt idx="1128">
                  <c:v>72.76163</c:v>
                </c:pt>
                <c:pt idx="1129">
                  <c:v>73.00882</c:v>
                </c:pt>
                <c:pt idx="1130">
                  <c:v>73.2659</c:v>
                </c:pt>
                <c:pt idx="1131">
                  <c:v>73.53264</c:v>
                </c:pt>
                <c:pt idx="1132">
                  <c:v>73.80695</c:v>
                </c:pt>
                <c:pt idx="1133">
                  <c:v>74.08607</c:v>
                </c:pt>
                <c:pt idx="1134">
                  <c:v>74.36794</c:v>
                </c:pt>
                <c:pt idx="1135">
                  <c:v>74.65214</c:v>
                </c:pt>
                <c:pt idx="1136">
                  <c:v>74.93997</c:v>
                </c:pt>
                <c:pt idx="1137">
                  <c:v>75.2333</c:v>
                </c:pt>
                <c:pt idx="1138">
                  <c:v>75.53331</c:v>
                </c:pt>
                <c:pt idx="1139">
                  <c:v>75.83955</c:v>
                </c:pt>
                <c:pt idx="1140">
                  <c:v>76.1499</c:v>
                </c:pt>
                <c:pt idx="1141">
                  <c:v>76.46162</c:v>
                </c:pt>
                <c:pt idx="1142">
                  <c:v>76.77246</c:v>
                </c:pt>
                <c:pt idx="1143">
                  <c:v>77.08143</c:v>
                </c:pt>
                <c:pt idx="1144">
                  <c:v>77.38892</c:v>
                </c:pt>
                <c:pt idx="1145">
                  <c:v>77.69572</c:v>
                </c:pt>
                <c:pt idx="1146">
                  <c:v>78.00213</c:v>
                </c:pt>
                <c:pt idx="1147">
                  <c:v>78.30732</c:v>
                </c:pt>
                <c:pt idx="1148">
                  <c:v>78.6095</c:v>
                </c:pt>
                <c:pt idx="1149">
                  <c:v>78.90669</c:v>
                </c:pt>
                <c:pt idx="1150">
                  <c:v>79.19776</c:v>
                </c:pt>
                <c:pt idx="1151">
                  <c:v>79.48272</c:v>
                </c:pt>
                <c:pt idx="1152">
                  <c:v>79.76258</c:v>
                </c:pt>
                <c:pt idx="1153">
                  <c:v>80.03847</c:v>
                </c:pt>
                <c:pt idx="1154">
                  <c:v>80.31071</c:v>
                </c:pt>
                <c:pt idx="1155">
                  <c:v>80.57846</c:v>
                </c:pt>
                <c:pt idx="1156">
                  <c:v>80.83997</c:v>
                </c:pt>
                <c:pt idx="1157">
                  <c:v>81.09343</c:v>
                </c:pt>
                <c:pt idx="1158">
                  <c:v>81.33785</c:v>
                </c:pt>
                <c:pt idx="1159">
                  <c:v>81.57358</c:v>
                </c:pt>
                <c:pt idx="1160">
                  <c:v>81.80192</c:v>
                </c:pt>
                <c:pt idx="1161">
                  <c:v>82.02436</c:v>
                </c:pt>
                <c:pt idx="1162">
                  <c:v>82.24179</c:v>
                </c:pt>
                <c:pt idx="1163">
                  <c:v>82.45387</c:v>
                </c:pt>
                <c:pt idx="1164">
                  <c:v>82.65933</c:v>
                </c:pt>
                <c:pt idx="1165">
                  <c:v>82.85656</c:v>
                </c:pt>
                <c:pt idx="1166">
                  <c:v>83.04433</c:v>
                </c:pt>
                <c:pt idx="1167">
                  <c:v>83.22227</c:v>
                </c:pt>
                <c:pt idx="1168">
                  <c:v>83.39079</c:v>
                </c:pt>
                <c:pt idx="1169">
                  <c:v>83.55036</c:v>
                </c:pt>
                <c:pt idx="1170">
                  <c:v>83.70118</c:v>
                </c:pt>
                <c:pt idx="1171">
                  <c:v>83.84258</c:v>
                </c:pt>
                <c:pt idx="1172">
                  <c:v>83.9734</c:v>
                </c:pt>
                <c:pt idx="1173">
                  <c:v>84.09231</c:v>
                </c:pt>
                <c:pt idx="1174">
                  <c:v>84.19838</c:v>
                </c:pt>
                <c:pt idx="1175">
                  <c:v>84.29139</c:v>
                </c:pt>
                <c:pt idx="1176">
                  <c:v>84.37159</c:v>
                </c:pt>
                <c:pt idx="1177">
                  <c:v>84.43932</c:v>
                </c:pt>
                <c:pt idx="1178">
                  <c:v>84.49451</c:v>
                </c:pt>
                <c:pt idx="1179">
                  <c:v>84.53645</c:v>
                </c:pt>
                <c:pt idx="1180">
                  <c:v>84.56403</c:v>
                </c:pt>
                <c:pt idx="1181">
                  <c:v>84.57604</c:v>
                </c:pt>
                <c:pt idx="1182">
                  <c:v>84.57188</c:v>
                </c:pt>
                <c:pt idx="1183">
                  <c:v>84.55164</c:v>
                </c:pt>
                <c:pt idx="1184">
                  <c:v>84.51604</c:v>
                </c:pt>
                <c:pt idx="1185">
                  <c:v>84.46609</c:v>
                </c:pt>
                <c:pt idx="1186">
                  <c:v>84.40262</c:v>
                </c:pt>
                <c:pt idx="1187">
                  <c:v>84.32588</c:v>
                </c:pt>
                <c:pt idx="1188">
                  <c:v>84.23573</c:v>
                </c:pt>
                <c:pt idx="1189">
                  <c:v>84.13185</c:v>
                </c:pt>
                <c:pt idx="1190">
                  <c:v>84.01424</c:v>
                </c:pt>
                <c:pt idx="1191">
                  <c:v>83.88342</c:v>
                </c:pt>
                <c:pt idx="1192">
                  <c:v>83.74036</c:v>
                </c:pt>
                <c:pt idx="1193">
                  <c:v>83.58619</c:v>
                </c:pt>
                <c:pt idx="1194">
                  <c:v>83.42163</c:v>
                </c:pt>
                <c:pt idx="1195">
                  <c:v>83.24693</c:v>
                </c:pt>
                <c:pt idx="1196">
                  <c:v>83.06178</c:v>
                </c:pt>
                <c:pt idx="1197">
                  <c:v>82.86583</c:v>
                </c:pt>
                <c:pt idx="1198">
                  <c:v>82.65923</c:v>
                </c:pt>
                <c:pt idx="1199">
                  <c:v>82.44299</c:v>
                </c:pt>
                <c:pt idx="1200">
                  <c:v>82.21882</c:v>
                </c:pt>
                <c:pt idx="1201">
                  <c:v>81.98862</c:v>
                </c:pt>
                <c:pt idx="1202">
                  <c:v>81.75382</c:v>
                </c:pt>
                <c:pt idx="1203">
                  <c:v>81.51476</c:v>
                </c:pt>
                <c:pt idx="1204">
                  <c:v>81.27077</c:v>
                </c:pt>
                <c:pt idx="1205">
                  <c:v>81.02065</c:v>
                </c:pt>
                <c:pt idx="1206">
                  <c:v>80.7635</c:v>
                </c:pt>
                <c:pt idx="1207">
                  <c:v>80.49944</c:v>
                </c:pt>
                <c:pt idx="1208">
                  <c:v>80.22964</c:v>
                </c:pt>
                <c:pt idx="1209">
                  <c:v>79.95602</c:v>
                </c:pt>
                <c:pt idx="1210">
                  <c:v>79.68027</c:v>
                </c:pt>
                <c:pt idx="1211">
                  <c:v>79.40315</c:v>
                </c:pt>
                <c:pt idx="1212">
                  <c:v>79.12447</c:v>
                </c:pt>
                <c:pt idx="1213">
                  <c:v>78.84327</c:v>
                </c:pt>
                <c:pt idx="1214">
                  <c:v>78.55883</c:v>
                </c:pt>
                <c:pt idx="1215">
                  <c:v>78.2713</c:v>
                </c:pt>
                <c:pt idx="1216">
                  <c:v>77.98182</c:v>
                </c:pt>
                <c:pt idx="1217">
                  <c:v>77.69202</c:v>
                </c:pt>
                <c:pt idx="1218">
                  <c:v>77.40308</c:v>
                </c:pt>
                <c:pt idx="1219">
                  <c:v>77.11504</c:v>
                </c:pt>
                <c:pt idx="1220">
                  <c:v>76.82656</c:v>
                </c:pt>
                <c:pt idx="1221">
                  <c:v>76.53573</c:v>
                </c:pt>
                <c:pt idx="1222">
                  <c:v>76.24107</c:v>
                </c:pt>
                <c:pt idx="1223">
                  <c:v>75.94254</c:v>
                </c:pt>
                <c:pt idx="1224">
                  <c:v>75.64153</c:v>
                </c:pt>
                <c:pt idx="1225">
                  <c:v>75.34027</c:v>
                </c:pt>
                <c:pt idx="1226">
                  <c:v>75.04054</c:v>
                </c:pt>
                <c:pt idx="1227">
                  <c:v>74.74277</c:v>
                </c:pt>
                <c:pt idx="1228">
                  <c:v>74.44574</c:v>
                </c:pt>
                <c:pt idx="1229">
                  <c:v>74.14739</c:v>
                </c:pt>
                <c:pt idx="1230">
                  <c:v>73.84615</c:v>
                </c:pt>
                <c:pt idx="1231">
                  <c:v>73.54195</c:v>
                </c:pt>
                <c:pt idx="1232">
                  <c:v>73.23667</c:v>
                </c:pt>
                <c:pt idx="1233">
                  <c:v>72.9331</c:v>
                </c:pt>
                <c:pt idx="1234">
                  <c:v>72.63376</c:v>
                </c:pt>
                <c:pt idx="1235">
                  <c:v>72.33953</c:v>
                </c:pt>
                <c:pt idx="1236">
                  <c:v>72.04937</c:v>
                </c:pt>
                <c:pt idx="1237">
                  <c:v>71.7611</c:v>
                </c:pt>
                <c:pt idx="1238">
                  <c:v>71.47287</c:v>
                </c:pt>
                <c:pt idx="1239">
                  <c:v>71.18439</c:v>
                </c:pt>
                <c:pt idx="1240">
                  <c:v>70.89729</c:v>
                </c:pt>
                <c:pt idx="1241">
                  <c:v>70.6143</c:v>
                </c:pt>
                <c:pt idx="1242">
                  <c:v>70.3377</c:v>
                </c:pt>
                <c:pt idx="1243">
                  <c:v>70.06812</c:v>
                </c:pt>
                <c:pt idx="1244">
                  <c:v>69.80407</c:v>
                </c:pt>
                <c:pt idx="1245">
                  <c:v>69.54297</c:v>
                </c:pt>
                <c:pt idx="1246">
                  <c:v>69.28272</c:v>
                </c:pt>
                <c:pt idx="1247">
                  <c:v>69.02309</c:v>
                </c:pt>
                <c:pt idx="1248">
                  <c:v>68.76593</c:v>
                </c:pt>
                <c:pt idx="1249">
                  <c:v>68.51449</c:v>
                </c:pt>
                <c:pt idx="1250">
                  <c:v>68.27157</c:v>
                </c:pt>
                <c:pt idx="1251">
                  <c:v>68.03819</c:v>
                </c:pt>
                <c:pt idx="1252">
                  <c:v>67.81309</c:v>
                </c:pt>
                <c:pt idx="1253">
                  <c:v>67.59379</c:v>
                </c:pt>
                <c:pt idx="1254">
                  <c:v>67.37823</c:v>
                </c:pt>
                <c:pt idx="1255">
                  <c:v>67.16617</c:v>
                </c:pt>
                <c:pt idx="1256">
                  <c:v>66.95944</c:v>
                </c:pt>
                <c:pt idx="1257">
                  <c:v>66.76107</c:v>
                </c:pt>
                <c:pt idx="1258">
                  <c:v>66.57347</c:v>
                </c:pt>
                <c:pt idx="1259">
                  <c:v>66.39704</c:v>
                </c:pt>
                <c:pt idx="1260">
                  <c:v>66.22993</c:v>
                </c:pt>
                <c:pt idx="1261">
                  <c:v>66.06916</c:v>
                </c:pt>
                <c:pt idx="1262">
                  <c:v>65.91242</c:v>
                </c:pt>
                <c:pt idx="1263">
                  <c:v>65.75957</c:v>
                </c:pt>
                <c:pt idx="1264">
                  <c:v>65.61283</c:v>
                </c:pt>
                <c:pt idx="1265">
                  <c:v>65.47561</c:v>
                </c:pt>
                <c:pt idx="1266">
                  <c:v>65.35043</c:v>
                </c:pt>
                <c:pt idx="1267">
                  <c:v>65.23751</c:v>
                </c:pt>
                <c:pt idx="1268">
                  <c:v>65.13436</c:v>
                </c:pt>
                <c:pt idx="1269">
                  <c:v>65.03714</c:v>
                </c:pt>
                <c:pt idx="1270">
                  <c:v>64.94261</c:v>
                </c:pt>
                <c:pt idx="1271">
                  <c:v>64.84987</c:v>
                </c:pt>
                <c:pt idx="1272">
                  <c:v>64.76066</c:v>
                </c:pt>
                <c:pt idx="1273">
                  <c:v>64.6782</c:v>
                </c:pt>
                <c:pt idx="1274">
                  <c:v>64.60522</c:v>
                </c:pt>
                <c:pt idx="1275">
                  <c:v>64.54227</c:v>
                </c:pt>
                <c:pt idx="1276">
                  <c:v>64.48743</c:v>
                </c:pt>
                <c:pt idx="1277">
                  <c:v>64.43747</c:v>
                </c:pt>
                <c:pt idx="1278">
                  <c:v>64.38983</c:v>
                </c:pt>
                <c:pt idx="1279">
                  <c:v>64.34433</c:v>
                </c:pt>
                <c:pt idx="1280">
                  <c:v>64.30346</c:v>
                </c:pt>
                <c:pt idx="1281">
                  <c:v>64.27115</c:v>
                </c:pt>
                <c:pt idx="1282">
                  <c:v>64.25077</c:v>
                </c:pt>
                <c:pt idx="1283">
                  <c:v>64.24335</c:v>
                </c:pt>
                <c:pt idx="1284">
                  <c:v>64.24731</c:v>
                </c:pt>
                <c:pt idx="1285">
                  <c:v>64.25935</c:v>
                </c:pt>
                <c:pt idx="1286">
                  <c:v>64.27668</c:v>
                </c:pt>
                <c:pt idx="1287">
                  <c:v>64.29842</c:v>
                </c:pt>
                <c:pt idx="1288">
                  <c:v>64.32606</c:v>
                </c:pt>
                <c:pt idx="1289">
                  <c:v>64.36225</c:v>
                </c:pt>
                <c:pt idx="1290">
                  <c:v>64.409</c:v>
                </c:pt>
                <c:pt idx="1291">
                  <c:v>64.46608</c:v>
                </c:pt>
                <c:pt idx="1292">
                  <c:v>64.53085</c:v>
                </c:pt>
                <c:pt idx="1293">
                  <c:v>64.59944</c:v>
                </c:pt>
                <c:pt idx="1294">
                  <c:v>64.66869</c:v>
                </c:pt>
                <c:pt idx="1295">
                  <c:v>64.73767</c:v>
                </c:pt>
                <c:pt idx="1296">
                  <c:v>64.80768</c:v>
                </c:pt>
                <c:pt idx="1297">
                  <c:v>64.8812</c:v>
                </c:pt>
                <c:pt idx="1298">
                  <c:v>64.95981</c:v>
                </c:pt>
                <c:pt idx="1299">
                  <c:v>65.04272</c:v>
                </c:pt>
                <c:pt idx="1300">
                  <c:v>65.12649</c:v>
                </c:pt>
                <c:pt idx="1301">
                  <c:v>65.20639</c:v>
                </c:pt>
                <c:pt idx="1302">
                  <c:v>65.27843</c:v>
                </c:pt>
                <c:pt idx="1303">
                  <c:v>65.34084</c:v>
                </c:pt>
                <c:pt idx="1304">
                  <c:v>65.39442</c:v>
                </c:pt>
                <c:pt idx="1305">
                  <c:v>65.44135</c:v>
                </c:pt>
                <c:pt idx="1306">
                  <c:v>65.48338</c:v>
                </c:pt>
                <c:pt idx="1307">
                  <c:v>65.52025</c:v>
                </c:pt>
                <c:pt idx="1308">
                  <c:v>65.5495</c:v>
                </c:pt>
                <c:pt idx="1309">
                  <c:v>65.56757</c:v>
                </c:pt>
                <c:pt idx="1310">
                  <c:v>65.57168</c:v>
                </c:pt>
                <c:pt idx="1311">
                  <c:v>65.56123</c:v>
                </c:pt>
                <c:pt idx="1312">
                  <c:v>65.53813</c:v>
                </c:pt>
                <c:pt idx="1313">
                  <c:v>65.5056</c:v>
                </c:pt>
                <c:pt idx="1314">
                  <c:v>65.46638</c:v>
                </c:pt>
                <c:pt idx="1315">
                  <c:v>65.4211</c:v>
                </c:pt>
                <c:pt idx="1316">
                  <c:v>65.36819</c:v>
                </c:pt>
                <c:pt idx="1317">
                  <c:v>65.3049</c:v>
                </c:pt>
                <c:pt idx="1318">
                  <c:v>65.22924</c:v>
                </c:pt>
                <c:pt idx="1319">
                  <c:v>65.14159</c:v>
                </c:pt>
                <c:pt idx="1320">
                  <c:v>65.045</c:v>
                </c:pt>
                <c:pt idx="1321">
                  <c:v>64.94402</c:v>
                </c:pt>
                <c:pt idx="1322">
                  <c:v>64.84281</c:v>
                </c:pt>
                <c:pt idx="1323">
                  <c:v>64.74347</c:v>
                </c:pt>
                <c:pt idx="1324">
                  <c:v>64.64555</c:v>
                </c:pt>
                <c:pt idx="1325">
                  <c:v>64.54712</c:v>
                </c:pt>
                <c:pt idx="1326">
                  <c:v>64.44666</c:v>
                </c:pt>
                <c:pt idx="1327">
                  <c:v>64.34463</c:v>
                </c:pt>
                <c:pt idx="1328">
                  <c:v>64.2439</c:v>
                </c:pt>
                <c:pt idx="1329">
                  <c:v>64.14863</c:v>
                </c:pt>
                <c:pt idx="1330">
                  <c:v>64.06246</c:v>
                </c:pt>
                <c:pt idx="1331">
                  <c:v>63.98678</c:v>
                </c:pt>
                <c:pt idx="1332">
                  <c:v>63.92046</c:v>
                </c:pt>
                <c:pt idx="1333">
                  <c:v>63.86093</c:v>
                </c:pt>
                <c:pt idx="1334">
                  <c:v>63.80614</c:v>
                </c:pt>
                <c:pt idx="1335">
                  <c:v>63.75613</c:v>
                </c:pt>
                <c:pt idx="1336">
                  <c:v>63.71338</c:v>
                </c:pt>
                <c:pt idx="1337">
                  <c:v>63.68157</c:v>
                </c:pt>
                <c:pt idx="1338">
                  <c:v>63.66364</c:v>
                </c:pt>
                <c:pt idx="1339">
                  <c:v>63.6602</c:v>
                </c:pt>
                <c:pt idx="1340">
                  <c:v>63.66914</c:v>
                </c:pt>
                <c:pt idx="1341">
                  <c:v>63.68699</c:v>
                </c:pt>
                <c:pt idx="1342">
                  <c:v>63.71096</c:v>
                </c:pt>
                <c:pt idx="1343">
                  <c:v>63.74055</c:v>
                </c:pt>
                <c:pt idx="1344">
                  <c:v>63.77789</c:v>
                </c:pt>
                <c:pt idx="1345">
                  <c:v>63.82649</c:v>
                </c:pt>
                <c:pt idx="1346">
                  <c:v>63.88912</c:v>
                </c:pt>
                <c:pt idx="1347">
                  <c:v>63.96614</c:v>
                </c:pt>
                <c:pt idx="1348">
                  <c:v>64.05508</c:v>
                </c:pt>
                <c:pt idx="1349">
                  <c:v>64.15194</c:v>
                </c:pt>
                <c:pt idx="1350">
                  <c:v>64.25328</c:v>
                </c:pt>
                <c:pt idx="1351">
                  <c:v>64.35779</c:v>
                </c:pt>
                <c:pt idx="1352">
                  <c:v>64.46674</c:v>
                </c:pt>
                <c:pt idx="1353">
                  <c:v>64.58276</c:v>
                </c:pt>
                <c:pt idx="1354">
                  <c:v>64.70798</c:v>
                </c:pt>
                <c:pt idx="1355">
                  <c:v>64.84227</c:v>
                </c:pt>
                <c:pt idx="1356">
                  <c:v>64.98303</c:v>
                </c:pt>
                <c:pt idx="1357">
                  <c:v>65.12635</c:v>
                </c:pt>
                <c:pt idx="1358">
                  <c:v>65.26886</c:v>
                </c:pt>
                <c:pt idx="1359">
                  <c:v>65.40935</c:v>
                </c:pt>
                <c:pt idx="1360">
                  <c:v>65.54897</c:v>
                </c:pt>
                <c:pt idx="1361">
                  <c:v>65.69014</c:v>
                </c:pt>
                <c:pt idx="1362">
                  <c:v>65.8346</c:v>
                </c:pt>
                <c:pt idx="1363">
                  <c:v>65.98202</c:v>
                </c:pt>
                <c:pt idx="1364">
                  <c:v>66.12977</c:v>
                </c:pt>
                <c:pt idx="1365">
                  <c:v>66.27413</c:v>
                </c:pt>
                <c:pt idx="1366">
                  <c:v>66.41212</c:v>
                </c:pt>
                <c:pt idx="1367">
                  <c:v>66.54282</c:v>
                </c:pt>
                <c:pt idx="1368">
                  <c:v>66.66801</c:v>
                </c:pt>
                <c:pt idx="1369">
                  <c:v>66.79007</c:v>
                </c:pt>
                <c:pt idx="1370">
                  <c:v>66.9109</c:v>
                </c:pt>
                <c:pt idx="1371">
                  <c:v>67.03047</c:v>
                </c:pt>
                <c:pt idx="1372">
                  <c:v>67.14661</c:v>
                </c:pt>
                <c:pt idx="1373">
                  <c:v>67.25616</c:v>
                </c:pt>
                <c:pt idx="1374">
                  <c:v>67.35667</c:v>
                </c:pt>
                <c:pt idx="1375">
                  <c:v>67.44782</c:v>
                </c:pt>
                <c:pt idx="1376">
                  <c:v>67.53155</c:v>
                </c:pt>
                <c:pt idx="1377">
                  <c:v>67.61097</c:v>
                </c:pt>
                <c:pt idx="1378">
                  <c:v>67.68866</c:v>
                </c:pt>
                <c:pt idx="1379">
                  <c:v>67.76527</c:v>
                </c:pt>
                <c:pt idx="1380">
                  <c:v>67.83928</c:v>
                </c:pt>
                <c:pt idx="1381">
                  <c:v>67.90808</c:v>
                </c:pt>
                <c:pt idx="1382">
                  <c:v>67.96972</c:v>
                </c:pt>
                <c:pt idx="1383">
                  <c:v>68.02408</c:v>
                </c:pt>
                <c:pt idx="1384">
                  <c:v>68.07329</c:v>
                </c:pt>
                <c:pt idx="1385">
                  <c:v>68.12056</c:v>
                </c:pt>
                <c:pt idx="1386">
                  <c:v>68.16863</c:v>
                </c:pt>
                <c:pt idx="1387">
                  <c:v>68.21835</c:v>
                </c:pt>
                <c:pt idx="1388">
                  <c:v>68.26849</c:v>
                </c:pt>
                <c:pt idx="1389">
                  <c:v>68.31667</c:v>
                </c:pt>
                <c:pt idx="1390">
                  <c:v>68.36111</c:v>
                </c:pt>
                <c:pt idx="1391">
                  <c:v>68.40183</c:v>
                </c:pt>
                <c:pt idx="1392">
                  <c:v>68.44096</c:v>
                </c:pt>
                <c:pt idx="1393">
                  <c:v>68.48177</c:v>
                </c:pt>
                <c:pt idx="1394">
                  <c:v>68.52705</c:v>
                </c:pt>
                <c:pt idx="1395">
                  <c:v>68.57779</c:v>
                </c:pt>
                <c:pt idx="1396">
                  <c:v>68.63281</c:v>
                </c:pt>
                <c:pt idx="1397">
                  <c:v>68.68985</c:v>
                </c:pt>
                <c:pt idx="1398">
                  <c:v>68.74705</c:v>
                </c:pt>
                <c:pt idx="1399">
                  <c:v>68.80436</c:v>
                </c:pt>
                <c:pt idx="1400">
                  <c:v>68.8636</c:v>
                </c:pt>
                <c:pt idx="1401">
                  <c:v>68.9276</c:v>
                </c:pt>
                <c:pt idx="1402">
                  <c:v>68.99868</c:v>
                </c:pt>
                <c:pt idx="1403">
                  <c:v>69.07735</c:v>
                </c:pt>
                <c:pt idx="1404">
                  <c:v>69.16203</c:v>
                </c:pt>
                <c:pt idx="1405">
                  <c:v>69.25008</c:v>
                </c:pt>
                <c:pt idx="1406">
                  <c:v>69.33926</c:v>
                </c:pt>
                <c:pt idx="1407">
                  <c:v>69.42884</c:v>
                </c:pt>
                <c:pt idx="1408">
                  <c:v>69.51986</c:v>
                </c:pt>
                <c:pt idx="1409">
                  <c:v>69.61398</c:v>
                </c:pt>
                <c:pt idx="1410">
                  <c:v>69.71222</c:v>
                </c:pt>
                <c:pt idx="1411">
                  <c:v>69.81367</c:v>
                </c:pt>
                <c:pt idx="1412">
                  <c:v>69.9156</c:v>
                </c:pt>
                <c:pt idx="1413">
                  <c:v>70.01453</c:v>
                </c:pt>
                <c:pt idx="1414">
                  <c:v>70.10793</c:v>
                </c:pt>
                <c:pt idx="1415">
                  <c:v>70.19524</c:v>
                </c:pt>
                <c:pt idx="1416">
                  <c:v>70.27815</c:v>
                </c:pt>
                <c:pt idx="1417">
                  <c:v>70.3595</c:v>
                </c:pt>
                <c:pt idx="1418">
                  <c:v>70.44159</c:v>
                </c:pt>
                <c:pt idx="1419">
                  <c:v>70.5251</c:v>
                </c:pt>
                <c:pt idx="1420">
                  <c:v>70.60879</c:v>
                </c:pt>
                <c:pt idx="1421">
                  <c:v>70.69053</c:v>
                </c:pt>
                <c:pt idx="1422">
                  <c:v>70.76883</c:v>
                </c:pt>
                <c:pt idx="1423">
                  <c:v>70.84396</c:v>
                </c:pt>
                <c:pt idx="1424">
                  <c:v>70.91822</c:v>
                </c:pt>
                <c:pt idx="1425">
                  <c:v>70.9948</c:v>
                </c:pt>
                <c:pt idx="1426">
                  <c:v>71.07645</c:v>
                </c:pt>
                <c:pt idx="1427">
                  <c:v>71.16414</c:v>
                </c:pt>
                <c:pt idx="1428">
                  <c:v>71.25679</c:v>
                </c:pt>
                <c:pt idx="1429">
                  <c:v>71.35235</c:v>
                </c:pt>
                <c:pt idx="1430">
                  <c:v>71.44917</c:v>
                </c:pt>
                <c:pt idx="1431">
                  <c:v>71.54725</c:v>
                </c:pt>
                <c:pt idx="1432">
                  <c:v>71.64839</c:v>
                </c:pt>
                <c:pt idx="1433">
                  <c:v>71.7553</c:v>
                </c:pt>
                <c:pt idx="1434">
                  <c:v>71.87029</c:v>
                </c:pt>
                <c:pt idx="1435">
                  <c:v>71.99398</c:v>
                </c:pt>
                <c:pt idx="1436">
                  <c:v>72.12527</c:v>
                </c:pt>
                <c:pt idx="1437">
                  <c:v>72.26216</c:v>
                </c:pt>
                <c:pt idx="1438">
                  <c:v>72.40299</c:v>
                </c:pt>
                <c:pt idx="1439">
                  <c:v>72.54771</c:v>
                </c:pt>
                <c:pt idx="1440">
                  <c:v>72.69775</c:v>
                </c:pt>
                <c:pt idx="1441">
                  <c:v>72.85529</c:v>
                </c:pt>
                <c:pt idx="1442">
                  <c:v>73.02181</c:v>
                </c:pt>
                <c:pt idx="1443">
                  <c:v>73.19718</c:v>
                </c:pt>
                <c:pt idx="1444">
                  <c:v>73.37948</c:v>
                </c:pt>
                <c:pt idx="1445">
                  <c:v>73.56598</c:v>
                </c:pt>
                <c:pt idx="1446">
                  <c:v>73.75454</c:v>
                </c:pt>
                <c:pt idx="1447">
                  <c:v>73.9446</c:v>
                </c:pt>
                <c:pt idx="1448">
                  <c:v>74.13726</c:v>
                </c:pt>
                <c:pt idx="1449">
                  <c:v>74.33446</c:v>
                </c:pt>
                <c:pt idx="1450">
                  <c:v>74.53763</c:v>
                </c:pt>
                <c:pt idx="1451">
                  <c:v>74.7467</c:v>
                </c:pt>
                <c:pt idx="1452">
                  <c:v>74.95998</c:v>
                </c:pt>
                <c:pt idx="1453">
                  <c:v>75.17498</c:v>
                </c:pt>
                <c:pt idx="1454">
                  <c:v>75.38963</c:v>
                </c:pt>
                <c:pt idx="1455">
                  <c:v>75.60317</c:v>
                </c:pt>
                <c:pt idx="1456">
                  <c:v>75.81624</c:v>
                </c:pt>
                <c:pt idx="1457">
                  <c:v>76.03014</c:v>
                </c:pt>
                <c:pt idx="1458">
                  <c:v>76.24578</c:v>
                </c:pt>
                <c:pt idx="1459">
                  <c:v>76.46275</c:v>
                </c:pt>
                <c:pt idx="1460">
                  <c:v>76.67946</c:v>
                </c:pt>
                <c:pt idx="1461">
                  <c:v>76.89371</c:v>
                </c:pt>
                <c:pt idx="1462">
                  <c:v>77.1038</c:v>
                </c:pt>
                <c:pt idx="1463">
                  <c:v>77.30924</c:v>
                </c:pt>
                <c:pt idx="1464">
                  <c:v>77.5108</c:v>
                </c:pt>
                <c:pt idx="1465">
                  <c:v>77.70975</c:v>
                </c:pt>
                <c:pt idx="1466">
                  <c:v>77.90697</c:v>
                </c:pt>
                <c:pt idx="1467">
                  <c:v>78.10227</c:v>
                </c:pt>
                <c:pt idx="1468">
                  <c:v>78.29434</c:v>
                </c:pt>
                <c:pt idx="1469">
                  <c:v>78.48149</c:v>
                </c:pt>
                <c:pt idx="1470">
                  <c:v>78.66251</c:v>
                </c:pt>
                <c:pt idx="1471">
                  <c:v>78.83739</c:v>
                </c:pt>
                <c:pt idx="1472">
                  <c:v>79.00721</c:v>
                </c:pt>
                <c:pt idx="1473">
                  <c:v>79.17356</c:v>
                </c:pt>
                <c:pt idx="1474">
                  <c:v>79.33765</c:v>
                </c:pt>
                <c:pt idx="1475">
                  <c:v>79.49966</c:v>
                </c:pt>
                <c:pt idx="1476">
                  <c:v>79.65869</c:v>
                </c:pt>
                <c:pt idx="1477">
                  <c:v>79.81332</c:v>
                </c:pt>
                <c:pt idx="1478">
                  <c:v>79.96236</c:v>
                </c:pt>
                <c:pt idx="1479">
                  <c:v>80.10552</c:v>
                </c:pt>
                <c:pt idx="1480">
                  <c:v>80.24335</c:v>
                </c:pt>
                <c:pt idx="1481">
                  <c:v>80.37692</c:v>
                </c:pt>
                <c:pt idx="1482">
                  <c:v>80.50707</c:v>
                </c:pt>
                <c:pt idx="1483">
                  <c:v>80.63405</c:v>
                </c:pt>
                <c:pt idx="1484">
                  <c:v>80.75741</c:v>
                </c:pt>
                <c:pt idx="1485">
                  <c:v>80.87653</c:v>
                </c:pt>
                <c:pt idx="1486">
                  <c:v>80.99119</c:v>
                </c:pt>
                <c:pt idx="1487">
                  <c:v>81.10179</c:v>
                </c:pt>
                <c:pt idx="1488">
                  <c:v>81.20947</c:v>
                </c:pt>
                <c:pt idx="1489">
                  <c:v>81.31538</c:v>
                </c:pt>
                <c:pt idx="1490">
                  <c:v>81.42021</c:v>
                </c:pt>
                <c:pt idx="1491">
                  <c:v>81.52375</c:v>
                </c:pt>
                <c:pt idx="1492">
                  <c:v>81.62509</c:v>
                </c:pt>
                <c:pt idx="1493">
                  <c:v>81.72309</c:v>
                </c:pt>
                <c:pt idx="1494">
                  <c:v>81.81715</c:v>
                </c:pt>
                <c:pt idx="1495">
                  <c:v>81.90752</c:v>
                </c:pt>
                <c:pt idx="1496">
                  <c:v>81.99548</c:v>
                </c:pt>
                <c:pt idx="1497">
                  <c:v>82.08271</c:v>
                </c:pt>
                <c:pt idx="1498">
                  <c:v>82.17071</c:v>
                </c:pt>
                <c:pt idx="1499">
                  <c:v>82.26043</c:v>
                </c:pt>
                <c:pt idx="1500">
                  <c:v>82.35219</c:v>
                </c:pt>
                <c:pt idx="1501">
                  <c:v>82.44596</c:v>
                </c:pt>
                <c:pt idx="1502">
                  <c:v>82.54188</c:v>
                </c:pt>
                <c:pt idx="1503">
                  <c:v>82.64043</c:v>
                </c:pt>
                <c:pt idx="1504">
                  <c:v>82.74243</c:v>
                </c:pt>
                <c:pt idx="1505">
                  <c:v>82.84853</c:v>
                </c:pt>
                <c:pt idx="1506">
                  <c:v>82.95901</c:v>
                </c:pt>
                <c:pt idx="1507">
                  <c:v>83.07344</c:v>
                </c:pt>
                <c:pt idx="1508">
                  <c:v>83.19099</c:v>
                </c:pt>
                <c:pt idx="1509">
                  <c:v>83.31098</c:v>
                </c:pt>
                <c:pt idx="1510">
                  <c:v>83.43336</c:v>
                </c:pt>
                <c:pt idx="1511">
                  <c:v>83.55872</c:v>
                </c:pt>
                <c:pt idx="1512">
                  <c:v>83.68831</c:v>
                </c:pt>
                <c:pt idx="1513">
                  <c:v>83.8231</c:v>
                </c:pt>
                <c:pt idx="1514">
                  <c:v>83.96352</c:v>
                </c:pt>
                <c:pt idx="1515">
                  <c:v>84.10894</c:v>
                </c:pt>
                <c:pt idx="1516">
                  <c:v>84.25806</c:v>
                </c:pt>
                <c:pt idx="1517">
                  <c:v>84.40942</c:v>
                </c:pt>
                <c:pt idx="1518">
                  <c:v>84.56196</c:v>
                </c:pt>
                <c:pt idx="1519">
                  <c:v>84.71545</c:v>
                </c:pt>
                <c:pt idx="1520">
                  <c:v>84.87022</c:v>
                </c:pt>
                <c:pt idx="1521">
                  <c:v>85.02692</c:v>
                </c:pt>
                <c:pt idx="1522">
                  <c:v>85.18586</c:v>
                </c:pt>
                <c:pt idx="1523">
                  <c:v>85.34681</c:v>
                </c:pt>
                <c:pt idx="1524">
                  <c:v>85.50896</c:v>
                </c:pt>
                <c:pt idx="1525">
                  <c:v>85.67133</c:v>
                </c:pt>
                <c:pt idx="1526">
                  <c:v>85.83308</c:v>
                </c:pt>
                <c:pt idx="1527">
                  <c:v>85.99363</c:v>
                </c:pt>
                <c:pt idx="1528">
                  <c:v>86.15263</c:v>
                </c:pt>
                <c:pt idx="1529">
                  <c:v>86.3098</c:v>
                </c:pt>
                <c:pt idx="1530">
                  <c:v>86.46452</c:v>
                </c:pt>
                <c:pt idx="1531">
                  <c:v>86.61607</c:v>
                </c:pt>
                <c:pt idx="1532">
                  <c:v>86.76368</c:v>
                </c:pt>
                <c:pt idx="1533">
                  <c:v>86.90685</c:v>
                </c:pt>
                <c:pt idx="1534">
                  <c:v>87.04558</c:v>
                </c:pt>
                <c:pt idx="1535">
                  <c:v>87.18003</c:v>
                </c:pt>
                <c:pt idx="1536">
                  <c:v>87.31049</c:v>
                </c:pt>
                <c:pt idx="1537">
                  <c:v>87.43699</c:v>
                </c:pt>
                <c:pt idx="1538">
                  <c:v>87.55917</c:v>
                </c:pt>
                <c:pt idx="1539">
                  <c:v>87.67649</c:v>
                </c:pt>
                <c:pt idx="1540">
                  <c:v>87.7886</c:v>
                </c:pt>
                <c:pt idx="1541">
                  <c:v>87.89558</c:v>
                </c:pt>
                <c:pt idx="1542">
                  <c:v>87.99812</c:v>
                </c:pt>
                <c:pt idx="1543">
                  <c:v>88.09734</c:v>
                </c:pt>
                <c:pt idx="1544">
                  <c:v>88.19429</c:v>
                </c:pt>
                <c:pt idx="1545">
                  <c:v>88.28972</c:v>
                </c:pt>
                <c:pt idx="1546">
                  <c:v>88.38387</c:v>
                </c:pt>
                <c:pt idx="1547">
                  <c:v>88.47643</c:v>
                </c:pt>
                <c:pt idx="1548">
                  <c:v>88.56702</c:v>
                </c:pt>
                <c:pt idx="1549">
                  <c:v>88.65553</c:v>
                </c:pt>
                <c:pt idx="1550">
                  <c:v>88.7421</c:v>
                </c:pt>
                <c:pt idx="1551">
                  <c:v>88.82721</c:v>
                </c:pt>
                <c:pt idx="1552">
                  <c:v>88.91137</c:v>
                </c:pt>
                <c:pt idx="1553">
                  <c:v>88.99477</c:v>
                </c:pt>
                <c:pt idx="1554">
                  <c:v>89.07726</c:v>
                </c:pt>
                <c:pt idx="1555">
                  <c:v>89.15842</c:v>
                </c:pt>
                <c:pt idx="1556">
                  <c:v>89.23775</c:v>
                </c:pt>
                <c:pt idx="1557">
                  <c:v>89.31494</c:v>
                </c:pt>
                <c:pt idx="1558">
                  <c:v>89.3899</c:v>
                </c:pt>
                <c:pt idx="1559">
                  <c:v>89.46273</c:v>
                </c:pt>
                <c:pt idx="1560">
                  <c:v>89.53341</c:v>
                </c:pt>
                <c:pt idx="1561">
                  <c:v>89.60175</c:v>
                </c:pt>
                <c:pt idx="1562">
                  <c:v>89.66734</c:v>
                </c:pt>
                <c:pt idx="1563">
                  <c:v>89.72984</c:v>
                </c:pt>
                <c:pt idx="1564">
                  <c:v>89.78902</c:v>
                </c:pt>
                <c:pt idx="1565">
                  <c:v>89.84509</c:v>
                </c:pt>
                <c:pt idx="1566">
                  <c:v>89.89838</c:v>
                </c:pt>
                <c:pt idx="1567">
                  <c:v>89.94922</c:v>
                </c:pt>
                <c:pt idx="1568">
                  <c:v>89.99752</c:v>
                </c:pt>
                <c:pt idx="1569">
                  <c:v>90.04268</c:v>
                </c:pt>
                <c:pt idx="1570">
                  <c:v>90.08372</c:v>
                </c:pt>
                <c:pt idx="1571">
                  <c:v>90.11954</c:v>
                </c:pt>
                <c:pt idx="1572">
                  <c:v>90.14935</c:v>
                </c:pt>
                <c:pt idx="1573">
                  <c:v>90.17294</c:v>
                </c:pt>
                <c:pt idx="1574">
                  <c:v>90.19054</c:v>
                </c:pt>
                <c:pt idx="1575">
                  <c:v>90.20269</c:v>
                </c:pt>
                <c:pt idx="1576">
                  <c:v>90.20988</c:v>
                </c:pt>
                <c:pt idx="1577">
                  <c:v>90.21234</c:v>
                </c:pt>
                <c:pt idx="1578">
                  <c:v>90.20998</c:v>
                </c:pt>
                <c:pt idx="1579">
                  <c:v>90.2027</c:v>
                </c:pt>
                <c:pt idx="1580">
                  <c:v>90.19051</c:v>
                </c:pt>
                <c:pt idx="1581">
                  <c:v>90.17382</c:v>
                </c:pt>
                <c:pt idx="1582">
                  <c:v>90.15334</c:v>
                </c:pt>
                <c:pt idx="1583">
                  <c:v>90.12978</c:v>
                </c:pt>
                <c:pt idx="1584">
                  <c:v>90.10384</c:v>
                </c:pt>
                <c:pt idx="1585">
                  <c:v>90.07584</c:v>
                </c:pt>
                <c:pt idx="1586">
                  <c:v>90.04586</c:v>
                </c:pt>
                <c:pt idx="1587">
                  <c:v>90.01394</c:v>
                </c:pt>
                <c:pt idx="1588">
                  <c:v>89.98029</c:v>
                </c:pt>
                <c:pt idx="1589">
                  <c:v>89.9454</c:v>
                </c:pt>
                <c:pt idx="1590">
                  <c:v>89.90996</c:v>
                </c:pt>
                <c:pt idx="1591">
                  <c:v>89.87469</c:v>
                </c:pt>
                <c:pt idx="1592">
                  <c:v>89.84008</c:v>
                </c:pt>
                <c:pt idx="1593">
                  <c:v>89.80629</c:v>
                </c:pt>
                <c:pt idx="1594">
                  <c:v>89.77316</c:v>
                </c:pt>
                <c:pt idx="1595">
                  <c:v>89.74054</c:v>
                </c:pt>
                <c:pt idx="1596">
                  <c:v>89.70848</c:v>
                </c:pt>
                <c:pt idx="1597">
                  <c:v>89.6774</c:v>
                </c:pt>
                <c:pt idx="1598">
                  <c:v>89.64803</c:v>
                </c:pt>
                <c:pt idx="1599">
                  <c:v>89.62113</c:v>
                </c:pt>
                <c:pt idx="1600">
                  <c:v>89.59723</c:v>
                </c:pt>
                <c:pt idx="1601">
                  <c:v>89.57641</c:v>
                </c:pt>
                <c:pt idx="1602">
                  <c:v>89.55819</c:v>
                </c:pt>
                <c:pt idx="1603">
                  <c:v>89.54191</c:v>
                </c:pt>
                <c:pt idx="1604">
                  <c:v>89.52694</c:v>
                </c:pt>
                <c:pt idx="1605">
                  <c:v>89.51292</c:v>
                </c:pt>
                <c:pt idx="1606">
                  <c:v>89.4999</c:v>
                </c:pt>
                <c:pt idx="1607">
                  <c:v>89.48804</c:v>
                </c:pt>
                <c:pt idx="1608">
                  <c:v>89.47747</c:v>
                </c:pt>
                <c:pt idx="1609">
                  <c:v>89.46802</c:v>
                </c:pt>
                <c:pt idx="1610">
                  <c:v>89.45916</c:v>
                </c:pt>
                <c:pt idx="1611">
                  <c:v>89.45014</c:v>
                </c:pt>
                <c:pt idx="1612">
                  <c:v>89.44025</c:v>
                </c:pt>
                <c:pt idx="1613">
                  <c:v>89.42899</c:v>
                </c:pt>
                <c:pt idx="1614">
                  <c:v>89.41609</c:v>
                </c:pt>
                <c:pt idx="1615">
                  <c:v>89.4014</c:v>
                </c:pt>
                <c:pt idx="1616">
                  <c:v>89.3847</c:v>
                </c:pt>
                <c:pt idx="1617">
                  <c:v>89.36556</c:v>
                </c:pt>
                <c:pt idx="1618">
                  <c:v>89.34339</c:v>
                </c:pt>
                <c:pt idx="1619">
                  <c:v>89.31762</c:v>
                </c:pt>
                <c:pt idx="1620">
                  <c:v>89.28794</c:v>
                </c:pt>
                <c:pt idx="1621">
                  <c:v>89.2543</c:v>
                </c:pt>
                <c:pt idx="1622">
                  <c:v>89.21705</c:v>
                </c:pt>
                <c:pt idx="1623">
                  <c:v>89.17651</c:v>
                </c:pt>
                <c:pt idx="1624">
                  <c:v>89.1329</c:v>
                </c:pt>
                <c:pt idx="1625">
                  <c:v>89.08599</c:v>
                </c:pt>
                <c:pt idx="1626">
                  <c:v>89.03535</c:v>
                </c:pt>
                <c:pt idx="1627">
                  <c:v>88.98029</c:v>
                </c:pt>
                <c:pt idx="1628">
                  <c:v>88.92038</c:v>
                </c:pt>
                <c:pt idx="1629">
                  <c:v>88.85565</c:v>
                </c:pt>
                <c:pt idx="1630">
                  <c:v>88.78676</c:v>
                </c:pt>
                <c:pt idx="1631">
                  <c:v>88.71487</c:v>
                </c:pt>
                <c:pt idx="1632">
                  <c:v>88.64159</c:v>
                </c:pt>
                <c:pt idx="1633">
                  <c:v>88.56862</c:v>
                </c:pt>
                <c:pt idx="1634">
                  <c:v>88.49762</c:v>
                </c:pt>
                <c:pt idx="1635">
                  <c:v>88.42999</c:v>
                </c:pt>
                <c:pt idx="1636">
                  <c:v>88.36689</c:v>
                </c:pt>
                <c:pt idx="1637">
                  <c:v>88.30925</c:v>
                </c:pt>
                <c:pt idx="1638">
                  <c:v>88.25781</c:v>
                </c:pt>
                <c:pt idx="1639">
                  <c:v>88.2132</c:v>
                </c:pt>
                <c:pt idx="1640">
                  <c:v>88.17587</c:v>
                </c:pt>
                <c:pt idx="1641">
                  <c:v>88.14616</c:v>
                </c:pt>
                <c:pt idx="1642">
                  <c:v>88.12416</c:v>
                </c:pt>
                <c:pt idx="1643">
                  <c:v>88.11006</c:v>
                </c:pt>
                <c:pt idx="1644">
                  <c:v>88.104</c:v>
                </c:pt>
                <c:pt idx="1645">
                  <c:v>88.10636</c:v>
                </c:pt>
                <c:pt idx="1646">
                  <c:v>88.11748</c:v>
                </c:pt>
                <c:pt idx="1647">
                  <c:v>88.1375</c:v>
                </c:pt>
                <c:pt idx="1648">
                  <c:v>88.16608</c:v>
                </c:pt>
                <c:pt idx="1649">
                  <c:v>88.20211</c:v>
                </c:pt>
                <c:pt idx="1650">
                  <c:v>88.24392</c:v>
                </c:pt>
                <c:pt idx="1651">
                  <c:v>88.2897</c:v>
                </c:pt>
                <c:pt idx="1652">
                  <c:v>88.33795</c:v>
                </c:pt>
                <c:pt idx="1653">
                  <c:v>88.38783</c:v>
                </c:pt>
                <c:pt idx="1654">
                  <c:v>88.43919</c:v>
                </c:pt>
                <c:pt idx="1655">
                  <c:v>88.49232</c:v>
                </c:pt>
                <c:pt idx="1656">
                  <c:v>88.54742</c:v>
                </c:pt>
                <c:pt idx="1657">
                  <c:v>88.60432</c:v>
                </c:pt>
                <c:pt idx="1658">
                  <c:v>88.66227</c:v>
                </c:pt>
                <c:pt idx="1659">
                  <c:v>88.72034</c:v>
                </c:pt>
                <c:pt idx="1660">
                  <c:v>88.77763</c:v>
                </c:pt>
                <c:pt idx="1661">
                  <c:v>88.83366</c:v>
                </c:pt>
                <c:pt idx="1662">
                  <c:v>88.88834</c:v>
                </c:pt>
                <c:pt idx="1663">
                  <c:v>88.94175</c:v>
                </c:pt>
                <c:pt idx="1664">
                  <c:v>88.9939</c:v>
                </c:pt>
                <c:pt idx="1665">
                  <c:v>89.04445</c:v>
                </c:pt>
                <c:pt idx="1666">
                  <c:v>89.09275</c:v>
                </c:pt>
                <c:pt idx="1667">
                  <c:v>89.13823</c:v>
                </c:pt>
                <c:pt idx="1668">
                  <c:v>89.18074</c:v>
                </c:pt>
                <c:pt idx="1669">
                  <c:v>89.22064</c:v>
                </c:pt>
                <c:pt idx="1670">
                  <c:v>89.25872</c:v>
                </c:pt>
                <c:pt idx="1671">
                  <c:v>89.29581</c:v>
                </c:pt>
                <c:pt idx="1672">
                  <c:v>89.33228</c:v>
                </c:pt>
                <c:pt idx="1673">
                  <c:v>89.36781</c:v>
                </c:pt>
                <c:pt idx="1674">
                  <c:v>89.40156</c:v>
                </c:pt>
                <c:pt idx="1675">
                  <c:v>89.43257</c:v>
                </c:pt>
                <c:pt idx="1676">
                  <c:v>89.46034</c:v>
                </c:pt>
                <c:pt idx="1677">
                  <c:v>89.48502</c:v>
                </c:pt>
                <c:pt idx="1678">
                  <c:v>89.50735</c:v>
                </c:pt>
                <c:pt idx="1679">
                  <c:v>89.52837</c:v>
                </c:pt>
                <c:pt idx="1680">
                  <c:v>89.54877</c:v>
                </c:pt>
                <c:pt idx="1681">
                  <c:v>89.56862</c:v>
                </c:pt>
                <c:pt idx="1682">
                  <c:v>89.58747</c:v>
                </c:pt>
                <c:pt idx="1683">
                  <c:v>89.60475</c:v>
                </c:pt>
                <c:pt idx="1684">
                  <c:v>89.62007</c:v>
                </c:pt>
                <c:pt idx="1685">
                  <c:v>89.63377</c:v>
                </c:pt>
                <c:pt idx="1686">
                  <c:v>89.64695</c:v>
                </c:pt>
                <c:pt idx="1687">
                  <c:v>89.66101</c:v>
                </c:pt>
                <c:pt idx="1688">
                  <c:v>89.67712</c:v>
                </c:pt>
                <c:pt idx="1689">
                  <c:v>89.69571</c:v>
                </c:pt>
                <c:pt idx="1690">
                  <c:v>89.71619</c:v>
                </c:pt>
                <c:pt idx="1691">
                  <c:v>89.73719</c:v>
                </c:pt>
                <c:pt idx="1692">
                  <c:v>89.75717</c:v>
                </c:pt>
                <c:pt idx="1693">
                  <c:v>89.77499</c:v>
                </c:pt>
                <c:pt idx="1694">
                  <c:v>89.79009</c:v>
                </c:pt>
                <c:pt idx="1695">
                  <c:v>89.80238</c:v>
                </c:pt>
                <c:pt idx="1696">
                  <c:v>89.81182</c:v>
                </c:pt>
                <c:pt idx="1697">
                  <c:v>89.81838</c:v>
                </c:pt>
                <c:pt idx="1698">
                  <c:v>89.82188</c:v>
                </c:pt>
                <c:pt idx="1699">
                  <c:v>89.82237</c:v>
                </c:pt>
                <c:pt idx="1700">
                  <c:v>89.82034</c:v>
                </c:pt>
                <c:pt idx="1701">
                  <c:v>89.81667</c:v>
                </c:pt>
                <c:pt idx="1702">
                  <c:v>89.81249</c:v>
                </c:pt>
                <c:pt idx="1703">
                  <c:v>89.80861</c:v>
                </c:pt>
                <c:pt idx="1704">
                  <c:v>89.80533</c:v>
                </c:pt>
                <c:pt idx="1705">
                  <c:v>89.80222</c:v>
                </c:pt>
                <c:pt idx="1706">
                  <c:v>89.79846</c:v>
                </c:pt>
                <c:pt idx="1707">
                  <c:v>89.79321</c:v>
                </c:pt>
                <c:pt idx="1708">
                  <c:v>89.78611</c:v>
                </c:pt>
                <c:pt idx="1709">
                  <c:v>89.77732</c:v>
                </c:pt>
                <c:pt idx="1710">
                  <c:v>89.76742</c:v>
                </c:pt>
                <c:pt idx="1711">
                  <c:v>89.7569</c:v>
                </c:pt>
                <c:pt idx="1712">
                  <c:v>89.74581</c:v>
                </c:pt>
                <c:pt idx="1713">
                  <c:v>89.73362</c:v>
                </c:pt>
                <c:pt idx="1714">
                  <c:v>89.7195</c:v>
                </c:pt>
                <c:pt idx="1715">
                  <c:v>89.70281</c:v>
                </c:pt>
                <c:pt idx="1716">
                  <c:v>89.68354</c:v>
                </c:pt>
                <c:pt idx="1717">
                  <c:v>89.66241</c:v>
                </c:pt>
                <c:pt idx="1718">
                  <c:v>89.64066</c:v>
                </c:pt>
                <c:pt idx="1719">
                  <c:v>89.61948</c:v>
                </c:pt>
                <c:pt idx="1720">
                  <c:v>89.59949</c:v>
                </c:pt>
                <c:pt idx="1721">
                  <c:v>89.5806</c:v>
                </c:pt>
                <c:pt idx="1722">
                  <c:v>89.56197</c:v>
                </c:pt>
                <c:pt idx="1723">
                  <c:v>89.54256</c:v>
                </c:pt>
                <c:pt idx="1724">
                  <c:v>89.52167</c:v>
                </c:pt>
                <c:pt idx="1725">
                  <c:v>89.49919</c:v>
                </c:pt>
                <c:pt idx="1726">
                  <c:v>89.47555</c:v>
                </c:pt>
                <c:pt idx="1727">
                  <c:v>89.45126</c:v>
                </c:pt>
                <c:pt idx="1728">
                  <c:v>89.42658</c:v>
                </c:pt>
                <c:pt idx="1729">
                  <c:v>89.40118</c:v>
                </c:pt>
                <c:pt idx="1730">
                  <c:v>89.37431</c:v>
                </c:pt>
                <c:pt idx="1731">
                  <c:v>89.34531</c:v>
                </c:pt>
                <c:pt idx="1732">
                  <c:v>89.31384</c:v>
                </c:pt>
                <c:pt idx="1733">
                  <c:v>89.28044</c:v>
                </c:pt>
                <c:pt idx="1734">
                  <c:v>89.24662</c:v>
                </c:pt>
                <c:pt idx="1735">
                  <c:v>89.21442</c:v>
                </c:pt>
                <c:pt idx="1736">
                  <c:v>89.18596</c:v>
                </c:pt>
                <c:pt idx="1737">
                  <c:v>89.16273</c:v>
                </c:pt>
                <c:pt idx="1738">
                  <c:v>89.14489</c:v>
                </c:pt>
                <c:pt idx="1739">
                  <c:v>89.13129</c:v>
                </c:pt>
                <c:pt idx="1740">
                  <c:v>89.12004</c:v>
                </c:pt>
                <c:pt idx="1741">
                  <c:v>89.10941</c:v>
                </c:pt>
                <c:pt idx="1742">
                  <c:v>89.09834</c:v>
                </c:pt>
                <c:pt idx="1743">
                  <c:v>89.08624</c:v>
                </c:pt>
                <c:pt idx="1744">
                  <c:v>89.07291</c:v>
                </c:pt>
                <c:pt idx="1745">
                  <c:v>89.05802</c:v>
                </c:pt>
                <c:pt idx="1746">
                  <c:v>89.04128</c:v>
                </c:pt>
                <c:pt idx="1747">
                  <c:v>89.0226</c:v>
                </c:pt>
                <c:pt idx="1748">
                  <c:v>89.00234</c:v>
                </c:pt>
                <c:pt idx="1749">
                  <c:v>88.9814</c:v>
                </c:pt>
                <c:pt idx="1750">
                  <c:v>88.96072</c:v>
                </c:pt>
                <c:pt idx="1751">
                  <c:v>88.94088</c:v>
                </c:pt>
                <c:pt idx="1752">
                  <c:v>88.92165</c:v>
                </c:pt>
                <c:pt idx="1753">
                  <c:v>88.90186</c:v>
                </c:pt>
                <c:pt idx="1754">
                  <c:v>88.87986</c:v>
                </c:pt>
                <c:pt idx="1755">
                  <c:v>88.85404</c:v>
                </c:pt>
                <c:pt idx="1756">
                  <c:v>88.8234</c:v>
                </c:pt>
                <c:pt idx="1757">
                  <c:v>88.7878</c:v>
                </c:pt>
                <c:pt idx="1758">
                  <c:v>88.74809</c:v>
                </c:pt>
                <c:pt idx="1759">
                  <c:v>88.70583</c:v>
                </c:pt>
                <c:pt idx="1760">
                  <c:v>88.66295</c:v>
                </c:pt>
                <c:pt idx="1761">
                  <c:v>88.62112</c:v>
                </c:pt>
                <c:pt idx="1762">
                  <c:v>88.5811</c:v>
                </c:pt>
                <c:pt idx="1763">
                  <c:v>88.54253</c:v>
                </c:pt>
                <c:pt idx="1764">
                  <c:v>88.50446</c:v>
                </c:pt>
                <c:pt idx="1765">
                  <c:v>88.46587</c:v>
                </c:pt>
                <c:pt idx="1766">
                  <c:v>88.42617</c:v>
                </c:pt>
                <c:pt idx="1767">
                  <c:v>88.38517</c:v>
                </c:pt>
                <c:pt idx="1768">
                  <c:v>88.3427</c:v>
                </c:pt>
                <c:pt idx="1769">
                  <c:v>88.29856</c:v>
                </c:pt>
                <c:pt idx="1770">
                  <c:v>88.25237</c:v>
                </c:pt>
                <c:pt idx="1771">
                  <c:v>88.20393</c:v>
                </c:pt>
                <c:pt idx="1772">
                  <c:v>88.15332</c:v>
                </c:pt>
                <c:pt idx="1773">
                  <c:v>88.10085</c:v>
                </c:pt>
                <c:pt idx="1774">
                  <c:v>88.04701</c:v>
                </c:pt>
                <c:pt idx="1775">
                  <c:v>87.99211</c:v>
                </c:pt>
                <c:pt idx="1776">
                  <c:v>87.93609</c:v>
                </c:pt>
                <c:pt idx="1777">
                  <c:v>87.87859</c:v>
                </c:pt>
                <c:pt idx="1778">
                  <c:v>87.81897</c:v>
                </c:pt>
                <c:pt idx="1779">
                  <c:v>87.75681</c:v>
                </c:pt>
                <c:pt idx="1780">
                  <c:v>87.692</c:v>
                </c:pt>
                <c:pt idx="1781">
                  <c:v>87.62469</c:v>
                </c:pt>
                <c:pt idx="1782">
                  <c:v>87.55509</c:v>
                </c:pt>
                <c:pt idx="1783">
                  <c:v>87.4832</c:v>
                </c:pt>
                <c:pt idx="1784">
                  <c:v>87.40868</c:v>
                </c:pt>
                <c:pt idx="1785">
                  <c:v>87.33085</c:v>
                </c:pt>
                <c:pt idx="1786">
                  <c:v>87.24941</c:v>
                </c:pt>
                <c:pt idx="1787">
                  <c:v>87.16478</c:v>
                </c:pt>
                <c:pt idx="1788">
                  <c:v>87.07826</c:v>
                </c:pt>
                <c:pt idx="1789">
                  <c:v>86.99179</c:v>
                </c:pt>
                <c:pt idx="1790">
                  <c:v>86.90679</c:v>
                </c:pt>
                <c:pt idx="1791">
                  <c:v>86.82378</c:v>
                </c:pt>
                <c:pt idx="1792">
                  <c:v>86.74238</c:v>
                </c:pt>
                <c:pt idx="1793">
                  <c:v>86.66154</c:v>
                </c:pt>
                <c:pt idx="1794">
                  <c:v>86.58025</c:v>
                </c:pt>
                <c:pt idx="1795">
                  <c:v>86.49774</c:v>
                </c:pt>
                <c:pt idx="1796">
                  <c:v>86.41355</c:v>
                </c:pt>
                <c:pt idx="1797">
                  <c:v>86.32733</c:v>
                </c:pt>
                <c:pt idx="1798">
                  <c:v>86.23853</c:v>
                </c:pt>
                <c:pt idx="1799">
                  <c:v>86.14606</c:v>
                </c:pt>
                <c:pt idx="1800">
                  <c:v>86.04835</c:v>
                </c:pt>
                <c:pt idx="1801">
                  <c:v>85.94379</c:v>
                </c:pt>
                <c:pt idx="1802">
                  <c:v>85.83163</c:v>
                </c:pt>
                <c:pt idx="1803">
                  <c:v>85.71292</c:v>
                </c:pt>
                <c:pt idx="1804">
                  <c:v>85.59067</c:v>
                </c:pt>
                <c:pt idx="1805">
                  <c:v>85.46874</c:v>
                </c:pt>
                <c:pt idx="1806">
                  <c:v>85.35011</c:v>
                </c:pt>
                <c:pt idx="1807">
                  <c:v>85.23569</c:v>
                </c:pt>
                <c:pt idx="1808">
                  <c:v>85.12429</c:v>
                </c:pt>
                <c:pt idx="1809">
                  <c:v>85.01324</c:v>
                </c:pt>
                <c:pt idx="1810">
                  <c:v>84.89937</c:v>
                </c:pt>
                <c:pt idx="1811">
                  <c:v>84.78043</c:v>
                </c:pt>
                <c:pt idx="1812">
                  <c:v>84.65599</c:v>
                </c:pt>
                <c:pt idx="1813">
                  <c:v>84.52799</c:v>
                </c:pt>
                <c:pt idx="1814">
                  <c:v>84.40024</c:v>
                </c:pt>
                <c:pt idx="1815">
                  <c:v>84.27673</c:v>
                </c:pt>
                <c:pt idx="1816">
                  <c:v>84.16012</c:v>
                </c:pt>
                <c:pt idx="1817">
                  <c:v>84.05136</c:v>
                </c:pt>
                <c:pt idx="1818">
                  <c:v>83.94977</c:v>
                </c:pt>
                <c:pt idx="1819">
                  <c:v>83.85386</c:v>
                </c:pt>
                <c:pt idx="1820">
                  <c:v>83.76197</c:v>
                </c:pt>
                <c:pt idx="1821">
                  <c:v>83.673</c:v>
                </c:pt>
                <c:pt idx="1822">
                  <c:v>83.58697</c:v>
                </c:pt>
                <c:pt idx="1823">
                  <c:v>83.5054</c:v>
                </c:pt>
                <c:pt idx="1824">
                  <c:v>83.43098</c:v>
                </c:pt>
                <c:pt idx="1825">
                  <c:v>83.36659</c:v>
                </c:pt>
                <c:pt idx="1826">
                  <c:v>83.31412</c:v>
                </c:pt>
                <c:pt idx="1827">
                  <c:v>83.27357</c:v>
                </c:pt>
                <c:pt idx="1828">
                  <c:v>83.2433</c:v>
                </c:pt>
                <c:pt idx="1829">
                  <c:v>83.22076</c:v>
                </c:pt>
                <c:pt idx="1830">
                  <c:v>83.20354</c:v>
                </c:pt>
                <c:pt idx="1831">
                  <c:v>83.18984</c:v>
                </c:pt>
                <c:pt idx="1832">
                  <c:v>83.17876</c:v>
                </c:pt>
                <c:pt idx="1833">
                  <c:v>83.16995</c:v>
                </c:pt>
                <c:pt idx="1834">
                  <c:v>83.16337</c:v>
                </c:pt>
                <c:pt idx="1835">
                  <c:v>83.15894</c:v>
                </c:pt>
                <c:pt idx="1836">
                  <c:v>83.15634</c:v>
                </c:pt>
                <c:pt idx="1837">
                  <c:v>83.15527</c:v>
                </c:pt>
                <c:pt idx="1838">
                  <c:v>83.15552</c:v>
                </c:pt>
                <c:pt idx="1839">
                  <c:v>83.15719</c:v>
                </c:pt>
                <c:pt idx="1840">
                  <c:v>83.16066</c:v>
                </c:pt>
                <c:pt idx="1841">
                  <c:v>83.1664</c:v>
                </c:pt>
                <c:pt idx="1842">
                  <c:v>83.17453</c:v>
                </c:pt>
                <c:pt idx="1843">
                  <c:v>83.18456</c:v>
                </c:pt>
                <c:pt idx="1844">
                  <c:v>83.1958</c:v>
                </c:pt>
                <c:pt idx="1845">
                  <c:v>83.20731</c:v>
                </c:pt>
                <c:pt idx="1846">
                  <c:v>83.21867</c:v>
                </c:pt>
                <c:pt idx="1847">
                  <c:v>83.23033</c:v>
                </c:pt>
                <c:pt idx="1848">
                  <c:v>83.24358</c:v>
                </c:pt>
                <c:pt idx="1849">
                  <c:v>83.26048</c:v>
                </c:pt>
                <c:pt idx="1850">
                  <c:v>83.28339</c:v>
                </c:pt>
                <c:pt idx="1851">
                  <c:v>83.3145</c:v>
                </c:pt>
                <c:pt idx="1852">
                  <c:v>83.35518</c:v>
                </c:pt>
                <c:pt idx="1853">
                  <c:v>83.40527</c:v>
                </c:pt>
                <c:pt idx="1854">
                  <c:v>83.4621</c:v>
                </c:pt>
                <c:pt idx="1855">
                  <c:v>83.52045</c:v>
                </c:pt>
                <c:pt idx="1856">
                  <c:v>83.57427</c:v>
                </c:pt>
                <c:pt idx="1857">
                  <c:v>83.61958</c:v>
                </c:pt>
                <c:pt idx="1858">
                  <c:v>83.65578</c:v>
                </c:pt>
                <c:pt idx="1859">
                  <c:v>83.68532</c:v>
                </c:pt>
                <c:pt idx="1860">
                  <c:v>83.71172</c:v>
                </c:pt>
                <c:pt idx="1861">
                  <c:v>83.73829</c:v>
                </c:pt>
                <c:pt idx="1862">
                  <c:v>83.76754</c:v>
                </c:pt>
                <c:pt idx="1863">
                  <c:v>83.80104</c:v>
                </c:pt>
                <c:pt idx="1864">
                  <c:v>83.83911</c:v>
                </c:pt>
                <c:pt idx="1865">
                  <c:v>83.88077</c:v>
                </c:pt>
                <c:pt idx="1866">
                  <c:v>83.92365</c:v>
                </c:pt>
                <c:pt idx="1867">
                  <c:v>83.96472</c:v>
                </c:pt>
                <c:pt idx="1868">
                  <c:v>84.00135</c:v>
                </c:pt>
                <c:pt idx="1869">
                  <c:v>84.0321</c:v>
                </c:pt>
                <c:pt idx="1870">
                  <c:v>84.05695</c:v>
                </c:pt>
                <c:pt idx="1871">
                  <c:v>84.07657</c:v>
                </c:pt>
                <c:pt idx="1872">
                  <c:v>84.09204</c:v>
                </c:pt>
                <c:pt idx="1873">
                  <c:v>84.10428</c:v>
                </c:pt>
                <c:pt idx="1874">
                  <c:v>84.11398</c:v>
                </c:pt>
                <c:pt idx="1875">
                  <c:v>84.12128</c:v>
                </c:pt>
                <c:pt idx="1876">
                  <c:v>84.12585</c:v>
                </c:pt>
                <c:pt idx="1877">
                  <c:v>84.12703</c:v>
                </c:pt>
                <c:pt idx="1878">
                  <c:v>84.12421</c:v>
                </c:pt>
                <c:pt idx="1879">
                  <c:v>84.11728</c:v>
                </c:pt>
                <c:pt idx="1880">
                  <c:v>84.10681</c:v>
                </c:pt>
                <c:pt idx="1881">
                  <c:v>84.09384</c:v>
                </c:pt>
                <c:pt idx="1882">
                  <c:v>84.07974</c:v>
                </c:pt>
                <c:pt idx="1883">
                  <c:v>84.06564</c:v>
                </c:pt>
                <c:pt idx="1884">
                  <c:v>84.0524</c:v>
                </c:pt>
                <c:pt idx="1885">
                  <c:v>84.04053</c:v>
                </c:pt>
                <c:pt idx="1886">
                  <c:v>84.03044</c:v>
                </c:pt>
                <c:pt idx="1887">
                  <c:v>84.02282</c:v>
                </c:pt>
                <c:pt idx="1888">
                  <c:v>84.01897</c:v>
                </c:pt>
                <c:pt idx="1889">
                  <c:v>84.02117</c:v>
                </c:pt>
                <c:pt idx="1890">
                  <c:v>84.03179</c:v>
                </c:pt>
                <c:pt idx="1891">
                  <c:v>84.05122</c:v>
                </c:pt>
                <c:pt idx="1892">
                  <c:v>84.07671</c:v>
                </c:pt>
                <c:pt idx="1893">
                  <c:v>84.10379</c:v>
                </c:pt>
                <c:pt idx="1894">
                  <c:v>84.12965</c:v>
                </c:pt>
                <c:pt idx="1895">
                  <c:v>84.15466</c:v>
                </c:pt>
                <c:pt idx="1896">
                  <c:v>84.18165</c:v>
                </c:pt>
                <c:pt idx="1897">
                  <c:v>84.21356</c:v>
                </c:pt>
                <c:pt idx="1898">
                  <c:v>84.25224</c:v>
                </c:pt>
                <c:pt idx="1899">
                  <c:v>84.29754</c:v>
                </c:pt>
                <c:pt idx="1900">
                  <c:v>84.34763</c:v>
                </c:pt>
                <c:pt idx="1901">
                  <c:v>84.39973</c:v>
                </c:pt>
                <c:pt idx="1902">
                  <c:v>84.4512</c:v>
                </c:pt>
                <c:pt idx="1903">
                  <c:v>84.50037</c:v>
                </c:pt>
                <c:pt idx="1904">
                  <c:v>84.54665</c:v>
                </c:pt>
                <c:pt idx="1905">
                  <c:v>84.59004</c:v>
                </c:pt>
                <c:pt idx="1906">
                  <c:v>84.63046</c:v>
                </c:pt>
                <c:pt idx="1907">
                  <c:v>84.66714</c:v>
                </c:pt>
                <c:pt idx="1908">
                  <c:v>84.69893</c:v>
                </c:pt>
                <c:pt idx="1909">
                  <c:v>84.72447</c:v>
                </c:pt>
                <c:pt idx="1910">
                  <c:v>84.74319</c:v>
                </c:pt>
                <c:pt idx="1911">
                  <c:v>84.75535</c:v>
                </c:pt>
                <c:pt idx="1912">
                  <c:v>84.76222</c:v>
                </c:pt>
                <c:pt idx="1913">
                  <c:v>84.7654</c:v>
                </c:pt>
                <c:pt idx="1914">
                  <c:v>84.76604</c:v>
                </c:pt>
                <c:pt idx="1915">
                  <c:v>84.76405</c:v>
                </c:pt>
                <c:pt idx="1916">
                  <c:v>84.75826</c:v>
                </c:pt>
                <c:pt idx="1917">
                  <c:v>84.74725</c:v>
                </c:pt>
                <c:pt idx="1918">
                  <c:v>84.73035</c:v>
                </c:pt>
                <c:pt idx="1919">
                  <c:v>84.70801</c:v>
                </c:pt>
                <c:pt idx="1920">
                  <c:v>84.68159</c:v>
                </c:pt>
                <c:pt idx="1921">
                  <c:v>84.65285</c:v>
                </c:pt>
                <c:pt idx="1922">
                  <c:v>84.62344</c:v>
                </c:pt>
                <c:pt idx="1923">
                  <c:v>84.59451</c:v>
                </c:pt>
                <c:pt idx="1924">
                  <c:v>84.56685</c:v>
                </c:pt>
                <c:pt idx="1925">
                  <c:v>84.54102</c:v>
                </c:pt>
                <c:pt idx="1926">
                  <c:v>84.51763</c:v>
                </c:pt>
                <c:pt idx="1927">
                  <c:v>84.4975</c:v>
                </c:pt>
                <c:pt idx="1928">
                  <c:v>84.48154</c:v>
                </c:pt>
                <c:pt idx="1929">
                  <c:v>84.47045</c:v>
                </c:pt>
                <c:pt idx="1930">
                  <c:v>84.46472</c:v>
                </c:pt>
                <c:pt idx="1931">
                  <c:v>84.46493</c:v>
                </c:pt>
                <c:pt idx="1932">
                  <c:v>84.47227</c:v>
                </c:pt>
                <c:pt idx="1933">
                  <c:v>84.48795</c:v>
                </c:pt>
                <c:pt idx="1934">
                  <c:v>84.51121</c:v>
                </c:pt>
                <c:pt idx="1935">
                  <c:v>84.53889</c:v>
                </c:pt>
                <c:pt idx="1936">
                  <c:v>84.56811</c:v>
                </c:pt>
                <c:pt idx="1937">
                  <c:v>84.59842</c:v>
                </c:pt>
                <c:pt idx="1938">
                  <c:v>84.63103</c:v>
                </c:pt>
                <c:pt idx="1939">
                  <c:v>84.66683</c:v>
                </c:pt>
                <c:pt idx="1940">
                  <c:v>84.70548</c:v>
                </c:pt>
                <c:pt idx="1941">
                  <c:v>84.74605</c:v>
                </c:pt>
                <c:pt idx="1942">
                  <c:v>84.78796</c:v>
                </c:pt>
                <c:pt idx="1943">
                  <c:v>84.83167</c:v>
                </c:pt>
                <c:pt idx="1944">
                  <c:v>84.87917</c:v>
                </c:pt>
                <c:pt idx="1945">
                  <c:v>84.9334</c:v>
                </c:pt>
                <c:pt idx="1946">
                  <c:v>84.99738</c:v>
                </c:pt>
                <c:pt idx="1947">
                  <c:v>85.07291</c:v>
                </c:pt>
                <c:pt idx="1948">
                  <c:v>85.15904</c:v>
                </c:pt>
                <c:pt idx="1949">
                  <c:v>85.25159</c:v>
                </c:pt>
                <c:pt idx="1950">
                  <c:v>85.34425</c:v>
                </c:pt>
                <c:pt idx="1951">
                  <c:v>85.43153</c:v>
                </c:pt>
                <c:pt idx="1952">
                  <c:v>85.5112</c:v>
                </c:pt>
                <c:pt idx="1953">
                  <c:v>85.58437</c:v>
                </c:pt>
                <c:pt idx="1954">
                  <c:v>85.65363</c:v>
                </c:pt>
                <c:pt idx="1955">
                  <c:v>85.72105</c:v>
                </c:pt>
                <c:pt idx="1956">
                  <c:v>85.78726</c:v>
                </c:pt>
                <c:pt idx="1957">
                  <c:v>85.85166</c:v>
                </c:pt>
                <c:pt idx="1958">
                  <c:v>85.91355</c:v>
                </c:pt>
                <c:pt idx="1959">
                  <c:v>85.97301</c:v>
                </c:pt>
                <c:pt idx="1960">
                  <c:v>86.03152</c:v>
                </c:pt>
                <c:pt idx="1961">
                  <c:v>86.0919</c:v>
                </c:pt>
                <c:pt idx="1962">
                  <c:v>86.15762</c:v>
                </c:pt>
                <c:pt idx="1963">
                  <c:v>86.23153</c:v>
                </c:pt>
                <c:pt idx="1964">
                  <c:v>86.31416</c:v>
                </c:pt>
                <c:pt idx="1965">
                  <c:v>86.40218</c:v>
                </c:pt>
                <c:pt idx="1966">
                  <c:v>86.48903</c:v>
                </c:pt>
                <c:pt idx="1967">
                  <c:v>86.56815</c:v>
                </c:pt>
                <c:pt idx="1968">
                  <c:v>86.63704</c:v>
                </c:pt>
                <c:pt idx="1969">
                  <c:v>86.69809</c:v>
                </c:pt>
                <c:pt idx="1970">
                  <c:v>86.75616</c:v>
                </c:pt>
                <c:pt idx="1971">
                  <c:v>86.81547</c:v>
                </c:pt>
                <c:pt idx="1972">
                  <c:v>86.87762</c:v>
                </c:pt>
                <c:pt idx="1973">
                  <c:v>86.94157</c:v>
                </c:pt>
                <c:pt idx="1974">
                  <c:v>87.00453</c:v>
                </c:pt>
                <c:pt idx="1975">
                  <c:v>87.06383</c:v>
                </c:pt>
                <c:pt idx="1976">
                  <c:v>87.11826</c:v>
                </c:pt>
                <c:pt idx="1977">
                  <c:v>87.1683</c:v>
                </c:pt>
                <c:pt idx="1978">
                  <c:v>87.2155</c:v>
                </c:pt>
                <c:pt idx="1979">
                  <c:v>87.26151</c:v>
                </c:pt>
                <c:pt idx="1980">
                  <c:v>87.30732</c:v>
                </c:pt>
                <c:pt idx="1981">
                  <c:v>87.35329</c:v>
                </c:pt>
                <c:pt idx="1982">
                  <c:v>87.39944</c:v>
                </c:pt>
                <c:pt idx="1983">
                  <c:v>87.4459</c:v>
                </c:pt>
                <c:pt idx="1984">
                  <c:v>87.49292</c:v>
                </c:pt>
                <c:pt idx="1985">
                  <c:v>87.5406</c:v>
                </c:pt>
                <c:pt idx="1986">
                  <c:v>87.58851</c:v>
                </c:pt>
                <c:pt idx="1987">
                  <c:v>87.63569</c:v>
                </c:pt>
                <c:pt idx="1988">
                  <c:v>87.68095</c:v>
                </c:pt>
                <c:pt idx="1989">
                  <c:v>87.72348</c:v>
                </c:pt>
                <c:pt idx="1990">
                  <c:v>87.76315</c:v>
                </c:pt>
                <c:pt idx="1991">
                  <c:v>87.80089</c:v>
                </c:pt>
                <c:pt idx="1992">
                  <c:v>87.83828</c:v>
                </c:pt>
                <c:pt idx="1993">
                  <c:v>87.87698</c:v>
                </c:pt>
                <c:pt idx="1994">
                  <c:v>87.91808</c:v>
                </c:pt>
                <c:pt idx="1995">
                  <c:v>87.96141</c:v>
                </c:pt>
                <c:pt idx="1996">
                  <c:v>88.00605</c:v>
                </c:pt>
                <c:pt idx="1997">
                  <c:v>88.05125</c:v>
                </c:pt>
                <c:pt idx="1998">
                  <c:v>88.09791</c:v>
                </c:pt>
                <c:pt idx="1999">
                  <c:v>88.14927</c:v>
                </c:pt>
                <c:pt idx="2000">
                  <c:v>88.20997</c:v>
                </c:pt>
                <c:pt idx="2001">
                  <c:v>88.28322</c:v>
                </c:pt>
                <c:pt idx="2002">
                  <c:v>88.36769</c:v>
                </c:pt>
                <c:pt idx="2003">
                  <c:v>88.45667</c:v>
                </c:pt>
                <c:pt idx="2004">
                  <c:v>88.54115</c:v>
                </c:pt>
                <c:pt idx="2005">
                  <c:v>88.61434</c:v>
                </c:pt>
                <c:pt idx="2006">
                  <c:v>88.67443</c:v>
                </c:pt>
                <c:pt idx="2007">
                  <c:v>88.7241</c:v>
                </c:pt>
                <c:pt idx="2008">
                  <c:v>88.76842</c:v>
                </c:pt>
                <c:pt idx="2009">
                  <c:v>88.81277</c:v>
                </c:pt>
                <c:pt idx="2010">
                  <c:v>88.86112</c:v>
                </c:pt>
                <c:pt idx="2011">
                  <c:v>88.91541</c:v>
                </c:pt>
                <c:pt idx="2012">
                  <c:v>88.97547</c:v>
                </c:pt>
                <c:pt idx="2013">
                  <c:v>89.03947</c:v>
                </c:pt>
                <c:pt idx="2014">
                  <c:v>89.10504</c:v>
                </c:pt>
                <c:pt idx="2015">
                  <c:v>89.17025</c:v>
                </c:pt>
                <c:pt idx="2016">
                  <c:v>89.23403</c:v>
                </c:pt>
                <c:pt idx="2017">
                  <c:v>89.29594</c:v>
                </c:pt>
                <c:pt idx="2018">
                  <c:v>89.35529</c:v>
                </c:pt>
                <c:pt idx="2019">
                  <c:v>89.41092</c:v>
                </c:pt>
                <c:pt idx="2020">
                  <c:v>89.46115</c:v>
                </c:pt>
                <c:pt idx="2021">
                  <c:v>89.50472</c:v>
                </c:pt>
                <c:pt idx="2022">
                  <c:v>89.54128</c:v>
                </c:pt>
                <c:pt idx="2023">
                  <c:v>89.57169</c:v>
                </c:pt>
                <c:pt idx="2024">
                  <c:v>89.59782</c:v>
                </c:pt>
                <c:pt idx="2025">
                  <c:v>89.6217</c:v>
                </c:pt>
                <c:pt idx="2026">
                  <c:v>89.64497</c:v>
                </c:pt>
                <c:pt idx="2027">
                  <c:v>89.66845</c:v>
                </c:pt>
                <c:pt idx="2028">
                  <c:v>89.69217</c:v>
                </c:pt>
                <c:pt idx="2029">
                  <c:v>89.71556</c:v>
                </c:pt>
                <c:pt idx="2030">
                  <c:v>89.73755</c:v>
                </c:pt>
                <c:pt idx="2031">
                  <c:v>89.75642</c:v>
                </c:pt>
                <c:pt idx="2032">
                  <c:v>89.76949</c:v>
                </c:pt>
                <c:pt idx="2033">
                  <c:v>89.77306</c:v>
                </c:pt>
                <c:pt idx="2034">
                  <c:v>89.76437</c:v>
                </c:pt>
                <c:pt idx="2035">
                  <c:v>89.74542</c:v>
                </c:pt>
                <c:pt idx="2036">
                  <c:v>89.72498</c:v>
                </c:pt>
                <c:pt idx="2037">
                  <c:v>89.71227</c:v>
                </c:pt>
                <c:pt idx="2038">
                  <c:v>89.70797</c:v>
                </c:pt>
                <c:pt idx="2039">
                  <c:v>89.70626</c:v>
                </c:pt>
                <c:pt idx="2040">
                  <c:v>89.70286</c:v>
                </c:pt>
                <c:pt idx="2041">
                  <c:v>89.69777</c:v>
                </c:pt>
                <c:pt idx="2042">
                  <c:v>89.69265</c:v>
                </c:pt>
                <c:pt idx="2043">
                  <c:v>89.68832</c:v>
                </c:pt>
                <c:pt idx="2044">
                  <c:v>89.68407</c:v>
                </c:pt>
                <c:pt idx="2045">
                  <c:v>89.67828</c:v>
                </c:pt>
                <c:pt idx="2046">
                  <c:v>89.66938</c:v>
                </c:pt>
                <c:pt idx="2047">
                  <c:v>89.65656</c:v>
                </c:pt>
                <c:pt idx="2048">
                  <c:v>89.64006</c:v>
                </c:pt>
                <c:pt idx="2049">
                  <c:v>89.62074</c:v>
                </c:pt>
                <c:pt idx="2050">
                  <c:v>89.59933</c:v>
                </c:pt>
                <c:pt idx="2051">
                  <c:v>89.57588</c:v>
                </c:pt>
                <c:pt idx="2052">
                  <c:v>89.54975</c:v>
                </c:pt>
                <c:pt idx="2053">
                  <c:v>89.51987</c:v>
                </c:pt>
                <c:pt idx="2054">
                  <c:v>89.48586</c:v>
                </c:pt>
                <c:pt idx="2055">
                  <c:v>89.44886</c:v>
                </c:pt>
                <c:pt idx="2056">
                  <c:v>89.41196</c:v>
                </c:pt>
                <c:pt idx="2057">
                  <c:v>89.37892</c:v>
                </c:pt>
                <c:pt idx="2058">
                  <c:v>89.35169</c:v>
                </c:pt>
                <c:pt idx="2059">
                  <c:v>89.32903</c:v>
                </c:pt>
                <c:pt idx="2060">
                  <c:v>89.30744</c:v>
                </c:pt>
                <c:pt idx="2061">
                  <c:v>89.28326</c:v>
                </c:pt>
                <c:pt idx="2062">
                  <c:v>89.25379</c:v>
                </c:pt>
                <c:pt idx="2063">
                  <c:v>89.21741</c:v>
                </c:pt>
                <c:pt idx="2064">
                  <c:v>89.17363</c:v>
                </c:pt>
                <c:pt idx="2065">
                  <c:v>89.12375</c:v>
                </c:pt>
                <c:pt idx="2066">
                  <c:v>89.07157</c:v>
                </c:pt>
                <c:pt idx="2067">
                  <c:v>89.02168</c:v>
                </c:pt>
                <c:pt idx="2068">
                  <c:v>88.97603</c:v>
                </c:pt>
                <c:pt idx="2069">
                  <c:v>88.93295</c:v>
                </c:pt>
                <c:pt idx="2070">
                  <c:v>88.88981</c:v>
                </c:pt>
                <c:pt idx="2071">
                  <c:v>88.84571</c:v>
                </c:pt>
                <c:pt idx="2072">
                  <c:v>88.80139</c:v>
                </c:pt>
                <c:pt idx="2073">
                  <c:v>88.75773</c:v>
                </c:pt>
                <c:pt idx="2074">
                  <c:v>88.71476</c:v>
                </c:pt>
                <c:pt idx="2075">
                  <c:v>88.67141</c:v>
                </c:pt>
                <c:pt idx="2076">
                  <c:v>88.62626</c:v>
                </c:pt>
                <c:pt idx="2077">
                  <c:v>88.57835</c:v>
                </c:pt>
                <c:pt idx="2078">
                  <c:v>88.52785</c:v>
                </c:pt>
                <c:pt idx="2079">
                  <c:v>88.47601</c:v>
                </c:pt>
                <c:pt idx="2080">
                  <c:v>88.42448</c:v>
                </c:pt>
                <c:pt idx="2081">
                  <c:v>88.3744</c:v>
                </c:pt>
                <c:pt idx="2082">
                  <c:v>88.32609</c:v>
                </c:pt>
                <c:pt idx="2083">
                  <c:v>88.27879</c:v>
                </c:pt>
                <c:pt idx="2084">
                  <c:v>88.23149</c:v>
                </c:pt>
                <c:pt idx="2085">
                  <c:v>88.18328</c:v>
                </c:pt>
                <c:pt idx="2086">
                  <c:v>88.13364</c:v>
                </c:pt>
                <c:pt idx="2087">
                  <c:v>88.08224</c:v>
                </c:pt>
                <c:pt idx="2088">
                  <c:v>88.02848</c:v>
                </c:pt>
                <c:pt idx="2089">
                  <c:v>87.97141</c:v>
                </c:pt>
                <c:pt idx="2090">
                  <c:v>87.91043</c:v>
                </c:pt>
                <c:pt idx="2091">
                  <c:v>87.84595</c:v>
                </c:pt>
                <c:pt idx="2092">
                  <c:v>87.77968</c:v>
                </c:pt>
                <c:pt idx="2093">
                  <c:v>87.71344</c:v>
                </c:pt>
                <c:pt idx="2094">
                  <c:v>87.64857</c:v>
                </c:pt>
                <c:pt idx="2095">
                  <c:v>87.58656</c:v>
                </c:pt>
                <c:pt idx="2096">
                  <c:v>87.52946</c:v>
                </c:pt>
                <c:pt idx="2097">
                  <c:v>87.47923</c:v>
                </c:pt>
                <c:pt idx="2098">
                  <c:v>87.43655</c:v>
                </c:pt>
                <c:pt idx="2099">
                  <c:v>87.39971</c:v>
                </c:pt>
                <c:pt idx="2100">
                  <c:v>87.36414</c:v>
                </c:pt>
                <c:pt idx="2101">
                  <c:v>87.32224</c:v>
                </c:pt>
                <c:pt idx="2102">
                  <c:v>87.26485</c:v>
                </c:pt>
                <c:pt idx="2103">
                  <c:v>87.18541</c:v>
                </c:pt>
                <c:pt idx="2104">
                  <c:v>87.08591</c:v>
                </c:pt>
                <c:pt idx="2105">
                  <c:v>86.97932</c:v>
                </c:pt>
                <c:pt idx="2106">
                  <c:v>86.88249</c:v>
                </c:pt>
                <c:pt idx="2107">
                  <c:v>86.80376</c:v>
                </c:pt>
                <c:pt idx="2108">
                  <c:v>86.73951</c:v>
                </c:pt>
                <c:pt idx="2109">
                  <c:v>86.68111</c:v>
                </c:pt>
                <c:pt idx="2110">
                  <c:v>86.62222</c:v>
                </c:pt>
                <c:pt idx="2111">
                  <c:v>86.56086</c:v>
                </c:pt>
                <c:pt idx="2112">
                  <c:v>86.49846</c:v>
                </c:pt>
                <c:pt idx="2113">
                  <c:v>86.43779</c:v>
                </c:pt>
                <c:pt idx="2114">
                  <c:v>86.3816</c:v>
                </c:pt>
                <c:pt idx="2115">
                  <c:v>86.33101</c:v>
                </c:pt>
                <c:pt idx="2116">
                  <c:v>86.28522</c:v>
                </c:pt>
                <c:pt idx="2117">
                  <c:v>86.24184</c:v>
                </c:pt>
                <c:pt idx="2118">
                  <c:v>86.19824</c:v>
                </c:pt>
                <c:pt idx="2119">
                  <c:v>86.15289</c:v>
                </c:pt>
                <c:pt idx="2120">
                  <c:v>86.10538</c:v>
                </c:pt>
                <c:pt idx="2121">
                  <c:v>86.05615</c:v>
                </c:pt>
                <c:pt idx="2122">
                  <c:v>86.00581</c:v>
                </c:pt>
                <c:pt idx="2123">
                  <c:v>85.9551</c:v>
                </c:pt>
                <c:pt idx="2124">
                  <c:v>85.905</c:v>
                </c:pt>
                <c:pt idx="2125">
                  <c:v>85.85693</c:v>
                </c:pt>
                <c:pt idx="2126">
                  <c:v>85.81229</c:v>
                </c:pt>
                <c:pt idx="2127">
                  <c:v>85.77182</c:v>
                </c:pt>
                <c:pt idx="2128">
                  <c:v>85.7356</c:v>
                </c:pt>
                <c:pt idx="2129">
                  <c:v>85.70306</c:v>
                </c:pt>
                <c:pt idx="2130">
                  <c:v>85.67323</c:v>
                </c:pt>
                <c:pt idx="2131">
                  <c:v>85.64486</c:v>
                </c:pt>
                <c:pt idx="2132">
                  <c:v>85.61647</c:v>
                </c:pt>
                <c:pt idx="2133">
                  <c:v>85.58684</c:v>
                </c:pt>
                <c:pt idx="2134">
                  <c:v>85.55584</c:v>
                </c:pt>
                <c:pt idx="2135">
                  <c:v>85.52484</c:v>
                </c:pt>
                <c:pt idx="2136">
                  <c:v>85.49646</c:v>
                </c:pt>
                <c:pt idx="2137">
                  <c:v>85.47357</c:v>
                </c:pt>
                <c:pt idx="2138">
                  <c:v>85.45817</c:v>
                </c:pt>
                <c:pt idx="2139">
                  <c:v>85.4504</c:v>
                </c:pt>
                <c:pt idx="2140">
                  <c:v>85.44778</c:v>
                </c:pt>
                <c:pt idx="2141">
                  <c:v>85.44487</c:v>
                </c:pt>
                <c:pt idx="2142">
                  <c:v>85.4352</c:v>
                </c:pt>
                <c:pt idx="2143">
                  <c:v>85.4177</c:v>
                </c:pt>
                <c:pt idx="2144">
                  <c:v>85.40466</c:v>
                </c:pt>
                <c:pt idx="2145">
                  <c:v>85.41246</c:v>
                </c:pt>
                <c:pt idx="2146">
                  <c:v>85.43713</c:v>
                </c:pt>
                <c:pt idx="2147">
                  <c:v>85.45744</c:v>
                </c:pt>
                <c:pt idx="2148">
                  <c:v>85.46092</c:v>
                </c:pt>
                <c:pt idx="2149">
                  <c:v>85.44978</c:v>
                </c:pt>
                <c:pt idx="2150">
                  <c:v>85.4319</c:v>
                </c:pt>
                <c:pt idx="2151">
                  <c:v>85.41404</c:v>
                </c:pt>
                <c:pt idx="2152">
                  <c:v>85.40047</c:v>
                </c:pt>
                <c:pt idx="2153">
                  <c:v>85.39345</c:v>
                </c:pt>
                <c:pt idx="2154">
                  <c:v>85.39385</c:v>
                </c:pt>
                <c:pt idx="2155">
                  <c:v>85.40143</c:v>
                </c:pt>
                <c:pt idx="2156">
                  <c:v>85.41482</c:v>
                </c:pt>
                <c:pt idx="2157">
                  <c:v>85.43165</c:v>
                </c:pt>
                <c:pt idx="2158">
                  <c:v>85.44918</c:v>
                </c:pt>
                <c:pt idx="2159">
                  <c:v>85.46548</c:v>
                </c:pt>
                <c:pt idx="2160">
                  <c:v>85.48015</c:v>
                </c:pt>
                <c:pt idx="2161">
                  <c:v>85.49431</c:v>
                </c:pt>
                <c:pt idx="2162">
                  <c:v>85.5101</c:v>
                </c:pt>
                <c:pt idx="2163">
                  <c:v>85.52972</c:v>
                </c:pt>
                <c:pt idx="2164">
                  <c:v>85.55485</c:v>
                </c:pt>
                <c:pt idx="2165">
                  <c:v>85.58611</c:v>
                </c:pt>
                <c:pt idx="2166">
                  <c:v>85.62262</c:v>
                </c:pt>
                <c:pt idx="2167">
                  <c:v>85.66131</c:v>
                </c:pt>
                <c:pt idx="2168">
                  <c:v>85.69759</c:v>
                </c:pt>
                <c:pt idx="2169">
                  <c:v>85.72763</c:v>
                </c:pt>
                <c:pt idx="2170">
                  <c:v>85.75054</c:v>
                </c:pt>
                <c:pt idx="2171">
                  <c:v>85.76817</c:v>
                </c:pt>
                <c:pt idx="2172">
                  <c:v>85.78368</c:v>
                </c:pt>
                <c:pt idx="2173">
                  <c:v>85.79979</c:v>
                </c:pt>
                <c:pt idx="2174">
                  <c:v>85.81828</c:v>
                </c:pt>
                <c:pt idx="2175">
                  <c:v>85.83995</c:v>
                </c:pt>
                <c:pt idx="2176">
                  <c:v>85.865</c:v>
                </c:pt>
                <c:pt idx="2177">
                  <c:v>85.89355</c:v>
                </c:pt>
                <c:pt idx="2178">
                  <c:v>85.92602</c:v>
                </c:pt>
                <c:pt idx="2179">
                  <c:v>85.9628</c:v>
                </c:pt>
                <c:pt idx="2180">
                  <c:v>86.00301</c:v>
                </c:pt>
                <c:pt idx="2181">
                  <c:v>86.04313</c:v>
                </c:pt>
                <c:pt idx="2182">
                  <c:v>86.07798</c:v>
                </c:pt>
                <c:pt idx="2183">
                  <c:v>86.10418</c:v>
                </c:pt>
                <c:pt idx="2184">
                  <c:v>86.12231</c:v>
                </c:pt>
                <c:pt idx="2185">
                  <c:v>86.13614</c:v>
                </c:pt>
                <c:pt idx="2186">
                  <c:v>86.15018</c:v>
                </c:pt>
                <c:pt idx="2187">
                  <c:v>86.16766</c:v>
                </c:pt>
                <c:pt idx="2188">
                  <c:v>86.18984</c:v>
                </c:pt>
                <c:pt idx="2189">
                  <c:v>86.21606</c:v>
                </c:pt>
                <c:pt idx="2190">
                  <c:v>86.24451</c:v>
                </c:pt>
                <c:pt idx="2191">
                  <c:v>86.27316</c:v>
                </c:pt>
                <c:pt idx="2192">
                  <c:v>86.30083</c:v>
                </c:pt>
                <c:pt idx="2193">
                  <c:v>86.32752</c:v>
                </c:pt>
                <c:pt idx="2194">
                  <c:v>86.35407</c:v>
                </c:pt>
                <c:pt idx="2195">
                  <c:v>86.38144</c:v>
                </c:pt>
                <c:pt idx="2196">
                  <c:v>86.41003</c:v>
                </c:pt>
                <c:pt idx="2197">
                  <c:v>86.43934</c:v>
                </c:pt>
                <c:pt idx="2198">
                  <c:v>86.46841</c:v>
                </c:pt>
                <c:pt idx="2199">
                  <c:v>86.49635</c:v>
                </c:pt>
                <c:pt idx="2200">
                  <c:v>86.52315</c:v>
                </c:pt>
                <c:pt idx="2201">
                  <c:v>86.54952</c:v>
                </c:pt>
                <c:pt idx="2202">
                  <c:v>86.57683</c:v>
                </c:pt>
                <c:pt idx="2203">
                  <c:v>86.60615</c:v>
                </c:pt>
                <c:pt idx="2204">
                  <c:v>86.63776</c:v>
                </c:pt>
                <c:pt idx="2205">
                  <c:v>86.67108</c:v>
                </c:pt>
                <c:pt idx="2206">
                  <c:v>86.70506</c:v>
                </c:pt>
                <c:pt idx="2207">
                  <c:v>86.73882</c:v>
                </c:pt>
                <c:pt idx="2208">
                  <c:v>86.77228</c:v>
                </c:pt>
                <c:pt idx="2209">
                  <c:v>86.80605</c:v>
                </c:pt>
                <c:pt idx="2210">
                  <c:v>86.84122</c:v>
                </c:pt>
                <c:pt idx="2211">
                  <c:v>86.87851</c:v>
                </c:pt>
                <c:pt idx="2212">
                  <c:v>86.9178</c:v>
                </c:pt>
                <c:pt idx="2213">
                  <c:v>86.95827</c:v>
                </c:pt>
                <c:pt idx="2214">
                  <c:v>86.99889</c:v>
                </c:pt>
                <c:pt idx="2215">
                  <c:v>87.03908</c:v>
                </c:pt>
                <c:pt idx="2216">
                  <c:v>87.07944</c:v>
                </c:pt>
                <c:pt idx="2217">
                  <c:v>87.12146</c:v>
                </c:pt>
                <c:pt idx="2218">
                  <c:v>87.16694</c:v>
                </c:pt>
                <c:pt idx="2219">
                  <c:v>87.21689</c:v>
                </c:pt>
                <c:pt idx="2220">
                  <c:v>87.2709</c:v>
                </c:pt>
                <c:pt idx="2221">
                  <c:v>87.32716</c:v>
                </c:pt>
                <c:pt idx="2222">
                  <c:v>87.38326</c:v>
                </c:pt>
                <c:pt idx="2223">
                  <c:v>87.43726</c:v>
                </c:pt>
                <c:pt idx="2224">
                  <c:v>87.4886</c:v>
                </c:pt>
                <c:pt idx="2225">
                  <c:v>87.53819</c:v>
                </c:pt>
                <c:pt idx="2226">
                  <c:v>87.58766</c:v>
                </c:pt>
                <c:pt idx="2227">
                  <c:v>87.6385</c:v>
                </c:pt>
                <c:pt idx="2228">
                  <c:v>87.69127</c:v>
                </c:pt>
                <c:pt idx="2229">
                  <c:v>87.74552</c:v>
                </c:pt>
                <c:pt idx="2230">
                  <c:v>87.80029</c:v>
                </c:pt>
                <c:pt idx="2231">
                  <c:v>87.85477</c:v>
                </c:pt>
                <c:pt idx="2232">
                  <c:v>87.90913</c:v>
                </c:pt>
                <c:pt idx="2233">
                  <c:v>87.96436</c:v>
                </c:pt>
                <c:pt idx="2234">
                  <c:v>88.02163</c:v>
                </c:pt>
                <c:pt idx="2235">
                  <c:v>88.08143</c:v>
                </c:pt>
                <c:pt idx="2236">
                  <c:v>88.14293</c:v>
                </c:pt>
                <c:pt idx="2237">
                  <c:v>88.20408</c:v>
                </c:pt>
                <c:pt idx="2238">
                  <c:v>88.2626</c:v>
                </c:pt>
                <c:pt idx="2239">
                  <c:v>88.31693</c:v>
                </c:pt>
                <c:pt idx="2240">
                  <c:v>88.36714</c:v>
                </c:pt>
                <c:pt idx="2241">
                  <c:v>88.41467</c:v>
                </c:pt>
                <c:pt idx="2242">
                  <c:v>88.46159</c:v>
                </c:pt>
                <c:pt idx="2243">
                  <c:v>88.50942</c:v>
                </c:pt>
                <c:pt idx="2244">
                  <c:v>88.55846</c:v>
                </c:pt>
                <c:pt idx="2245">
                  <c:v>88.60773</c:v>
                </c:pt>
                <c:pt idx="2246">
                  <c:v>88.65565</c:v>
                </c:pt>
                <c:pt idx="2247">
                  <c:v>88.70104</c:v>
                </c:pt>
                <c:pt idx="2248">
                  <c:v>88.74387</c:v>
                </c:pt>
                <c:pt idx="2249">
                  <c:v>88.78509</c:v>
                </c:pt>
                <c:pt idx="2250">
                  <c:v>88.8258</c:v>
                </c:pt>
                <c:pt idx="2251">
                  <c:v>88.86608</c:v>
                </c:pt>
                <c:pt idx="2252">
                  <c:v>88.90463</c:v>
                </c:pt>
                <c:pt idx="2253">
                  <c:v>88.93903</c:v>
                </c:pt>
                <c:pt idx="2254">
                  <c:v>88.96719</c:v>
                </c:pt>
                <c:pt idx="2255">
                  <c:v>88.98841</c:v>
                </c:pt>
                <c:pt idx="2256">
                  <c:v>89.00407</c:v>
                </c:pt>
                <c:pt idx="2257">
                  <c:v>89.01714</c:v>
                </c:pt>
                <c:pt idx="2258">
                  <c:v>89.03096</c:v>
                </c:pt>
                <c:pt idx="2259">
                  <c:v>89.04777</c:v>
                </c:pt>
                <c:pt idx="2260">
                  <c:v>89.06776</c:v>
                </c:pt>
                <c:pt idx="2261">
                  <c:v>89.08895</c:v>
                </c:pt>
                <c:pt idx="2262">
                  <c:v>89.10795</c:v>
                </c:pt>
                <c:pt idx="2263">
                  <c:v>89.12172</c:v>
                </c:pt>
                <c:pt idx="2264">
                  <c:v>89.12903</c:v>
                </c:pt>
                <c:pt idx="2265">
                  <c:v>89.13032</c:v>
                </c:pt>
                <c:pt idx="2266">
                  <c:v>89.1263</c:v>
                </c:pt>
                <c:pt idx="2267">
                  <c:v>89.11708</c:v>
                </c:pt>
                <c:pt idx="2268">
                  <c:v>89.10265</c:v>
                </c:pt>
                <c:pt idx="2269">
                  <c:v>89.08357</c:v>
                </c:pt>
                <c:pt idx="2270">
                  <c:v>89.06104</c:v>
                </c:pt>
                <c:pt idx="2271">
                  <c:v>89.03668</c:v>
                </c:pt>
                <c:pt idx="2272">
                  <c:v>89.0123</c:v>
                </c:pt>
                <c:pt idx="2273">
                  <c:v>88.98915</c:v>
                </c:pt>
                <c:pt idx="2274">
                  <c:v>88.96771</c:v>
                </c:pt>
                <c:pt idx="2275">
                  <c:v>88.94714</c:v>
                </c:pt>
                <c:pt idx="2276">
                  <c:v>88.92544</c:v>
                </c:pt>
                <c:pt idx="2277">
                  <c:v>88.90013</c:v>
                </c:pt>
                <c:pt idx="2278">
                  <c:v>88.86953</c:v>
                </c:pt>
                <c:pt idx="2279">
                  <c:v>88.83356</c:v>
                </c:pt>
                <c:pt idx="2280">
                  <c:v>88.79398</c:v>
                </c:pt>
                <c:pt idx="2281">
                  <c:v>88.75334</c:v>
                </c:pt>
                <c:pt idx="2282">
                  <c:v>88.71375</c:v>
                </c:pt>
                <c:pt idx="2283">
                  <c:v>88.67565</c:v>
                </c:pt>
                <c:pt idx="2284">
                  <c:v>88.63778</c:v>
                </c:pt>
                <c:pt idx="2285">
                  <c:v>88.59778</c:v>
                </c:pt>
                <c:pt idx="2286">
                  <c:v>88.55357</c:v>
                </c:pt>
                <c:pt idx="2287">
                  <c:v>88.50474</c:v>
                </c:pt>
                <c:pt idx="2288">
                  <c:v>88.45293</c:v>
                </c:pt>
                <c:pt idx="2289">
                  <c:v>88.40074</c:v>
                </c:pt>
                <c:pt idx="2290">
                  <c:v>88.35</c:v>
                </c:pt>
                <c:pt idx="2291">
                  <c:v>88.30063</c:v>
                </c:pt>
                <c:pt idx="2292">
                  <c:v>88.25094</c:v>
                </c:pt>
                <c:pt idx="2293">
                  <c:v>88.19904</c:v>
                </c:pt>
                <c:pt idx="2294">
                  <c:v>88.14417</c:v>
                </c:pt>
                <c:pt idx="2295">
                  <c:v>88.08734</c:v>
                </c:pt>
                <c:pt idx="2296">
                  <c:v>88.03115</c:v>
                </c:pt>
                <c:pt idx="2297">
                  <c:v>87.97848</c:v>
                </c:pt>
                <c:pt idx="2298">
                  <c:v>87.93075</c:v>
                </c:pt>
                <c:pt idx="2299">
                  <c:v>87.88628</c:v>
                </c:pt>
                <c:pt idx="2300">
                  <c:v>87.839</c:v>
                </c:pt>
                <c:pt idx="2301">
                  <c:v>87.77977</c:v>
                </c:pt>
                <c:pt idx="2302">
                  <c:v>87.70051</c:v>
                </c:pt>
                <c:pt idx="2303">
                  <c:v>87.60088</c:v>
                </c:pt>
                <c:pt idx="2304">
                  <c:v>87.49182</c:v>
                </c:pt>
                <c:pt idx="2305">
                  <c:v>87.38898</c:v>
                </c:pt>
                <c:pt idx="2306">
                  <c:v>87.30164</c:v>
                </c:pt>
                <c:pt idx="2307">
                  <c:v>87.22894</c:v>
                </c:pt>
                <c:pt idx="2308">
                  <c:v>87.16466</c:v>
                </c:pt>
                <c:pt idx="2309">
                  <c:v>87.10237</c:v>
                </c:pt>
                <c:pt idx="2310">
                  <c:v>87.03803</c:v>
                </c:pt>
                <c:pt idx="2311">
                  <c:v>86.97027</c:v>
                </c:pt>
                <c:pt idx="2312">
                  <c:v>86.9</c:v>
                </c:pt>
                <c:pt idx="2313">
                  <c:v>86.82951</c:v>
                </c:pt>
                <c:pt idx="2314">
                  <c:v>86.76111</c:v>
                </c:pt>
                <c:pt idx="2315">
                  <c:v>86.69602</c:v>
                </c:pt>
                <c:pt idx="2316">
                  <c:v>86.63399</c:v>
                </c:pt>
                <c:pt idx="2317">
                  <c:v>86.57382</c:v>
                </c:pt>
                <c:pt idx="2318">
                  <c:v>86.51455</c:v>
                </c:pt>
                <c:pt idx="2319">
                  <c:v>86.45642</c:v>
                </c:pt>
                <c:pt idx="2320">
                  <c:v>86.40073</c:v>
                </c:pt>
                <c:pt idx="2321">
                  <c:v>86.34921</c:v>
                </c:pt>
                <c:pt idx="2322">
                  <c:v>86.30225</c:v>
                </c:pt>
                <c:pt idx="2323">
                  <c:v>86.2578</c:v>
                </c:pt>
                <c:pt idx="2324">
                  <c:v>86.21128</c:v>
                </c:pt>
                <c:pt idx="2325">
                  <c:v>86.15778</c:v>
                </c:pt>
                <c:pt idx="2326">
                  <c:v>86.09635</c:v>
                </c:pt>
                <c:pt idx="2327">
                  <c:v>86.03269</c:v>
                </c:pt>
                <c:pt idx="2328">
                  <c:v>85.97635</c:v>
                </c:pt>
                <c:pt idx="2329">
                  <c:v>85.93429</c:v>
                </c:pt>
                <c:pt idx="2330">
                  <c:v>85.90741</c:v>
                </c:pt>
                <c:pt idx="2331">
                  <c:v>85.89249</c:v>
                </c:pt>
                <c:pt idx="2332">
                  <c:v>85.88553</c:v>
                </c:pt>
                <c:pt idx="2333">
                  <c:v>85.88367</c:v>
                </c:pt>
                <c:pt idx="2334">
                  <c:v>85.88548</c:v>
                </c:pt>
                <c:pt idx="2335">
                  <c:v>85.89066</c:v>
                </c:pt>
                <c:pt idx="2336">
                  <c:v>85.89983</c:v>
                </c:pt>
                <c:pt idx="2337">
                  <c:v>85.91489</c:v>
                </c:pt>
                <c:pt idx="2338">
                  <c:v>85.94029</c:v>
                </c:pt>
                <c:pt idx="2339">
                  <c:v>85.98312</c:v>
                </c:pt>
                <c:pt idx="2340">
                  <c:v>86.04462</c:v>
                </c:pt>
                <c:pt idx="2341">
                  <c:v>86.10822</c:v>
                </c:pt>
                <c:pt idx="2342">
                  <c:v>86.15108</c:v>
                </c:pt>
                <c:pt idx="2343">
                  <c:v>86.16746</c:v>
                </c:pt>
                <c:pt idx="2344">
                  <c:v>86.16942</c:v>
                </c:pt>
                <c:pt idx="2345">
                  <c:v>86.1723</c:v>
                </c:pt>
                <c:pt idx="2346">
                  <c:v>86.18604</c:v>
                </c:pt>
                <c:pt idx="2347">
                  <c:v>86.21346</c:v>
                </c:pt>
                <c:pt idx="2348">
                  <c:v>86.25214</c:v>
                </c:pt>
                <c:pt idx="2349">
                  <c:v>86.297</c:v>
                </c:pt>
                <c:pt idx="2350">
                  <c:v>86.34283</c:v>
                </c:pt>
                <c:pt idx="2351">
                  <c:v>86.38675</c:v>
                </c:pt>
                <c:pt idx="2352">
                  <c:v>86.42921</c:v>
                </c:pt>
                <c:pt idx="2353">
                  <c:v>86.47318</c:v>
                </c:pt>
                <c:pt idx="2354">
                  <c:v>86.52242</c:v>
                </c:pt>
                <c:pt idx="2355">
                  <c:v>86.57936</c:v>
                </c:pt>
                <c:pt idx="2356">
                  <c:v>86.64378</c:v>
                </c:pt>
                <c:pt idx="2357">
                  <c:v>86.71317</c:v>
                </c:pt>
                <c:pt idx="2358">
                  <c:v>86.78402</c:v>
                </c:pt>
                <c:pt idx="2359">
                  <c:v>86.85383</c:v>
                </c:pt>
                <c:pt idx="2360">
                  <c:v>86.92194</c:v>
                </c:pt>
                <c:pt idx="2361">
                  <c:v>86.98862</c:v>
                </c:pt>
                <c:pt idx="2362">
                  <c:v>87.05356</c:v>
                </c:pt>
                <c:pt idx="2363">
                  <c:v>87.11514</c:v>
                </c:pt>
                <c:pt idx="2364">
                  <c:v>87.17123</c:v>
                </c:pt>
                <c:pt idx="2365">
                  <c:v>87.22057</c:v>
                </c:pt>
                <c:pt idx="2366">
                  <c:v>87.26346</c:v>
                </c:pt>
                <c:pt idx="2367">
                  <c:v>87.30227</c:v>
                </c:pt>
                <c:pt idx="2368">
                  <c:v>87.34132</c:v>
                </c:pt>
                <c:pt idx="2369">
                  <c:v>87.3863</c:v>
                </c:pt>
                <c:pt idx="2370">
                  <c:v>87.44294</c:v>
                </c:pt>
                <c:pt idx="2371">
                  <c:v>87.5149</c:v>
                </c:pt>
                <c:pt idx="2372">
                  <c:v>87.60181</c:v>
                </c:pt>
                <c:pt idx="2373">
                  <c:v>87.69866</c:v>
                </c:pt>
                <c:pt idx="2374">
                  <c:v>87.79767</c:v>
                </c:pt>
                <c:pt idx="2375">
                  <c:v>87.89227</c:v>
                </c:pt>
                <c:pt idx="2376">
                  <c:v>87.9801</c:v>
                </c:pt>
                <c:pt idx="2377">
                  <c:v>88.06317</c:v>
                </c:pt>
                <c:pt idx="2378">
                  <c:v>88.14538</c:v>
                </c:pt>
                <c:pt idx="2379">
                  <c:v>88.2302</c:v>
                </c:pt>
                <c:pt idx="2380">
                  <c:v>88.3199</c:v>
                </c:pt>
                <c:pt idx="2381">
                  <c:v>88.416</c:v>
                </c:pt>
                <c:pt idx="2382">
                  <c:v>88.52055</c:v>
                </c:pt>
                <c:pt idx="2383">
                  <c:v>88.63715</c:v>
                </c:pt>
                <c:pt idx="2384">
                  <c:v>88.77032</c:v>
                </c:pt>
                <c:pt idx="2385">
                  <c:v>88.92249</c:v>
                </c:pt>
                <c:pt idx="2386">
                  <c:v>89.08932</c:v>
                </c:pt>
                <c:pt idx="2387">
                  <c:v>89.25852</c:v>
                </c:pt>
                <c:pt idx="2388">
                  <c:v>89.41568</c:v>
                </c:pt>
                <c:pt idx="2389">
                  <c:v>89.55247</c:v>
                </c:pt>
                <c:pt idx="2390">
                  <c:v>89.66988</c:v>
                </c:pt>
                <c:pt idx="2391">
                  <c:v>89.77579</c:v>
                </c:pt>
                <c:pt idx="2392">
                  <c:v>89.88087</c:v>
                </c:pt>
                <c:pt idx="2393">
                  <c:v>89.99454</c:v>
                </c:pt>
                <c:pt idx="2394">
                  <c:v>90.12195</c:v>
                </c:pt>
                <c:pt idx="2395">
                  <c:v>90.26231</c:v>
                </c:pt>
                <c:pt idx="2396">
                  <c:v>90.40911</c:v>
                </c:pt>
                <c:pt idx="2397">
                  <c:v>90.55354</c:v>
                </c:pt>
                <c:pt idx="2398">
                  <c:v>90.68881</c:v>
                </c:pt>
                <c:pt idx="2399">
                  <c:v>90.81372</c:v>
                </c:pt>
                <c:pt idx="2400">
                  <c:v>90.93425</c:v>
                </c:pt>
                <c:pt idx="2401">
                  <c:v>91.06322</c:v>
                </c:pt>
                <c:pt idx="2402">
                  <c:v>91.21855</c:v>
                </c:pt>
                <c:pt idx="2403">
                  <c:v>91.41581</c:v>
                </c:pt>
                <c:pt idx="2404">
                  <c:v>91.65237</c:v>
                </c:pt>
                <c:pt idx="2405">
                  <c:v>91.89615</c:v>
                </c:pt>
                <c:pt idx="2406">
                  <c:v>92.10328</c:v>
                </c:pt>
                <c:pt idx="2407">
                  <c:v>92.25145</c:v>
                </c:pt>
                <c:pt idx="2408">
                  <c:v>92.34871</c:v>
                </c:pt>
                <c:pt idx="2409">
                  <c:v>92.41721</c:v>
                </c:pt>
                <c:pt idx="2410">
                  <c:v>92.47756</c:v>
                </c:pt>
                <c:pt idx="2411">
                  <c:v>92.54272</c:v>
                </c:pt>
                <c:pt idx="2412">
                  <c:v>92.618</c:v>
                </c:pt>
                <c:pt idx="2413">
                  <c:v>92.70318</c:v>
                </c:pt>
                <c:pt idx="2414">
                  <c:v>92.79495</c:v>
                </c:pt>
                <c:pt idx="2415">
                  <c:v>92.88908</c:v>
                </c:pt>
                <c:pt idx="2416">
                  <c:v>92.98217</c:v>
                </c:pt>
                <c:pt idx="2417">
                  <c:v>93.07198</c:v>
                </c:pt>
                <c:pt idx="2418">
                  <c:v>93.15708</c:v>
                </c:pt>
                <c:pt idx="2419">
                  <c:v>93.23636</c:v>
                </c:pt>
                <c:pt idx="2420">
                  <c:v>93.30899</c:v>
                </c:pt>
                <c:pt idx="2421">
                  <c:v>93.37486</c:v>
                </c:pt>
                <c:pt idx="2422">
                  <c:v>93.4351</c:v>
                </c:pt>
                <c:pt idx="2423">
                  <c:v>93.49239</c:v>
                </c:pt>
                <c:pt idx="2424">
                  <c:v>93.55079</c:v>
                </c:pt>
                <c:pt idx="2425">
                  <c:v>93.61482</c:v>
                </c:pt>
                <c:pt idx="2426">
                  <c:v>93.68827</c:v>
                </c:pt>
                <c:pt idx="2427">
                  <c:v>93.77175</c:v>
                </c:pt>
                <c:pt idx="2428">
                  <c:v>93.86032</c:v>
                </c:pt>
                <c:pt idx="2429">
                  <c:v>93.94394</c:v>
                </c:pt>
                <c:pt idx="2430">
                  <c:v>94.01321</c:v>
                </c:pt>
                <c:pt idx="2431">
                  <c:v>94.0662</c:v>
                </c:pt>
                <c:pt idx="2432">
                  <c:v>94.11017</c:v>
                </c:pt>
                <c:pt idx="2433">
                  <c:v>94.15761</c:v>
                </c:pt>
                <c:pt idx="2434">
                  <c:v>94.22173</c:v>
                </c:pt>
                <c:pt idx="2435">
                  <c:v>94.31294</c:v>
                </c:pt>
                <c:pt idx="2436">
                  <c:v>94.43476</c:v>
                </c:pt>
                <c:pt idx="2437">
                  <c:v>94.57832</c:v>
                </c:pt>
                <c:pt idx="2438">
                  <c:v>94.71986</c:v>
                </c:pt>
                <c:pt idx="2439">
                  <c:v>94.83166</c:v>
                </c:pt>
                <c:pt idx="2440">
                  <c:v>94.90137</c:v>
                </c:pt>
                <c:pt idx="2441">
                  <c:v>94.9376</c:v>
                </c:pt>
                <c:pt idx="2442">
                  <c:v>94.95882</c:v>
                </c:pt>
                <c:pt idx="2443">
                  <c:v>94.98128</c:v>
                </c:pt>
                <c:pt idx="2444">
                  <c:v>95.01456</c:v>
                </c:pt>
                <c:pt idx="2445">
                  <c:v>95.06206</c:v>
                </c:pt>
                <c:pt idx="2446">
                  <c:v>95.1231</c:v>
                </c:pt>
                <c:pt idx="2447">
                  <c:v>95.19499</c:v>
                </c:pt>
                <c:pt idx="2448">
                  <c:v>95.27448</c:v>
                </c:pt>
                <c:pt idx="2449">
                  <c:v>95.35822</c:v>
                </c:pt>
                <c:pt idx="2450">
                  <c:v>95.44285</c:v>
                </c:pt>
                <c:pt idx="2451">
                  <c:v>95.52489</c:v>
                </c:pt>
                <c:pt idx="2452">
                  <c:v>95.60139</c:v>
                </c:pt>
                <c:pt idx="2453">
                  <c:v>95.67027</c:v>
                </c:pt>
                <c:pt idx="2454">
                  <c:v>95.7309</c:v>
                </c:pt>
                <c:pt idx="2455">
                  <c:v>95.78403</c:v>
                </c:pt>
                <c:pt idx="2456">
                  <c:v>95.83189</c:v>
                </c:pt>
                <c:pt idx="2457">
                  <c:v>95.87759</c:v>
                </c:pt>
                <c:pt idx="2458">
                  <c:v>95.92404</c:v>
                </c:pt>
                <c:pt idx="2459">
                  <c:v>95.97257</c:v>
                </c:pt>
                <c:pt idx="2460">
                  <c:v>96.02242</c:v>
                </c:pt>
                <c:pt idx="2461">
                  <c:v>96.07092</c:v>
                </c:pt>
                <c:pt idx="2462">
                  <c:v>96.11488</c:v>
                </c:pt>
                <c:pt idx="2463">
                  <c:v>96.15188</c:v>
                </c:pt>
                <c:pt idx="2464">
                  <c:v>96.18176</c:v>
                </c:pt>
                <c:pt idx="2465">
                  <c:v>96.20668</c:v>
                </c:pt>
                <c:pt idx="2466">
                  <c:v>96.23052</c:v>
                </c:pt>
                <c:pt idx="2467">
                  <c:v>96.25709</c:v>
                </c:pt>
                <c:pt idx="2468">
                  <c:v>96.28831</c:v>
                </c:pt>
                <c:pt idx="2469">
                  <c:v>96.32353</c:v>
                </c:pt>
                <c:pt idx="2470">
                  <c:v>96.36035</c:v>
                </c:pt>
                <c:pt idx="2471">
                  <c:v>96.3969</c:v>
                </c:pt>
                <c:pt idx="2472">
                  <c:v>96.43403</c:v>
                </c:pt>
                <c:pt idx="2473">
                  <c:v>96.47504</c:v>
                </c:pt>
                <c:pt idx="2474">
                  <c:v>96.52247</c:v>
                </c:pt>
                <c:pt idx="2475">
                  <c:v>96.57375</c:v>
                </c:pt>
                <c:pt idx="2476">
                  <c:v>96.62148</c:v>
                </c:pt>
                <c:pt idx="2477">
                  <c:v>96.65804</c:v>
                </c:pt>
                <c:pt idx="2478">
                  <c:v>96.68031</c:v>
                </c:pt>
                <c:pt idx="2479">
                  <c:v>96.69021</c:v>
                </c:pt>
                <c:pt idx="2480">
                  <c:v>96.69302</c:v>
                </c:pt>
                <c:pt idx="2481">
                  <c:v>96.69489</c:v>
                </c:pt>
                <c:pt idx="2482">
                  <c:v>96.70086</c:v>
                </c:pt>
                <c:pt idx="2483">
                  <c:v>96.71369</c:v>
                </c:pt>
                <c:pt idx="2484">
                  <c:v>96.73327</c:v>
                </c:pt>
                <c:pt idx="2485">
                  <c:v>96.75688</c:v>
                </c:pt>
                <c:pt idx="2486">
                  <c:v>96.78048</c:v>
                </c:pt>
                <c:pt idx="2487">
                  <c:v>96.8006</c:v>
                </c:pt>
                <c:pt idx="2488">
                  <c:v>96.81598</c:v>
                </c:pt>
                <c:pt idx="2489">
                  <c:v>96.82771</c:v>
                </c:pt>
                <c:pt idx="2490">
                  <c:v>96.83817</c:v>
                </c:pt>
                <c:pt idx="2491">
                  <c:v>96.84935</c:v>
                </c:pt>
                <c:pt idx="2492">
                  <c:v>96.86173</c:v>
                </c:pt>
                <c:pt idx="2493">
                  <c:v>96.87402</c:v>
                </c:pt>
                <c:pt idx="2494">
                  <c:v>96.88404</c:v>
                </c:pt>
                <c:pt idx="2495">
                  <c:v>96.88994</c:v>
                </c:pt>
                <c:pt idx="2496">
                  <c:v>96.8915</c:v>
                </c:pt>
                <c:pt idx="2497">
                  <c:v>96.89055</c:v>
                </c:pt>
                <c:pt idx="2498">
                  <c:v>96.89015</c:v>
                </c:pt>
                <c:pt idx="2499">
                  <c:v>96.8932</c:v>
                </c:pt>
                <c:pt idx="2500">
                  <c:v>96.90098</c:v>
                </c:pt>
                <c:pt idx="2501">
                  <c:v>96.91282</c:v>
                </c:pt>
                <c:pt idx="2502">
                  <c:v>96.92692</c:v>
                </c:pt>
                <c:pt idx="2503">
                  <c:v>96.94153</c:v>
                </c:pt>
                <c:pt idx="2504">
                  <c:v>96.9562</c:v>
                </c:pt>
                <c:pt idx="2505">
                  <c:v>96.97247</c:v>
                </c:pt>
                <c:pt idx="2506">
                  <c:v>96.99389</c:v>
                </c:pt>
                <c:pt idx="2507">
                  <c:v>97.02392</c:v>
                </c:pt>
                <c:pt idx="2508">
                  <c:v>97.06123</c:v>
                </c:pt>
                <c:pt idx="2509">
                  <c:v>97.09669</c:v>
                </c:pt>
                <c:pt idx="2510">
                  <c:v>97.11877</c:v>
                </c:pt>
                <c:pt idx="2511">
                  <c:v>97.12257</c:v>
                </c:pt>
                <c:pt idx="2512">
                  <c:v>97.11244</c:v>
                </c:pt>
                <c:pt idx="2513">
                  <c:v>97.09724</c:v>
                </c:pt>
                <c:pt idx="2514">
                  <c:v>97.0854</c:v>
                </c:pt>
                <c:pt idx="2515">
                  <c:v>97.08224</c:v>
                </c:pt>
                <c:pt idx="2516">
                  <c:v>97.08912</c:v>
                </c:pt>
                <c:pt idx="2517">
                  <c:v>97.10365</c:v>
                </c:pt>
                <c:pt idx="2518">
                  <c:v>97.12079</c:v>
                </c:pt>
                <c:pt idx="2519">
                  <c:v>97.13477</c:v>
                </c:pt>
                <c:pt idx="2520">
                  <c:v>97.14154</c:v>
                </c:pt>
                <c:pt idx="2521">
                  <c:v>97.14037</c:v>
                </c:pt>
                <c:pt idx="2522">
                  <c:v>97.13365</c:v>
                </c:pt>
                <c:pt idx="2523">
                  <c:v>97.125</c:v>
                </c:pt>
                <c:pt idx="2524">
                  <c:v>97.11737</c:v>
                </c:pt>
                <c:pt idx="2525">
                  <c:v>97.112</c:v>
                </c:pt>
                <c:pt idx="2526">
                  <c:v>97.10871</c:v>
                </c:pt>
                <c:pt idx="2527">
                  <c:v>97.10669</c:v>
                </c:pt>
                <c:pt idx="2528">
                  <c:v>97.10564</c:v>
                </c:pt>
                <c:pt idx="2529">
                  <c:v>97.1059</c:v>
                </c:pt>
                <c:pt idx="2530">
                  <c:v>97.10834</c:v>
                </c:pt>
                <c:pt idx="2531">
                  <c:v>97.11327</c:v>
                </c:pt>
                <c:pt idx="2532">
                  <c:v>97.11998</c:v>
                </c:pt>
                <c:pt idx="2533">
                  <c:v>97.12669</c:v>
                </c:pt>
                <c:pt idx="2534">
                  <c:v>97.13129</c:v>
                </c:pt>
                <c:pt idx="2535">
                  <c:v>97.13255</c:v>
                </c:pt>
                <c:pt idx="2536">
                  <c:v>97.13126</c:v>
                </c:pt>
                <c:pt idx="2537">
                  <c:v>97.13025</c:v>
                </c:pt>
                <c:pt idx="2538">
                  <c:v>97.13353</c:v>
                </c:pt>
                <c:pt idx="2539">
                  <c:v>97.14435</c:v>
                </c:pt>
                <c:pt idx="2540">
                  <c:v>97.16377</c:v>
                </c:pt>
                <c:pt idx="2541">
                  <c:v>97.19014</c:v>
                </c:pt>
                <c:pt idx="2542">
                  <c:v>97.21967</c:v>
                </c:pt>
                <c:pt idx="2543">
                  <c:v>97.24805</c:v>
                </c:pt>
                <c:pt idx="2544">
                  <c:v>97.27197</c:v>
                </c:pt>
                <c:pt idx="2545">
                  <c:v>97.29027</c:v>
                </c:pt>
                <c:pt idx="2546">
                  <c:v>97.30374</c:v>
                </c:pt>
                <c:pt idx="2547">
                  <c:v>97.31403</c:v>
                </c:pt>
                <c:pt idx="2548">
                  <c:v>97.32281</c:v>
                </c:pt>
                <c:pt idx="2549">
                  <c:v>97.3308</c:v>
                </c:pt>
                <c:pt idx="2550">
                  <c:v>97.33808</c:v>
                </c:pt>
                <c:pt idx="2551">
                  <c:v>97.34441</c:v>
                </c:pt>
                <c:pt idx="2552">
                  <c:v>97.35008</c:v>
                </c:pt>
                <c:pt idx="2553">
                  <c:v>97.35625</c:v>
                </c:pt>
                <c:pt idx="2554">
                  <c:v>97.36469</c:v>
                </c:pt>
                <c:pt idx="2555">
                  <c:v>97.37654</c:v>
                </c:pt>
                <c:pt idx="2556">
                  <c:v>97.39114</c:v>
                </c:pt>
                <c:pt idx="2557">
                  <c:v>97.40631</c:v>
                </c:pt>
                <c:pt idx="2558">
                  <c:v>97.41965</c:v>
                </c:pt>
                <c:pt idx="2559">
                  <c:v>97.43002</c:v>
                </c:pt>
                <c:pt idx="2560">
                  <c:v>97.43787</c:v>
                </c:pt>
                <c:pt idx="2561">
                  <c:v>97.44505</c:v>
                </c:pt>
                <c:pt idx="2562">
                  <c:v>97.45397</c:v>
                </c:pt>
                <c:pt idx="2563">
                  <c:v>97.46642</c:v>
                </c:pt>
                <c:pt idx="2564">
                  <c:v>97.48277</c:v>
                </c:pt>
                <c:pt idx="2565">
                  <c:v>97.5013</c:v>
                </c:pt>
                <c:pt idx="2566">
                  <c:v>97.51884</c:v>
                </c:pt>
                <c:pt idx="2567">
                  <c:v>97.5322</c:v>
                </c:pt>
                <c:pt idx="2568">
                  <c:v>97.53989</c:v>
                </c:pt>
                <c:pt idx="2569">
                  <c:v>97.54292</c:v>
                </c:pt>
                <c:pt idx="2570">
                  <c:v>97.54389</c:v>
                </c:pt>
                <c:pt idx="2571">
                  <c:v>97.54556</c:v>
                </c:pt>
                <c:pt idx="2572">
                  <c:v>97.54947</c:v>
                </c:pt>
                <c:pt idx="2573">
                  <c:v>97.55553</c:v>
                </c:pt>
                <c:pt idx="2574">
                  <c:v>97.5624</c:v>
                </c:pt>
                <c:pt idx="2575">
                  <c:v>97.56821</c:v>
                </c:pt>
                <c:pt idx="2576">
                  <c:v>97.57195</c:v>
                </c:pt>
                <c:pt idx="2577">
                  <c:v>97.57391</c:v>
                </c:pt>
                <c:pt idx="2578">
                  <c:v>97.57543</c:v>
                </c:pt>
                <c:pt idx="2579">
                  <c:v>97.57815</c:v>
                </c:pt>
                <c:pt idx="2580">
                  <c:v>97.58285</c:v>
                </c:pt>
                <c:pt idx="2581">
                  <c:v>97.5892</c:v>
                </c:pt>
                <c:pt idx="2582">
                  <c:v>97.59618</c:v>
                </c:pt>
                <c:pt idx="2583">
                  <c:v>97.60271</c:v>
                </c:pt>
                <c:pt idx="2584">
                  <c:v>97.60861</c:v>
                </c:pt>
                <c:pt idx="2585">
                  <c:v>97.61499</c:v>
                </c:pt>
                <c:pt idx="2586">
                  <c:v>97.6238</c:v>
                </c:pt>
                <c:pt idx="2587">
                  <c:v>97.6358</c:v>
                </c:pt>
                <c:pt idx="2588">
                  <c:v>97.64896</c:v>
                </c:pt>
                <c:pt idx="2589">
                  <c:v>97.6591</c:v>
                </c:pt>
                <c:pt idx="2590">
                  <c:v>97.66289</c:v>
                </c:pt>
                <c:pt idx="2591">
                  <c:v>97.66011</c:v>
                </c:pt>
                <c:pt idx="2592">
                  <c:v>97.65368</c:v>
                </c:pt>
                <c:pt idx="2593">
                  <c:v>97.64766</c:v>
                </c:pt>
                <c:pt idx="2594">
                  <c:v>97.64553</c:v>
                </c:pt>
                <c:pt idx="2595">
                  <c:v>97.6487</c:v>
                </c:pt>
                <c:pt idx="2596">
                  <c:v>97.65634</c:v>
                </c:pt>
                <c:pt idx="2597">
                  <c:v>97.66582</c:v>
                </c:pt>
                <c:pt idx="2598">
                  <c:v>97.6741</c:v>
                </c:pt>
                <c:pt idx="2599">
                  <c:v>97.67921</c:v>
                </c:pt>
                <c:pt idx="2600">
                  <c:v>97.68108</c:v>
                </c:pt>
                <c:pt idx="2601">
                  <c:v>97.68176</c:v>
                </c:pt>
                <c:pt idx="2602">
                  <c:v>97.68426</c:v>
                </c:pt>
                <c:pt idx="2603">
                  <c:v>97.69109</c:v>
                </c:pt>
                <c:pt idx="2604">
                  <c:v>97.70277</c:v>
                </c:pt>
                <c:pt idx="2605">
                  <c:v>97.71743</c:v>
                </c:pt>
                <c:pt idx="2606">
                  <c:v>97.73177</c:v>
                </c:pt>
                <c:pt idx="2607">
                  <c:v>97.74293</c:v>
                </c:pt>
                <c:pt idx="2608">
                  <c:v>97.74997</c:v>
                </c:pt>
                <c:pt idx="2609">
                  <c:v>97.75414</c:v>
                </c:pt>
                <c:pt idx="2610">
                  <c:v>97.75794</c:v>
                </c:pt>
                <c:pt idx="2611">
                  <c:v>97.76365</c:v>
                </c:pt>
                <c:pt idx="2612">
                  <c:v>97.77231</c:v>
                </c:pt>
                <c:pt idx="2613">
                  <c:v>97.7831</c:v>
                </c:pt>
                <c:pt idx="2614">
                  <c:v>97.79391</c:v>
                </c:pt>
                <c:pt idx="2615">
                  <c:v>97.80238</c:v>
                </c:pt>
                <c:pt idx="2616">
                  <c:v>97.80728</c:v>
                </c:pt>
                <c:pt idx="2617">
                  <c:v>97.8089</c:v>
                </c:pt>
                <c:pt idx="2618">
                  <c:v>97.80861</c:v>
                </c:pt>
                <c:pt idx="2619">
                  <c:v>97.80779</c:v>
                </c:pt>
                <c:pt idx="2620">
                  <c:v>97.80714</c:v>
                </c:pt>
                <c:pt idx="2621">
                  <c:v>97.8064</c:v>
                </c:pt>
                <c:pt idx="2622">
                  <c:v>97.8048</c:v>
                </c:pt>
                <c:pt idx="2623">
                  <c:v>97.80181</c:v>
                </c:pt>
                <c:pt idx="2624">
                  <c:v>97.79809</c:v>
                </c:pt>
                <c:pt idx="2625">
                  <c:v>97.79564</c:v>
                </c:pt>
                <c:pt idx="2626">
                  <c:v>97.79745</c:v>
                </c:pt>
                <c:pt idx="2627">
                  <c:v>97.80592</c:v>
                </c:pt>
                <c:pt idx="2628">
                  <c:v>97.82094</c:v>
                </c:pt>
                <c:pt idx="2629">
                  <c:v>97.83882</c:v>
                </c:pt>
                <c:pt idx="2630">
                  <c:v>97.85373</c:v>
                </c:pt>
                <c:pt idx="2631">
                  <c:v>97.86081</c:v>
                </c:pt>
                <c:pt idx="2632">
                  <c:v>97.85899</c:v>
                </c:pt>
                <c:pt idx="2633">
                  <c:v>97.85084</c:v>
                </c:pt>
                <c:pt idx="2634">
                  <c:v>97.84087</c:v>
                </c:pt>
                <c:pt idx="2635">
                  <c:v>97.83315</c:v>
                </c:pt>
                <c:pt idx="2636">
                  <c:v>97.82995</c:v>
                </c:pt>
                <c:pt idx="2637">
                  <c:v>97.83131</c:v>
                </c:pt>
                <c:pt idx="2638">
                  <c:v>97.83553</c:v>
                </c:pt>
                <c:pt idx="2639">
                  <c:v>97.8403</c:v>
                </c:pt>
                <c:pt idx="2640">
                  <c:v>97.84397</c:v>
                </c:pt>
                <c:pt idx="2641">
                  <c:v>97.84618</c:v>
                </c:pt>
                <c:pt idx="2642">
                  <c:v>97.84764</c:v>
                </c:pt>
                <c:pt idx="2643">
                  <c:v>97.84951</c:v>
                </c:pt>
                <c:pt idx="2644">
                  <c:v>97.85238</c:v>
                </c:pt>
                <c:pt idx="2645">
                  <c:v>97.85582</c:v>
                </c:pt>
                <c:pt idx="2646">
                  <c:v>97.8586</c:v>
                </c:pt>
                <c:pt idx="2647">
                  <c:v>97.85965</c:v>
                </c:pt>
                <c:pt idx="2648">
                  <c:v>97.85884</c:v>
                </c:pt>
                <c:pt idx="2649">
                  <c:v>97.85735</c:v>
                </c:pt>
                <c:pt idx="2650">
                  <c:v>97.85703</c:v>
                </c:pt>
                <c:pt idx="2651">
                  <c:v>97.85931</c:v>
                </c:pt>
                <c:pt idx="2652">
                  <c:v>97.86445</c:v>
                </c:pt>
                <c:pt idx="2653">
                  <c:v>97.87118</c:v>
                </c:pt>
                <c:pt idx="2654">
                  <c:v>97.87743</c:v>
                </c:pt>
                <c:pt idx="2655">
                  <c:v>97.88126</c:v>
                </c:pt>
                <c:pt idx="2656">
                  <c:v>97.8819</c:v>
                </c:pt>
                <c:pt idx="2657">
                  <c:v>97.88004</c:v>
                </c:pt>
                <c:pt idx="2658">
                  <c:v>97.87726</c:v>
                </c:pt>
                <c:pt idx="2659">
                  <c:v>97.87515</c:v>
                </c:pt>
                <c:pt idx="2660">
                  <c:v>97.87446</c:v>
                </c:pt>
                <c:pt idx="2661">
                  <c:v>97.87462</c:v>
                </c:pt>
                <c:pt idx="2662">
                  <c:v>97.87429</c:v>
                </c:pt>
                <c:pt idx="2663">
                  <c:v>97.8722</c:v>
                </c:pt>
                <c:pt idx="2664">
                  <c:v>97.86816</c:v>
                </c:pt>
                <c:pt idx="2665">
                  <c:v>97.86344</c:v>
                </c:pt>
                <c:pt idx="2666">
                  <c:v>97.86032</c:v>
                </c:pt>
                <c:pt idx="2667">
                  <c:v>97.86088</c:v>
                </c:pt>
                <c:pt idx="2668">
                  <c:v>97.86591</c:v>
                </c:pt>
                <c:pt idx="2669">
                  <c:v>97.87427</c:v>
                </c:pt>
                <c:pt idx="2670">
                  <c:v>97.88354</c:v>
                </c:pt>
                <c:pt idx="2671">
                  <c:v>97.8912</c:v>
                </c:pt>
                <c:pt idx="2672">
                  <c:v>97.89587</c:v>
                </c:pt>
                <c:pt idx="2673">
                  <c:v>97.89759</c:v>
                </c:pt>
                <c:pt idx="2674">
                  <c:v>97.89764</c:v>
                </c:pt>
                <c:pt idx="2675">
                  <c:v>97.8974</c:v>
                </c:pt>
                <c:pt idx="2676">
                  <c:v>97.89768</c:v>
                </c:pt>
                <c:pt idx="2677">
                  <c:v>97.89825</c:v>
                </c:pt>
                <c:pt idx="2678">
                  <c:v>97.89829</c:v>
                </c:pt>
                <c:pt idx="2679">
                  <c:v>97.89701</c:v>
                </c:pt>
                <c:pt idx="2680">
                  <c:v>97.8945</c:v>
                </c:pt>
                <c:pt idx="2681">
                  <c:v>97.89179</c:v>
                </c:pt>
                <c:pt idx="2682">
                  <c:v>97.89049</c:v>
                </c:pt>
                <c:pt idx="2683">
                  <c:v>97.89163</c:v>
                </c:pt>
                <c:pt idx="2684">
                  <c:v>97.89523</c:v>
                </c:pt>
                <c:pt idx="2685">
                  <c:v>97.89982</c:v>
                </c:pt>
                <c:pt idx="2686">
                  <c:v>97.90321</c:v>
                </c:pt>
                <c:pt idx="2687">
                  <c:v>97.90343</c:v>
                </c:pt>
                <c:pt idx="2688">
                  <c:v>97.89988</c:v>
                </c:pt>
                <c:pt idx="2689">
                  <c:v>97.89345</c:v>
                </c:pt>
                <c:pt idx="2690">
                  <c:v>97.88622</c:v>
                </c:pt>
                <c:pt idx="2691">
                  <c:v>97.88033</c:v>
                </c:pt>
                <c:pt idx="2692">
                  <c:v>97.87703</c:v>
                </c:pt>
                <c:pt idx="2693">
                  <c:v>97.87624</c:v>
                </c:pt>
                <c:pt idx="2694">
                  <c:v>97.87697</c:v>
                </c:pt>
                <c:pt idx="2695">
                  <c:v>97.87776</c:v>
                </c:pt>
                <c:pt idx="2696">
                  <c:v>97.87787</c:v>
                </c:pt>
                <c:pt idx="2697">
                  <c:v>97.87719</c:v>
                </c:pt>
                <c:pt idx="2698">
                  <c:v>97.87629</c:v>
                </c:pt>
                <c:pt idx="2699">
                  <c:v>97.87572</c:v>
                </c:pt>
                <c:pt idx="2700">
                  <c:v>97.87561</c:v>
                </c:pt>
                <c:pt idx="2701">
                  <c:v>97.87544</c:v>
                </c:pt>
                <c:pt idx="2702">
                  <c:v>97.87445</c:v>
                </c:pt>
                <c:pt idx="2703">
                  <c:v>97.87218</c:v>
                </c:pt>
                <c:pt idx="2704">
                  <c:v>97.86926</c:v>
                </c:pt>
                <c:pt idx="2705">
                  <c:v>97.86762</c:v>
                </c:pt>
                <c:pt idx="2706">
                  <c:v>97.86975</c:v>
                </c:pt>
                <c:pt idx="2707">
                  <c:v>97.87689</c:v>
                </c:pt>
                <c:pt idx="2708">
                  <c:v>97.88773</c:v>
                </c:pt>
                <c:pt idx="2709">
                  <c:v>97.89877</c:v>
                </c:pt>
                <c:pt idx="2710">
                  <c:v>97.9065</c:v>
                </c:pt>
                <c:pt idx="2711">
                  <c:v>97.90918</c:v>
                </c:pt>
                <c:pt idx="2712">
                  <c:v>97.90737</c:v>
                </c:pt>
                <c:pt idx="2713">
                  <c:v>97.90324</c:v>
                </c:pt>
                <c:pt idx="2714">
                  <c:v>97.89944</c:v>
                </c:pt>
                <c:pt idx="2715">
                  <c:v>97.89777</c:v>
                </c:pt>
                <c:pt idx="2716">
                  <c:v>97.89867</c:v>
                </c:pt>
                <c:pt idx="2717">
                  <c:v>97.90098</c:v>
                </c:pt>
                <c:pt idx="2718">
                  <c:v>97.90283</c:v>
                </c:pt>
                <c:pt idx="2719">
                  <c:v>97.90276</c:v>
                </c:pt>
                <c:pt idx="2720">
                  <c:v>97.90051</c:v>
                </c:pt>
                <c:pt idx="2721">
                  <c:v>97.89732</c:v>
                </c:pt>
                <c:pt idx="2722">
                  <c:v>97.8952</c:v>
                </c:pt>
                <c:pt idx="2723">
                  <c:v>97.89554</c:v>
                </c:pt>
                <c:pt idx="2724">
                  <c:v>97.89827</c:v>
                </c:pt>
                <c:pt idx="2725">
                  <c:v>97.90166</c:v>
                </c:pt>
                <c:pt idx="2726">
                  <c:v>97.90322</c:v>
                </c:pt>
                <c:pt idx="2727">
                  <c:v>97.90108</c:v>
                </c:pt>
                <c:pt idx="2728">
                  <c:v>97.89508</c:v>
                </c:pt>
                <c:pt idx="2729">
                  <c:v>97.88694</c:v>
                </c:pt>
                <c:pt idx="2730">
                  <c:v>97.87952</c:v>
                </c:pt>
                <c:pt idx="2731">
                  <c:v>97.87543</c:v>
                </c:pt>
                <c:pt idx="2732">
                  <c:v>97.87602</c:v>
                </c:pt>
                <c:pt idx="2733">
                  <c:v>97.88054</c:v>
                </c:pt>
                <c:pt idx="2734">
                  <c:v>97.88644</c:v>
                </c:pt>
                <c:pt idx="2735">
                  <c:v>97.89054</c:v>
                </c:pt>
                <c:pt idx="2736">
                  <c:v>97.89053</c:v>
                </c:pt>
                <c:pt idx="2737">
                  <c:v>97.88591</c:v>
                </c:pt>
                <c:pt idx="2738">
                  <c:v>97.87817</c:v>
                </c:pt>
                <c:pt idx="2739">
                  <c:v>97.86956</c:v>
                </c:pt>
                <c:pt idx="2740">
                  <c:v>97.86203</c:v>
                </c:pt>
                <c:pt idx="2741">
                  <c:v>97.8564</c:v>
                </c:pt>
                <c:pt idx="2742">
                  <c:v>97.85276</c:v>
                </c:pt>
                <c:pt idx="2743">
                  <c:v>97.85056</c:v>
                </c:pt>
                <c:pt idx="2744">
                  <c:v>97.84949</c:v>
                </c:pt>
                <c:pt idx="2745">
                  <c:v>97.84972</c:v>
                </c:pt>
                <c:pt idx="2746">
                  <c:v>97.85164</c:v>
                </c:pt>
                <c:pt idx="2747">
                  <c:v>97.85552</c:v>
                </c:pt>
                <c:pt idx="2748">
                  <c:v>97.86086</c:v>
                </c:pt>
                <c:pt idx="2749">
                  <c:v>97.8664</c:v>
                </c:pt>
                <c:pt idx="2750">
                  <c:v>97.87051</c:v>
                </c:pt>
                <c:pt idx="2751">
                  <c:v>97.87213</c:v>
                </c:pt>
                <c:pt idx="2752">
                  <c:v>97.87134</c:v>
                </c:pt>
                <c:pt idx="2753">
                  <c:v>97.86932</c:v>
                </c:pt>
                <c:pt idx="2754">
                  <c:v>97.8681</c:v>
                </c:pt>
                <c:pt idx="2755">
                  <c:v>97.86923</c:v>
                </c:pt>
                <c:pt idx="2756">
                  <c:v>97.87315</c:v>
                </c:pt>
                <c:pt idx="2757">
                  <c:v>97.87874</c:v>
                </c:pt>
                <c:pt idx="2758">
                  <c:v>97.88404</c:v>
                </c:pt>
                <c:pt idx="2759">
                  <c:v>97.88699</c:v>
                </c:pt>
                <c:pt idx="2760">
                  <c:v>97.8867</c:v>
                </c:pt>
                <c:pt idx="2761">
                  <c:v>97.88367</c:v>
                </c:pt>
                <c:pt idx="2762">
                  <c:v>97.87949</c:v>
                </c:pt>
                <c:pt idx="2763">
                  <c:v>97.87592</c:v>
                </c:pt>
                <c:pt idx="2764">
                  <c:v>97.87389</c:v>
                </c:pt>
                <c:pt idx="2765">
                  <c:v>97.87312</c:v>
                </c:pt>
                <c:pt idx="2766">
                  <c:v>97.87244</c:v>
                </c:pt>
                <c:pt idx="2767">
                  <c:v>97.87055</c:v>
                </c:pt>
                <c:pt idx="2768">
                  <c:v>97.86703</c:v>
                </c:pt>
                <c:pt idx="2769">
                  <c:v>97.86264</c:v>
                </c:pt>
                <c:pt idx="2770">
                  <c:v>97.85896</c:v>
                </c:pt>
                <c:pt idx="2771">
                  <c:v>97.85743</c:v>
                </c:pt>
                <c:pt idx="2772">
                  <c:v>97.8585</c:v>
                </c:pt>
                <c:pt idx="2773">
                  <c:v>97.86118</c:v>
                </c:pt>
                <c:pt idx="2774">
                  <c:v>97.86347</c:v>
                </c:pt>
                <c:pt idx="2775">
                  <c:v>97.8633</c:v>
                </c:pt>
                <c:pt idx="2776">
                  <c:v>97.85956</c:v>
                </c:pt>
                <c:pt idx="2777">
                  <c:v>97.85246</c:v>
                </c:pt>
                <c:pt idx="2778">
                  <c:v>97.84344</c:v>
                </c:pt>
                <c:pt idx="2779">
                  <c:v>97.83425</c:v>
                </c:pt>
                <c:pt idx="2780">
                  <c:v>97.82621</c:v>
                </c:pt>
                <c:pt idx="2781">
                  <c:v>97.81961</c:v>
                </c:pt>
                <c:pt idx="2782">
                  <c:v>97.81389</c:v>
                </c:pt>
                <c:pt idx="2783">
                  <c:v>97.80837</c:v>
                </c:pt>
                <c:pt idx="2784">
                  <c:v>97.80305</c:v>
                </c:pt>
                <c:pt idx="2785">
                  <c:v>97.79916</c:v>
                </c:pt>
                <c:pt idx="2786">
                  <c:v>97.79874</c:v>
                </c:pt>
                <c:pt idx="2787">
                  <c:v>97.80324</c:v>
                </c:pt>
                <c:pt idx="2788">
                  <c:v>97.81223</c:v>
                </c:pt>
                <c:pt idx="2789">
                  <c:v>97.82291</c:v>
                </c:pt>
                <c:pt idx="2790">
                  <c:v>97.83167</c:v>
                </c:pt>
                <c:pt idx="2791">
                  <c:v>97.83559</c:v>
                </c:pt>
                <c:pt idx="2792">
                  <c:v>97.83408</c:v>
                </c:pt>
                <c:pt idx="2793">
                  <c:v>97.82854</c:v>
                </c:pt>
                <c:pt idx="2794">
                  <c:v>97.82158</c:v>
                </c:pt>
                <c:pt idx="2795">
                  <c:v>97.81553</c:v>
                </c:pt>
                <c:pt idx="2796">
                  <c:v>97.81171</c:v>
                </c:pt>
                <c:pt idx="2797">
                  <c:v>97.81006</c:v>
                </c:pt>
                <c:pt idx="2798">
                  <c:v>97.80943</c:v>
                </c:pt>
                <c:pt idx="2799">
                  <c:v>97.80858</c:v>
                </c:pt>
                <c:pt idx="2800">
                  <c:v>97.80678</c:v>
                </c:pt>
                <c:pt idx="2801">
                  <c:v>97.80444</c:v>
                </c:pt>
                <c:pt idx="2802">
                  <c:v>97.80261</c:v>
                </c:pt>
                <c:pt idx="2803">
                  <c:v>97.80228</c:v>
                </c:pt>
                <c:pt idx="2804">
                  <c:v>97.80365</c:v>
                </c:pt>
                <c:pt idx="2805">
                  <c:v>97.80588</c:v>
                </c:pt>
                <c:pt idx="2806">
                  <c:v>97.80752</c:v>
                </c:pt>
                <c:pt idx="2807">
                  <c:v>97.80724</c:v>
                </c:pt>
                <c:pt idx="2808">
                  <c:v>97.8048</c:v>
                </c:pt>
                <c:pt idx="2809">
                  <c:v>97.80107</c:v>
                </c:pt>
                <c:pt idx="2810">
                  <c:v>97.79774</c:v>
                </c:pt>
                <c:pt idx="2811">
                  <c:v>97.7963</c:v>
                </c:pt>
                <c:pt idx="2812">
                  <c:v>97.79724</c:v>
                </c:pt>
                <c:pt idx="2813">
                  <c:v>97.79972</c:v>
                </c:pt>
                <c:pt idx="2814">
                  <c:v>97.80201</c:v>
                </c:pt>
                <c:pt idx="2815">
                  <c:v>97.80238</c:v>
                </c:pt>
                <c:pt idx="2816">
                  <c:v>97.79997</c:v>
                </c:pt>
                <c:pt idx="2817">
                  <c:v>97.79507</c:v>
                </c:pt>
                <c:pt idx="2818">
                  <c:v>97.78902</c:v>
                </c:pt>
                <c:pt idx="2819">
                  <c:v>97.783</c:v>
                </c:pt>
                <c:pt idx="2820">
                  <c:v>97.77771</c:v>
                </c:pt>
                <c:pt idx="2821">
                  <c:v>97.7727</c:v>
                </c:pt>
                <c:pt idx="2822">
                  <c:v>97.76703</c:v>
                </c:pt>
                <c:pt idx="2823">
                  <c:v>97.75994</c:v>
                </c:pt>
                <c:pt idx="2824">
                  <c:v>97.75155</c:v>
                </c:pt>
                <c:pt idx="2825">
                  <c:v>97.743</c:v>
                </c:pt>
                <c:pt idx="2826">
                  <c:v>97.73601</c:v>
                </c:pt>
                <c:pt idx="2827">
                  <c:v>97.73197</c:v>
                </c:pt>
                <c:pt idx="2828">
                  <c:v>97.73122</c:v>
                </c:pt>
                <c:pt idx="2829">
                  <c:v>97.73259</c:v>
                </c:pt>
                <c:pt idx="2830">
                  <c:v>97.734</c:v>
                </c:pt>
                <c:pt idx="2831">
                  <c:v>97.73341</c:v>
                </c:pt>
                <c:pt idx="2832">
                  <c:v>97.72987</c:v>
                </c:pt>
                <c:pt idx="2833">
                  <c:v>97.72403</c:v>
                </c:pt>
                <c:pt idx="2834">
                  <c:v>97.7176</c:v>
                </c:pt>
                <c:pt idx="2835">
                  <c:v>97.71239</c:v>
                </c:pt>
                <c:pt idx="2836">
                  <c:v>97.70931</c:v>
                </c:pt>
                <c:pt idx="2837">
                  <c:v>97.7079</c:v>
                </c:pt>
                <c:pt idx="2838">
                  <c:v>97.70691</c:v>
                </c:pt>
                <c:pt idx="2839">
                  <c:v>97.70506</c:v>
                </c:pt>
                <c:pt idx="2840">
                  <c:v>97.70193</c:v>
                </c:pt>
                <c:pt idx="2841">
                  <c:v>97.6984</c:v>
                </c:pt>
                <c:pt idx="2842">
                  <c:v>97.69624</c:v>
                </c:pt>
                <c:pt idx="2843">
                  <c:v>97.69683</c:v>
                </c:pt>
                <c:pt idx="2844">
                  <c:v>97.70062</c:v>
                </c:pt>
                <c:pt idx="2845">
                  <c:v>97.70645</c:v>
                </c:pt>
                <c:pt idx="2846">
                  <c:v>97.7124</c:v>
                </c:pt>
                <c:pt idx="2847">
                  <c:v>97.71656</c:v>
                </c:pt>
                <c:pt idx="2848">
                  <c:v>97.71814</c:v>
                </c:pt>
                <c:pt idx="2849">
                  <c:v>97.71766</c:v>
                </c:pt>
                <c:pt idx="2850">
                  <c:v>97.71654</c:v>
                </c:pt>
                <c:pt idx="2851">
                  <c:v>97.71616</c:v>
                </c:pt>
                <c:pt idx="2852">
                  <c:v>97.71699</c:v>
                </c:pt>
                <c:pt idx="2853">
                  <c:v>97.71834</c:v>
                </c:pt>
                <c:pt idx="2854">
                  <c:v>97.71879</c:v>
                </c:pt>
                <c:pt idx="2855">
                  <c:v>97.71713</c:v>
                </c:pt>
                <c:pt idx="2856">
                  <c:v>97.71332</c:v>
                </c:pt>
                <c:pt idx="2857">
                  <c:v>97.70845</c:v>
                </c:pt>
                <c:pt idx="2858">
                  <c:v>97.70449</c:v>
                </c:pt>
                <c:pt idx="2859">
                  <c:v>97.70289</c:v>
                </c:pt>
                <c:pt idx="2860">
                  <c:v>97.70396</c:v>
                </c:pt>
                <c:pt idx="2861">
                  <c:v>97.70638</c:v>
                </c:pt>
                <c:pt idx="2862">
                  <c:v>97.70784</c:v>
                </c:pt>
                <c:pt idx="2863">
                  <c:v>97.70628</c:v>
                </c:pt>
                <c:pt idx="2864">
                  <c:v>97.701</c:v>
                </c:pt>
                <c:pt idx="2865">
                  <c:v>97.69299</c:v>
                </c:pt>
                <c:pt idx="2866">
                  <c:v>97.68456</c:v>
                </c:pt>
                <c:pt idx="2867">
                  <c:v>97.6782</c:v>
                </c:pt>
                <c:pt idx="2868">
                  <c:v>97.67533</c:v>
                </c:pt>
                <c:pt idx="2869">
                  <c:v>97.6757</c:v>
                </c:pt>
                <c:pt idx="2870">
                  <c:v>97.67776</c:v>
                </c:pt>
                <c:pt idx="2871">
                  <c:v>97.67948</c:v>
                </c:pt>
                <c:pt idx="2872">
                  <c:v>97.67961</c:v>
                </c:pt>
                <c:pt idx="2873">
                  <c:v>97.67822</c:v>
                </c:pt>
                <c:pt idx="2874">
                  <c:v>97.67651</c:v>
                </c:pt>
                <c:pt idx="2875">
                  <c:v>97.67588</c:v>
                </c:pt>
                <c:pt idx="2876">
                  <c:v>97.67714</c:v>
                </c:pt>
                <c:pt idx="2877">
                  <c:v>97.67981</c:v>
                </c:pt>
                <c:pt idx="2878">
                  <c:v>97.68256</c:v>
                </c:pt>
                <c:pt idx="2879">
                  <c:v>97.684</c:v>
                </c:pt>
                <c:pt idx="2880">
                  <c:v>97.68355</c:v>
                </c:pt>
                <c:pt idx="2881">
                  <c:v>97.68179</c:v>
                </c:pt>
                <c:pt idx="2882">
                  <c:v>97.68011</c:v>
                </c:pt>
                <c:pt idx="2883">
                  <c:v>97.67986</c:v>
                </c:pt>
                <c:pt idx="2884">
                  <c:v>97.68159</c:v>
                </c:pt>
                <c:pt idx="2885">
                  <c:v>97.68455</c:v>
                </c:pt>
                <c:pt idx="2886">
                  <c:v>97.68708</c:v>
                </c:pt>
                <c:pt idx="2887">
                  <c:v>97.68762</c:v>
                </c:pt>
                <c:pt idx="2888">
                  <c:v>97.68542</c:v>
                </c:pt>
                <c:pt idx="2889">
                  <c:v>97.68105</c:v>
                </c:pt>
                <c:pt idx="2890">
                  <c:v>97.6759</c:v>
                </c:pt>
                <c:pt idx="2891">
                  <c:v>97.67101</c:v>
                </c:pt>
                <c:pt idx="2892">
                  <c:v>97.66648</c:v>
                </c:pt>
                <c:pt idx="2893">
                  <c:v>97.66138</c:v>
                </c:pt>
                <c:pt idx="2894">
                  <c:v>97.65457</c:v>
                </c:pt>
                <c:pt idx="2895">
                  <c:v>97.64555</c:v>
                </c:pt>
                <c:pt idx="2896">
                  <c:v>97.63519</c:v>
                </c:pt>
                <c:pt idx="2897">
                  <c:v>97.62569</c:v>
                </c:pt>
                <c:pt idx="2898">
                  <c:v>97.61987</c:v>
                </c:pt>
                <c:pt idx="2899">
                  <c:v>97.6198</c:v>
                </c:pt>
                <c:pt idx="2900">
                  <c:v>97.62573</c:v>
                </c:pt>
                <c:pt idx="2901">
                  <c:v>97.63544</c:v>
                </c:pt>
                <c:pt idx="2902">
                  <c:v>97.6455</c:v>
                </c:pt>
                <c:pt idx="2903">
                  <c:v>97.65276</c:v>
                </c:pt>
                <c:pt idx="2904">
                  <c:v>97.65604</c:v>
                </c:pt>
                <c:pt idx="2905">
                  <c:v>97.65616</c:v>
                </c:pt>
                <c:pt idx="2906">
                  <c:v>97.6555</c:v>
                </c:pt>
                <c:pt idx="2907">
                  <c:v>97.65618</c:v>
                </c:pt>
                <c:pt idx="2908">
                  <c:v>97.65913</c:v>
                </c:pt>
                <c:pt idx="2909">
                  <c:v>97.66339</c:v>
                </c:pt>
                <c:pt idx="2910">
                  <c:v>97.66686</c:v>
                </c:pt>
                <c:pt idx="2911">
                  <c:v>97.66736</c:v>
                </c:pt>
                <c:pt idx="2912">
                  <c:v>97.66412</c:v>
                </c:pt>
                <c:pt idx="2913">
                  <c:v>97.65815</c:v>
                </c:pt>
                <c:pt idx="2914">
                  <c:v>97.65186</c:v>
                </c:pt>
                <c:pt idx="2915">
                  <c:v>97.6476</c:v>
                </c:pt>
                <c:pt idx="2916">
                  <c:v>97.64649</c:v>
                </c:pt>
                <c:pt idx="2917">
                  <c:v>97.64767</c:v>
                </c:pt>
                <c:pt idx="2918">
                  <c:v>97.64892</c:v>
                </c:pt>
                <c:pt idx="2919">
                  <c:v>97.6477</c:v>
                </c:pt>
                <c:pt idx="2920">
                  <c:v>97.64267</c:v>
                </c:pt>
                <c:pt idx="2921">
                  <c:v>97.6343</c:v>
                </c:pt>
                <c:pt idx="2922">
                  <c:v>97.62455</c:v>
                </c:pt>
                <c:pt idx="2923">
                  <c:v>97.6156</c:v>
                </c:pt>
                <c:pt idx="2924">
                  <c:v>97.6088</c:v>
                </c:pt>
                <c:pt idx="2925">
                  <c:v>97.60378</c:v>
                </c:pt>
                <c:pt idx="2926">
                  <c:v>97.59904</c:v>
                </c:pt>
                <c:pt idx="2927">
                  <c:v>97.59285</c:v>
                </c:pt>
                <c:pt idx="2928">
                  <c:v>97.58461</c:v>
                </c:pt>
                <c:pt idx="2929">
                  <c:v>97.57519</c:v>
                </c:pt>
                <c:pt idx="2930">
                  <c:v>97.5666</c:v>
                </c:pt>
                <c:pt idx="2931">
                  <c:v>97.56073</c:v>
                </c:pt>
                <c:pt idx="2932">
                  <c:v>97.5582</c:v>
                </c:pt>
                <c:pt idx="2933">
                  <c:v>97.55786</c:v>
                </c:pt>
                <c:pt idx="2934">
                  <c:v>97.55736</c:v>
                </c:pt>
                <c:pt idx="2935">
                  <c:v>97.55431</c:v>
                </c:pt>
                <c:pt idx="2936">
                  <c:v>97.54771</c:v>
                </c:pt>
                <c:pt idx="2937">
                  <c:v>97.53848</c:v>
                </c:pt>
                <c:pt idx="2938">
                  <c:v>97.52934</c:v>
                </c:pt>
                <c:pt idx="2939">
                  <c:v>97.52317</c:v>
                </c:pt>
                <c:pt idx="2940">
                  <c:v>97.52158</c:v>
                </c:pt>
                <c:pt idx="2941">
                  <c:v>97.52366</c:v>
                </c:pt>
                <c:pt idx="2942">
                  <c:v>97.52676</c:v>
                </c:pt>
                <c:pt idx="2943">
                  <c:v>97.52771</c:v>
                </c:pt>
                <c:pt idx="2944">
                  <c:v>97.5251</c:v>
                </c:pt>
                <c:pt idx="2945">
                  <c:v>97.51966</c:v>
                </c:pt>
                <c:pt idx="2946">
                  <c:v>97.51407</c:v>
                </c:pt>
                <c:pt idx="2947">
                  <c:v>97.51093</c:v>
                </c:pt>
                <c:pt idx="2948">
                  <c:v>97.51166</c:v>
                </c:pt>
                <c:pt idx="2949">
                  <c:v>97.51551</c:v>
                </c:pt>
                <c:pt idx="2950">
                  <c:v>97.52001</c:v>
                </c:pt>
                <c:pt idx="2951">
                  <c:v>97.52225</c:v>
                </c:pt>
                <c:pt idx="2952">
                  <c:v>97.52065</c:v>
                </c:pt>
                <c:pt idx="2953">
                  <c:v>97.51561</c:v>
                </c:pt>
                <c:pt idx="2954">
                  <c:v>97.50926</c:v>
                </c:pt>
                <c:pt idx="2955">
                  <c:v>97.50404</c:v>
                </c:pt>
                <c:pt idx="2956">
                  <c:v>97.50134</c:v>
                </c:pt>
                <c:pt idx="2957">
                  <c:v>97.50044</c:v>
                </c:pt>
                <c:pt idx="2958">
                  <c:v>97.49909</c:v>
                </c:pt>
                <c:pt idx="2959">
                  <c:v>97.49466</c:v>
                </c:pt>
                <c:pt idx="2960">
                  <c:v>97.48577</c:v>
                </c:pt>
                <c:pt idx="2961">
                  <c:v>97.47308</c:v>
                </c:pt>
                <c:pt idx="2962">
                  <c:v>97.45916</c:v>
                </c:pt>
                <c:pt idx="2963">
                  <c:v>97.44698</c:v>
                </c:pt>
                <c:pt idx="2964">
                  <c:v>97.43855</c:v>
                </c:pt>
                <c:pt idx="2965">
                  <c:v>97.4337</c:v>
                </c:pt>
                <c:pt idx="2966">
                  <c:v>97.43057</c:v>
                </c:pt>
                <c:pt idx="2967">
                  <c:v>97.42651</c:v>
                </c:pt>
                <c:pt idx="2968">
                  <c:v>97.41986</c:v>
                </c:pt>
                <c:pt idx="2969">
                  <c:v>97.41085</c:v>
                </c:pt>
                <c:pt idx="2970">
                  <c:v>97.40166</c:v>
                </c:pt>
                <c:pt idx="2971">
                  <c:v>97.39496</c:v>
                </c:pt>
                <c:pt idx="2972">
                  <c:v>97.39275</c:v>
                </c:pt>
                <c:pt idx="2973">
                  <c:v>97.395</c:v>
                </c:pt>
                <c:pt idx="2974">
                  <c:v>97.39989</c:v>
                </c:pt>
                <c:pt idx="2975">
                  <c:v>97.40454</c:v>
                </c:pt>
                <c:pt idx="2976">
                  <c:v>97.40698</c:v>
                </c:pt>
                <c:pt idx="2977">
                  <c:v>97.40672</c:v>
                </c:pt>
                <c:pt idx="2978">
                  <c:v>97.40503</c:v>
                </c:pt>
                <c:pt idx="2979">
                  <c:v>97.40356</c:v>
                </c:pt>
                <c:pt idx="2980">
                  <c:v>97.40324</c:v>
                </c:pt>
                <c:pt idx="2981">
                  <c:v>97.40332</c:v>
                </c:pt>
                <c:pt idx="2982">
                  <c:v>97.40178</c:v>
                </c:pt>
                <c:pt idx="2983">
                  <c:v>97.39642</c:v>
                </c:pt>
                <c:pt idx="2984">
                  <c:v>97.38638</c:v>
                </c:pt>
                <c:pt idx="2985">
                  <c:v>97.3726</c:v>
                </c:pt>
                <c:pt idx="2986">
                  <c:v>97.3577</c:v>
                </c:pt>
                <c:pt idx="2987">
                  <c:v>97.34446</c:v>
                </c:pt>
                <c:pt idx="2988">
                  <c:v>97.33477</c:v>
                </c:pt>
                <c:pt idx="2989">
                  <c:v>97.32852</c:v>
                </c:pt>
                <c:pt idx="2990">
                  <c:v>97.32404</c:v>
                </c:pt>
                <c:pt idx="2991">
                  <c:v>97.31931</c:v>
                </c:pt>
                <c:pt idx="2992">
                  <c:v>97.31335</c:v>
                </c:pt>
                <c:pt idx="2993">
                  <c:v>97.30697</c:v>
                </c:pt>
                <c:pt idx="2994">
                  <c:v>97.30229</c:v>
                </c:pt>
                <c:pt idx="2995">
                  <c:v>97.30132</c:v>
                </c:pt>
                <c:pt idx="2996">
                  <c:v>97.30466</c:v>
                </c:pt>
                <c:pt idx="2997">
                  <c:v>97.31068</c:v>
                </c:pt>
                <c:pt idx="2998">
                  <c:v>97.31655</c:v>
                </c:pt>
                <c:pt idx="2999">
                  <c:v>97.31934</c:v>
                </c:pt>
                <c:pt idx="3000">
                  <c:v>97.3179</c:v>
                </c:pt>
                <c:pt idx="3001">
                  <c:v>97.31339</c:v>
                </c:pt>
                <c:pt idx="3002">
                  <c:v>97.30877</c:v>
                </c:pt>
                <c:pt idx="3003">
                  <c:v>97.30711</c:v>
                </c:pt>
                <c:pt idx="3004">
                  <c:v>97.31016</c:v>
                </c:pt>
                <c:pt idx="3005">
                  <c:v>97.31719</c:v>
                </c:pt>
                <c:pt idx="3006">
                  <c:v>97.32594</c:v>
                </c:pt>
                <c:pt idx="3007">
                  <c:v>97.33328</c:v>
                </c:pt>
                <c:pt idx="3008">
                  <c:v>97.33797</c:v>
                </c:pt>
                <c:pt idx="3009">
                  <c:v>97.34041</c:v>
                </c:pt>
                <c:pt idx="3010">
                  <c:v>97.34276</c:v>
                </c:pt>
                <c:pt idx="3011">
                  <c:v>97.34701</c:v>
                </c:pt>
                <c:pt idx="3012">
                  <c:v>97.35362</c:v>
                </c:pt>
                <c:pt idx="3013">
                  <c:v>97.36076</c:v>
                </c:pt>
                <c:pt idx="3014">
                  <c:v>97.36554</c:v>
                </c:pt>
                <c:pt idx="3015">
                  <c:v>97.36546</c:v>
                </c:pt>
                <c:pt idx="3016">
                  <c:v>97.36044</c:v>
                </c:pt>
                <c:pt idx="3017">
                  <c:v>97.35294</c:v>
                </c:pt>
                <c:pt idx="3018">
                  <c:v>97.34705</c:v>
                </c:pt>
                <c:pt idx="3019">
                  <c:v>97.34627</c:v>
                </c:pt>
                <c:pt idx="3020">
                  <c:v>97.35188</c:v>
                </c:pt>
                <c:pt idx="3021">
                  <c:v>97.36214</c:v>
                </c:pt>
                <c:pt idx="3022">
                  <c:v>97.37329</c:v>
                </c:pt>
                <c:pt idx="3023">
                  <c:v>97.38117</c:v>
                </c:pt>
                <c:pt idx="3024">
                  <c:v>97.38319</c:v>
                </c:pt>
                <c:pt idx="3025">
                  <c:v>97.37934</c:v>
                </c:pt>
                <c:pt idx="3026">
                  <c:v>97.37193</c:v>
                </c:pt>
                <c:pt idx="3027">
                  <c:v>97.36403</c:v>
                </c:pt>
                <c:pt idx="3028">
                  <c:v>97.35801</c:v>
                </c:pt>
                <c:pt idx="3029">
                  <c:v>97.35442</c:v>
                </c:pt>
                <c:pt idx="3030">
                  <c:v>97.3524</c:v>
                </c:pt>
                <c:pt idx="3031">
                  <c:v>97.35035</c:v>
                </c:pt>
                <c:pt idx="3032">
                  <c:v>97.34756</c:v>
                </c:pt>
                <c:pt idx="3033">
                  <c:v>97.3445</c:v>
                </c:pt>
                <c:pt idx="3034">
                  <c:v>97.34277</c:v>
                </c:pt>
                <c:pt idx="3035">
                  <c:v>97.34375</c:v>
                </c:pt>
                <c:pt idx="3036">
                  <c:v>97.34785</c:v>
                </c:pt>
                <c:pt idx="3037">
                  <c:v>97.35346</c:v>
                </c:pt>
                <c:pt idx="3038">
                  <c:v>97.35814</c:v>
                </c:pt>
                <c:pt idx="3039">
                  <c:v>97.35938</c:v>
                </c:pt>
                <c:pt idx="3040">
                  <c:v>97.35622</c:v>
                </c:pt>
                <c:pt idx="3041">
                  <c:v>97.3497</c:v>
                </c:pt>
                <c:pt idx="3042">
                  <c:v>97.34229</c:v>
                </c:pt>
                <c:pt idx="3043">
                  <c:v>97.33659</c:v>
                </c:pt>
                <c:pt idx="3044">
                  <c:v>97.33386</c:v>
                </c:pt>
                <c:pt idx="3045">
                  <c:v>97.33338</c:v>
                </c:pt>
                <c:pt idx="3046">
                  <c:v>97.3332</c:v>
                </c:pt>
                <c:pt idx="3047">
                  <c:v>97.33134</c:v>
                </c:pt>
                <c:pt idx="3048">
                  <c:v>97.32738</c:v>
                </c:pt>
                <c:pt idx="3049">
                  <c:v>97.32275</c:v>
                </c:pt>
                <c:pt idx="3050">
                  <c:v>97.32002</c:v>
                </c:pt>
                <c:pt idx="3051">
                  <c:v>97.32144</c:v>
                </c:pt>
                <c:pt idx="3052">
                  <c:v>97.32794</c:v>
                </c:pt>
                <c:pt idx="3053">
                  <c:v>97.33795</c:v>
                </c:pt>
                <c:pt idx="3054">
                  <c:v>97.3485</c:v>
                </c:pt>
                <c:pt idx="3055">
                  <c:v>97.3561</c:v>
                </c:pt>
                <c:pt idx="3056">
                  <c:v>97.35886</c:v>
                </c:pt>
                <c:pt idx="3057">
                  <c:v>97.35677</c:v>
                </c:pt>
                <c:pt idx="3058">
                  <c:v>97.35181</c:v>
                </c:pt>
                <c:pt idx="3059">
                  <c:v>97.34629</c:v>
                </c:pt>
                <c:pt idx="3060">
                  <c:v>97.34199</c:v>
                </c:pt>
                <c:pt idx="3061">
                  <c:v>97.3389</c:v>
                </c:pt>
                <c:pt idx="3062">
                  <c:v>97.33602</c:v>
                </c:pt>
                <c:pt idx="3063">
                  <c:v>97.3319</c:v>
                </c:pt>
                <c:pt idx="3064">
                  <c:v>97.32634</c:v>
                </c:pt>
                <c:pt idx="3065">
                  <c:v>97.32036</c:v>
                </c:pt>
                <c:pt idx="3066">
                  <c:v>97.31621</c:v>
                </c:pt>
                <c:pt idx="3067">
                  <c:v>97.31566</c:v>
                </c:pt>
                <c:pt idx="3068">
                  <c:v>97.31915</c:v>
                </c:pt>
                <c:pt idx="3069">
                  <c:v>97.3251</c:v>
                </c:pt>
                <c:pt idx="3070">
                  <c:v>97.33065</c:v>
                </c:pt>
                <c:pt idx="3071">
                  <c:v>97.3329</c:v>
                </c:pt>
                <c:pt idx="3072">
                  <c:v>97.33087</c:v>
                </c:pt>
                <c:pt idx="3073">
                  <c:v>97.32558</c:v>
                </c:pt>
                <c:pt idx="3074">
                  <c:v>97.31986</c:v>
                </c:pt>
                <c:pt idx="3075">
                  <c:v>97.31641</c:v>
                </c:pt>
                <c:pt idx="3076">
                  <c:v>97.31634</c:v>
                </c:pt>
                <c:pt idx="3077">
                  <c:v>97.31838</c:v>
                </c:pt>
                <c:pt idx="3078">
                  <c:v>97.31977</c:v>
                </c:pt>
                <c:pt idx="3079">
                  <c:v>97.31767</c:v>
                </c:pt>
                <c:pt idx="3080">
                  <c:v>97.31122</c:v>
                </c:pt>
                <c:pt idx="3081">
                  <c:v>97.3018</c:v>
                </c:pt>
                <c:pt idx="3082">
                  <c:v>97.29269</c:v>
                </c:pt>
                <c:pt idx="3083">
                  <c:v>97.28702</c:v>
                </c:pt>
                <c:pt idx="3084">
                  <c:v>97.28635</c:v>
                </c:pt>
                <c:pt idx="3085">
                  <c:v>97.2896</c:v>
                </c:pt>
                <c:pt idx="3086">
                  <c:v>97.29395</c:v>
                </c:pt>
                <c:pt idx="3087">
                  <c:v>97.29599</c:v>
                </c:pt>
                <c:pt idx="3088">
                  <c:v>97.29426</c:v>
                </c:pt>
                <c:pt idx="3089">
                  <c:v>97.28928</c:v>
                </c:pt>
                <c:pt idx="3090">
                  <c:v>97.28395</c:v>
                </c:pt>
                <c:pt idx="3091">
                  <c:v>97.28129</c:v>
                </c:pt>
                <c:pt idx="3092">
                  <c:v>97.28316</c:v>
                </c:pt>
                <c:pt idx="3093">
                  <c:v>97.28883</c:v>
                </c:pt>
                <c:pt idx="3094">
                  <c:v>97.2956</c:v>
                </c:pt>
                <c:pt idx="3095">
                  <c:v>97.2998</c:v>
                </c:pt>
                <c:pt idx="3096">
                  <c:v>97.29935</c:v>
                </c:pt>
                <c:pt idx="3097">
                  <c:v>97.29403</c:v>
                </c:pt>
                <c:pt idx="3098">
                  <c:v>97.28611</c:v>
                </c:pt>
                <c:pt idx="3099">
                  <c:v>97.27823</c:v>
                </c:pt>
                <c:pt idx="3100">
                  <c:v>97.27227</c:v>
                </c:pt>
                <c:pt idx="3101">
                  <c:v>97.26828</c:v>
                </c:pt>
                <c:pt idx="3102">
                  <c:v>97.26484</c:v>
                </c:pt>
                <c:pt idx="3103">
                  <c:v>97.26003</c:v>
                </c:pt>
                <c:pt idx="3104">
                  <c:v>97.2534</c:v>
                </c:pt>
                <c:pt idx="3105">
                  <c:v>97.24635</c:v>
                </c:pt>
                <c:pt idx="3106">
                  <c:v>97.24188</c:v>
                </c:pt>
                <c:pt idx="3107">
                  <c:v>97.24313</c:v>
                </c:pt>
                <c:pt idx="3108">
                  <c:v>97.25183</c:v>
                </c:pt>
                <c:pt idx="3109">
                  <c:v>97.26711</c:v>
                </c:pt>
                <c:pt idx="3110">
                  <c:v>97.28611</c:v>
                </c:pt>
                <c:pt idx="3111">
                  <c:v>97.30469</c:v>
                </c:pt>
                <c:pt idx="3112">
                  <c:v>97.31964</c:v>
                </c:pt>
                <c:pt idx="3113">
                  <c:v>97.32951</c:v>
                </c:pt>
                <c:pt idx="3114">
                  <c:v>97.33482</c:v>
                </c:pt>
                <c:pt idx="3115">
                  <c:v>97.33675</c:v>
                </c:pt>
                <c:pt idx="3116">
                  <c:v>97.33634</c:v>
                </c:pt>
                <c:pt idx="3117">
                  <c:v>97.33346</c:v>
                </c:pt>
                <c:pt idx="3118">
                  <c:v>97.32725</c:v>
                </c:pt>
                <c:pt idx="3119">
                  <c:v>97.3167</c:v>
                </c:pt>
                <c:pt idx="3120">
                  <c:v>97.30209</c:v>
                </c:pt>
                <c:pt idx="3121">
                  <c:v>97.28506</c:v>
                </c:pt>
                <c:pt idx="3122">
                  <c:v>97.2682</c:v>
                </c:pt>
                <c:pt idx="3123">
                  <c:v>97.2538</c:v>
                </c:pt>
                <c:pt idx="3124">
                  <c:v>97.2429</c:v>
                </c:pt>
                <c:pt idx="3125">
                  <c:v>97.23466</c:v>
                </c:pt>
                <c:pt idx="3126">
                  <c:v>97.22734</c:v>
                </c:pt>
                <c:pt idx="3127">
                  <c:v>97.21912</c:v>
                </c:pt>
                <c:pt idx="3128">
                  <c:v>97.20971</c:v>
                </c:pt>
                <c:pt idx="3129">
                  <c:v>97.20029</c:v>
                </c:pt>
                <c:pt idx="3130">
                  <c:v>97.19321</c:v>
                </c:pt>
                <c:pt idx="3131">
                  <c:v>97.19019</c:v>
                </c:pt>
                <c:pt idx="3132">
                  <c:v>97.19159</c:v>
                </c:pt>
                <c:pt idx="3133">
                  <c:v>97.19563</c:v>
                </c:pt>
                <c:pt idx="3134">
                  <c:v>97.19972</c:v>
                </c:pt>
                <c:pt idx="3135">
                  <c:v>97.2012</c:v>
                </c:pt>
                <c:pt idx="3136">
                  <c:v>97.19947</c:v>
                </c:pt>
                <c:pt idx="3137">
                  <c:v>97.19553</c:v>
                </c:pt>
                <c:pt idx="3138">
                  <c:v>97.19191</c:v>
                </c:pt>
                <c:pt idx="3139">
                  <c:v>97.1906</c:v>
                </c:pt>
                <c:pt idx="3140">
                  <c:v>97.1924</c:v>
                </c:pt>
                <c:pt idx="3141">
                  <c:v>97.19601</c:v>
                </c:pt>
                <c:pt idx="3142">
                  <c:v>97.19921</c:v>
                </c:pt>
                <c:pt idx="3143">
                  <c:v>97.19987</c:v>
                </c:pt>
                <c:pt idx="3144">
                  <c:v>97.19747</c:v>
                </c:pt>
                <c:pt idx="3145">
                  <c:v>97.19327</c:v>
                </c:pt>
                <c:pt idx="3146">
                  <c:v>97.1897</c:v>
                </c:pt>
                <c:pt idx="3147">
                  <c:v>97.18864</c:v>
                </c:pt>
                <c:pt idx="3148">
                  <c:v>97.1904</c:v>
                </c:pt>
                <c:pt idx="3149">
                  <c:v>97.19303</c:v>
                </c:pt>
                <c:pt idx="3150">
                  <c:v>97.19355</c:v>
                </c:pt>
                <c:pt idx="3151">
                  <c:v>97.18916</c:v>
                </c:pt>
                <c:pt idx="3152">
                  <c:v>97.17921</c:v>
                </c:pt>
                <c:pt idx="3153">
                  <c:v>97.16535</c:v>
                </c:pt>
                <c:pt idx="3154">
                  <c:v>97.15128</c:v>
                </c:pt>
                <c:pt idx="3155">
                  <c:v>97.14074</c:v>
                </c:pt>
                <c:pt idx="3156">
                  <c:v>97.13619</c:v>
                </c:pt>
                <c:pt idx="3157">
                  <c:v>97.13773</c:v>
                </c:pt>
                <c:pt idx="3158">
                  <c:v>97.14334</c:v>
                </c:pt>
                <c:pt idx="3159">
                  <c:v>97.15003</c:v>
                </c:pt>
                <c:pt idx="3160">
                  <c:v>97.1555</c:v>
                </c:pt>
                <c:pt idx="3161">
                  <c:v>97.1589</c:v>
                </c:pt>
                <c:pt idx="3162">
                  <c:v>97.16081</c:v>
                </c:pt>
                <c:pt idx="3163">
                  <c:v>97.16228</c:v>
                </c:pt>
                <c:pt idx="3164">
                  <c:v>97.16395</c:v>
                </c:pt>
                <c:pt idx="3165">
                  <c:v>97.16515</c:v>
                </c:pt>
                <c:pt idx="3166">
                  <c:v>97.16467</c:v>
                </c:pt>
                <c:pt idx="3167">
                  <c:v>97.16115</c:v>
                </c:pt>
                <c:pt idx="3168">
                  <c:v>97.15439</c:v>
                </c:pt>
                <c:pt idx="3169">
                  <c:v>97.14545</c:v>
                </c:pt>
                <c:pt idx="3170">
                  <c:v>97.13656</c:v>
                </c:pt>
                <c:pt idx="3171">
                  <c:v>97.1299</c:v>
                </c:pt>
                <c:pt idx="3172">
                  <c:v>97.12679</c:v>
                </c:pt>
                <c:pt idx="3173">
                  <c:v>97.12704</c:v>
                </c:pt>
                <c:pt idx="3174">
                  <c:v>97.12923</c:v>
                </c:pt>
                <c:pt idx="3175">
                  <c:v>97.13144</c:v>
                </c:pt>
                <c:pt idx="3176">
                  <c:v>97.13245</c:v>
                </c:pt>
                <c:pt idx="3177">
                  <c:v>97.1321</c:v>
                </c:pt>
                <c:pt idx="3178">
                  <c:v>97.13123</c:v>
                </c:pt>
                <c:pt idx="3179">
                  <c:v>97.13079</c:v>
                </c:pt>
                <c:pt idx="3180">
                  <c:v>97.13132</c:v>
                </c:pt>
                <c:pt idx="3181">
                  <c:v>97.13206</c:v>
                </c:pt>
                <c:pt idx="3182">
                  <c:v>97.13155</c:v>
                </c:pt>
                <c:pt idx="3183">
                  <c:v>97.1282</c:v>
                </c:pt>
                <c:pt idx="3184">
                  <c:v>97.12132</c:v>
                </c:pt>
                <c:pt idx="3185">
                  <c:v>97.1114</c:v>
                </c:pt>
                <c:pt idx="3186">
                  <c:v>97.10006</c:v>
                </c:pt>
                <c:pt idx="3187">
                  <c:v>97.0892</c:v>
                </c:pt>
                <c:pt idx="3188">
                  <c:v>97.08018</c:v>
                </c:pt>
                <c:pt idx="3189">
                  <c:v>97.07327</c:v>
                </c:pt>
                <c:pt idx="3190">
                  <c:v>97.06801</c:v>
                </c:pt>
                <c:pt idx="3191">
                  <c:v>97.06351</c:v>
                </c:pt>
                <c:pt idx="3192">
                  <c:v>97.0595</c:v>
                </c:pt>
                <c:pt idx="3193">
                  <c:v>97.05629</c:v>
                </c:pt>
                <c:pt idx="3194">
                  <c:v>97.05477</c:v>
                </c:pt>
                <c:pt idx="3195">
                  <c:v>97.05553</c:v>
                </c:pt>
                <c:pt idx="3196">
                  <c:v>97.05834</c:v>
                </c:pt>
                <c:pt idx="3197">
                  <c:v>97.06191</c:v>
                </c:pt>
                <c:pt idx="3198">
                  <c:v>97.06435</c:v>
                </c:pt>
                <c:pt idx="3199">
                  <c:v>97.06389</c:v>
                </c:pt>
                <c:pt idx="3200">
                  <c:v>97.06008</c:v>
                </c:pt>
                <c:pt idx="3201">
                  <c:v>97.05379</c:v>
                </c:pt>
                <c:pt idx="3202">
                  <c:v>97.04705</c:v>
                </c:pt>
                <c:pt idx="3203">
                  <c:v>97.04193</c:v>
                </c:pt>
                <c:pt idx="3204">
                  <c:v>97.03974</c:v>
                </c:pt>
                <c:pt idx="3205">
                  <c:v>97.04033</c:v>
                </c:pt>
                <c:pt idx="3206">
                  <c:v>97.04248</c:v>
                </c:pt>
                <c:pt idx="3207">
                  <c:v>97.0444</c:v>
                </c:pt>
                <c:pt idx="3208">
                  <c:v>97.04477</c:v>
                </c:pt>
                <c:pt idx="3209">
                  <c:v>97.04325</c:v>
                </c:pt>
                <c:pt idx="3210">
                  <c:v>97.04044</c:v>
                </c:pt>
                <c:pt idx="3211">
                  <c:v>97.03727</c:v>
                </c:pt>
                <c:pt idx="3212">
                  <c:v>97.03439</c:v>
                </c:pt>
                <c:pt idx="3213">
                  <c:v>97.03176</c:v>
                </c:pt>
                <c:pt idx="3214">
                  <c:v>97.02876</c:v>
                </c:pt>
                <c:pt idx="3215">
                  <c:v>97.02474</c:v>
                </c:pt>
                <c:pt idx="3216">
                  <c:v>97.01973</c:v>
                </c:pt>
                <c:pt idx="3217">
                  <c:v>97.01452</c:v>
                </c:pt>
                <c:pt idx="3218">
                  <c:v>97.01053</c:v>
                </c:pt>
                <c:pt idx="3219">
                  <c:v>97.00909</c:v>
                </c:pt>
                <c:pt idx="3220">
                  <c:v>97.0108</c:v>
                </c:pt>
                <c:pt idx="3221">
                  <c:v>97.0151</c:v>
                </c:pt>
                <c:pt idx="3222">
                  <c:v>97.02052</c:v>
                </c:pt>
                <c:pt idx="3223">
                  <c:v>97.0254</c:v>
                </c:pt>
                <c:pt idx="3224">
                  <c:v>97.02858</c:v>
                </c:pt>
                <c:pt idx="3225">
                  <c:v>97.02973</c:v>
                </c:pt>
                <c:pt idx="3226">
                  <c:v>97.02956</c:v>
                </c:pt>
                <c:pt idx="3227">
                  <c:v>97.02882</c:v>
                </c:pt>
                <c:pt idx="3228">
                  <c:v>97.02812</c:v>
                </c:pt>
                <c:pt idx="3229">
                  <c:v>97.0273</c:v>
                </c:pt>
                <c:pt idx="3230">
                  <c:v>97.0257</c:v>
                </c:pt>
                <c:pt idx="3231">
                  <c:v>97.02248</c:v>
                </c:pt>
                <c:pt idx="3232">
                  <c:v>97.01733</c:v>
                </c:pt>
                <c:pt idx="3233">
                  <c:v>97.01066</c:v>
                </c:pt>
                <c:pt idx="3234">
                  <c:v>97.00343</c:v>
                </c:pt>
                <c:pt idx="3235">
                  <c:v>96.99667</c:v>
                </c:pt>
                <c:pt idx="3236">
                  <c:v>96.991</c:v>
                </c:pt>
                <c:pt idx="3237">
                  <c:v>96.98636</c:v>
                </c:pt>
                <c:pt idx="3238">
                  <c:v>96.98232</c:v>
                </c:pt>
                <c:pt idx="3239">
                  <c:v>96.97826</c:v>
                </c:pt>
                <c:pt idx="3240">
                  <c:v>96.97417</c:v>
                </c:pt>
                <c:pt idx="3241">
                  <c:v>96.97054</c:v>
                </c:pt>
                <c:pt idx="3242">
                  <c:v>96.96825</c:v>
                </c:pt>
                <c:pt idx="3243">
                  <c:v>96.96806</c:v>
                </c:pt>
                <c:pt idx="3244">
                  <c:v>96.97012</c:v>
                </c:pt>
                <c:pt idx="3245">
                  <c:v>96.97373</c:v>
                </c:pt>
                <c:pt idx="3246">
                  <c:v>96.97771</c:v>
                </c:pt>
                <c:pt idx="3247">
                  <c:v>96.98093</c:v>
                </c:pt>
                <c:pt idx="3248">
                  <c:v>96.98283</c:v>
                </c:pt>
                <c:pt idx="3249">
                  <c:v>96.9836</c:v>
                </c:pt>
                <c:pt idx="3250">
                  <c:v>96.98402</c:v>
                </c:pt>
                <c:pt idx="3251">
                  <c:v>96.98479</c:v>
                </c:pt>
                <c:pt idx="3252">
                  <c:v>96.98624</c:v>
                </c:pt>
                <c:pt idx="3253">
                  <c:v>96.98788</c:v>
                </c:pt>
                <c:pt idx="3254">
                  <c:v>96.98904</c:v>
                </c:pt>
                <c:pt idx="3255">
                  <c:v>96.98903</c:v>
                </c:pt>
                <c:pt idx="3256">
                  <c:v>96.98786</c:v>
                </c:pt>
                <c:pt idx="3257">
                  <c:v>96.98608</c:v>
                </c:pt>
                <c:pt idx="3258">
                  <c:v>96.98463</c:v>
                </c:pt>
                <c:pt idx="3259">
                  <c:v>96.98406</c:v>
                </c:pt>
                <c:pt idx="3260">
                  <c:v>96.98423</c:v>
                </c:pt>
                <c:pt idx="3261">
                  <c:v>96.98414</c:v>
                </c:pt>
                <c:pt idx="3262">
                  <c:v>96.98263</c:v>
                </c:pt>
                <c:pt idx="3263">
                  <c:v>96.97883</c:v>
                </c:pt>
                <c:pt idx="3264">
                  <c:v>96.97316</c:v>
                </c:pt>
                <c:pt idx="3265">
                  <c:v>96.96699</c:v>
                </c:pt>
                <c:pt idx="3266">
                  <c:v>96.9623</c:v>
                </c:pt>
                <c:pt idx="3267">
                  <c:v>96.96065</c:v>
                </c:pt>
                <c:pt idx="3268">
                  <c:v>96.96259</c:v>
                </c:pt>
                <c:pt idx="3269">
                  <c:v>96.96721</c:v>
                </c:pt>
                <c:pt idx="3270">
                  <c:v>96.97282</c:v>
                </c:pt>
                <c:pt idx="3271">
                  <c:v>96.97737</c:v>
                </c:pt>
                <c:pt idx="3272">
                  <c:v>96.9797</c:v>
                </c:pt>
                <c:pt idx="3273">
                  <c:v>96.97964</c:v>
                </c:pt>
                <c:pt idx="3274">
                  <c:v>96.97807</c:v>
                </c:pt>
                <c:pt idx="3275">
                  <c:v>96.97601</c:v>
                </c:pt>
                <c:pt idx="3276">
                  <c:v>96.9743</c:v>
                </c:pt>
                <c:pt idx="3277">
                  <c:v>96.97278</c:v>
                </c:pt>
                <c:pt idx="3278">
                  <c:v>96.97089</c:v>
                </c:pt>
                <c:pt idx="3279">
                  <c:v>96.96793</c:v>
                </c:pt>
                <c:pt idx="3280">
                  <c:v>96.96384</c:v>
                </c:pt>
                <c:pt idx="3281">
                  <c:v>96.9593</c:v>
                </c:pt>
                <c:pt idx="3282">
                  <c:v>96.95557</c:v>
                </c:pt>
                <c:pt idx="3283">
                  <c:v>96.95381</c:v>
                </c:pt>
                <c:pt idx="3284">
                  <c:v>96.95457</c:v>
                </c:pt>
                <c:pt idx="3285">
                  <c:v>96.95749</c:v>
                </c:pt>
                <c:pt idx="3286">
                  <c:v>96.96163</c:v>
                </c:pt>
                <c:pt idx="3287">
                  <c:v>96.96598</c:v>
                </c:pt>
                <c:pt idx="3288">
                  <c:v>96.97015</c:v>
                </c:pt>
                <c:pt idx="3289">
                  <c:v>96.97445</c:v>
                </c:pt>
                <c:pt idx="3290">
                  <c:v>96.97975</c:v>
                </c:pt>
                <c:pt idx="3291">
                  <c:v>96.98666</c:v>
                </c:pt>
                <c:pt idx="3292">
                  <c:v>96.99512</c:v>
                </c:pt>
                <c:pt idx="3293">
                  <c:v>97.00401</c:v>
                </c:pt>
                <c:pt idx="3294">
                  <c:v>97.0118</c:v>
                </c:pt>
                <c:pt idx="3295">
                  <c:v>97.01701</c:v>
                </c:pt>
                <c:pt idx="3296">
                  <c:v>97.01916</c:v>
                </c:pt>
                <c:pt idx="3297">
                  <c:v>97.01883</c:v>
                </c:pt>
                <c:pt idx="3298">
                  <c:v>97.01747</c:v>
                </c:pt>
                <c:pt idx="3299">
                  <c:v>97.01656</c:v>
                </c:pt>
                <c:pt idx="3300">
                  <c:v>97.017</c:v>
                </c:pt>
                <c:pt idx="3301">
                  <c:v>97.01852</c:v>
                </c:pt>
                <c:pt idx="3302">
                  <c:v>97.02023</c:v>
                </c:pt>
                <c:pt idx="3303">
                  <c:v>97.02105</c:v>
                </c:pt>
                <c:pt idx="3304">
                  <c:v>97.02056</c:v>
                </c:pt>
                <c:pt idx="3305">
                  <c:v>97.01935</c:v>
                </c:pt>
                <c:pt idx="3306">
                  <c:v>97.01872</c:v>
                </c:pt>
                <c:pt idx="3307">
                  <c:v>97.02</c:v>
                </c:pt>
                <c:pt idx="3308">
                  <c:v>97.02383</c:v>
                </c:pt>
                <c:pt idx="3309">
                  <c:v>97.0296</c:v>
                </c:pt>
                <c:pt idx="3310">
                  <c:v>97.03586</c:v>
                </c:pt>
                <c:pt idx="3311">
                  <c:v>97.04071</c:v>
                </c:pt>
                <c:pt idx="3312">
                  <c:v>97.04297</c:v>
                </c:pt>
                <c:pt idx="3313">
                  <c:v>97.0425</c:v>
                </c:pt>
                <c:pt idx="3314">
                  <c:v>97.04026</c:v>
                </c:pt>
                <c:pt idx="3315">
                  <c:v>97.03769</c:v>
                </c:pt>
                <c:pt idx="3316">
                  <c:v>97.03605</c:v>
                </c:pt>
                <c:pt idx="3317">
                  <c:v>97.03574</c:v>
                </c:pt>
                <c:pt idx="3318">
                  <c:v>97.03651</c:v>
                </c:pt>
                <c:pt idx="3319">
                  <c:v>97.03754</c:v>
                </c:pt>
                <c:pt idx="3320">
                  <c:v>97.03844</c:v>
                </c:pt>
                <c:pt idx="3321">
                  <c:v>97.0393</c:v>
                </c:pt>
                <c:pt idx="3322">
                  <c:v>97.04092</c:v>
                </c:pt>
                <c:pt idx="3323">
                  <c:v>97.04401</c:v>
                </c:pt>
                <c:pt idx="3324">
                  <c:v>97.049</c:v>
                </c:pt>
                <c:pt idx="3325">
                  <c:v>97.0553</c:v>
                </c:pt>
                <c:pt idx="3326">
                  <c:v>97.06173</c:v>
                </c:pt>
                <c:pt idx="3327">
                  <c:v>97.06682</c:v>
                </c:pt>
                <c:pt idx="3328">
                  <c:v>97.06976</c:v>
                </c:pt>
                <c:pt idx="3329">
                  <c:v>97.0705</c:v>
                </c:pt>
                <c:pt idx="3330">
                  <c:v>97.06992</c:v>
                </c:pt>
                <c:pt idx="3331">
                  <c:v>97.06898</c:v>
                </c:pt>
                <c:pt idx="3332">
                  <c:v>97.06831</c:v>
                </c:pt>
                <c:pt idx="3333">
                  <c:v>97.06773</c:v>
                </c:pt>
                <c:pt idx="3334">
                  <c:v>97.06647</c:v>
                </c:pt>
                <c:pt idx="3335">
                  <c:v>97.06379</c:v>
                </c:pt>
                <c:pt idx="3336">
                  <c:v>97.05966</c:v>
                </c:pt>
                <c:pt idx="3337">
                  <c:v>97.05504</c:v>
                </c:pt>
                <c:pt idx="3338">
                  <c:v>97.05171</c:v>
                </c:pt>
                <c:pt idx="3339">
                  <c:v>97.05134</c:v>
                </c:pt>
                <c:pt idx="3340">
                  <c:v>97.05464</c:v>
                </c:pt>
                <c:pt idx="3341">
                  <c:v>97.06084</c:v>
                </c:pt>
                <c:pt idx="3342">
                  <c:v>97.0679</c:v>
                </c:pt>
                <c:pt idx="3343">
                  <c:v>97.07347</c:v>
                </c:pt>
                <c:pt idx="3344">
                  <c:v>97.07594</c:v>
                </c:pt>
                <c:pt idx="3345">
                  <c:v>97.075</c:v>
                </c:pt>
                <c:pt idx="3346">
                  <c:v>97.07182</c:v>
                </c:pt>
                <c:pt idx="3347">
                  <c:v>97.06812</c:v>
                </c:pt>
                <c:pt idx="3348">
                  <c:v>97.0655</c:v>
                </c:pt>
                <c:pt idx="3349">
                  <c:v>97.06429</c:v>
                </c:pt>
                <c:pt idx="3350">
                  <c:v>97.06409</c:v>
                </c:pt>
                <c:pt idx="3351">
                  <c:v>97.06394</c:v>
                </c:pt>
                <c:pt idx="3352">
                  <c:v>97.06317</c:v>
                </c:pt>
                <c:pt idx="3353">
                  <c:v>97.06204</c:v>
                </c:pt>
                <c:pt idx="3354">
                  <c:v>97.06169</c:v>
                </c:pt>
                <c:pt idx="3355">
                  <c:v>97.0632</c:v>
                </c:pt>
                <c:pt idx="3356">
                  <c:v>97.06714</c:v>
                </c:pt>
                <c:pt idx="3357">
                  <c:v>97.07283</c:v>
                </c:pt>
                <c:pt idx="3358">
                  <c:v>97.07873</c:v>
                </c:pt>
                <c:pt idx="3359">
                  <c:v>97.08281</c:v>
                </c:pt>
                <c:pt idx="3360">
                  <c:v>97.08395</c:v>
                </c:pt>
                <c:pt idx="3361">
                  <c:v>97.08212</c:v>
                </c:pt>
                <c:pt idx="3362">
                  <c:v>97.07851</c:v>
                </c:pt>
                <c:pt idx="3363">
                  <c:v>97.07457</c:v>
                </c:pt>
                <c:pt idx="3364">
                  <c:v>97.07134</c:v>
                </c:pt>
                <c:pt idx="3365">
                  <c:v>97.06854</c:v>
                </c:pt>
                <c:pt idx="3366">
                  <c:v>97.06505</c:v>
                </c:pt>
                <c:pt idx="3367">
                  <c:v>97.05951</c:v>
                </c:pt>
                <c:pt idx="3368">
                  <c:v>97.05132</c:v>
                </c:pt>
                <c:pt idx="3369">
                  <c:v>97.04128</c:v>
                </c:pt>
                <c:pt idx="3370">
                  <c:v>97.03147</c:v>
                </c:pt>
                <c:pt idx="3371">
                  <c:v>97.02425</c:v>
                </c:pt>
                <c:pt idx="3372">
                  <c:v>97.02145</c:v>
                </c:pt>
                <c:pt idx="3373">
                  <c:v>97.0234</c:v>
                </c:pt>
                <c:pt idx="3374">
                  <c:v>97.02908</c:v>
                </c:pt>
                <c:pt idx="3375">
                  <c:v>97.03659</c:v>
                </c:pt>
                <c:pt idx="3376">
                  <c:v>97.04442</c:v>
                </c:pt>
                <c:pt idx="3377">
                  <c:v>97.05159</c:v>
                </c:pt>
                <c:pt idx="3378">
                  <c:v>97.05817</c:v>
                </c:pt>
                <c:pt idx="3379">
                  <c:v>97.06422</c:v>
                </c:pt>
                <c:pt idx="3380">
                  <c:v>97.06949</c:v>
                </c:pt>
                <c:pt idx="3381">
                  <c:v>97.07264</c:v>
                </c:pt>
                <c:pt idx="3382">
                  <c:v>97.07197</c:v>
                </c:pt>
                <c:pt idx="3383">
                  <c:v>97.06614</c:v>
                </c:pt>
                <c:pt idx="3384">
                  <c:v>97.05556</c:v>
                </c:pt>
                <c:pt idx="3385">
                  <c:v>97.0425</c:v>
                </c:pt>
                <c:pt idx="3386">
                  <c:v>97.03106</c:v>
                </c:pt>
                <c:pt idx="3387">
                  <c:v>97.02502</c:v>
                </c:pt>
                <c:pt idx="3388">
                  <c:v>97.02676</c:v>
                </c:pt>
                <c:pt idx="3389">
                  <c:v>97.03544</c:v>
                </c:pt>
                <c:pt idx="3390">
                  <c:v>97.04789</c:v>
                </c:pt>
                <c:pt idx="3391">
                  <c:v>97.05945</c:v>
                </c:pt>
                <c:pt idx="3392">
                  <c:v>97.06673</c:v>
                </c:pt>
                <c:pt idx="3393">
                  <c:v>97.06833</c:v>
                </c:pt>
                <c:pt idx="3394">
                  <c:v>97.06528</c:v>
                </c:pt>
                <c:pt idx="3395">
                  <c:v>97.05966</c:v>
                </c:pt>
                <c:pt idx="3396">
                  <c:v>97.05357</c:v>
                </c:pt>
                <c:pt idx="3397">
                  <c:v>97.04776</c:v>
                </c:pt>
                <c:pt idx="3398">
                  <c:v>97.04204</c:v>
                </c:pt>
                <c:pt idx="3399">
                  <c:v>97.0356</c:v>
                </c:pt>
                <c:pt idx="3400">
                  <c:v>97.02818</c:v>
                </c:pt>
                <c:pt idx="3401">
                  <c:v>97.02042</c:v>
                </c:pt>
                <c:pt idx="3402">
                  <c:v>97.01387</c:v>
                </c:pt>
                <c:pt idx="3403">
                  <c:v>97.00996</c:v>
                </c:pt>
                <c:pt idx="3404">
                  <c:v>97.00937</c:v>
                </c:pt>
                <c:pt idx="3405">
                  <c:v>97.01129</c:v>
                </c:pt>
                <c:pt idx="3406">
                  <c:v>97.01389</c:v>
                </c:pt>
                <c:pt idx="3407">
                  <c:v>97.01492</c:v>
                </c:pt>
                <c:pt idx="3408">
                  <c:v>97.01305</c:v>
                </c:pt>
                <c:pt idx="3409">
                  <c:v>97.00807</c:v>
                </c:pt>
                <c:pt idx="3410">
                  <c:v>97.00105</c:v>
                </c:pt>
                <c:pt idx="3411">
                  <c:v>96.99341</c:v>
                </c:pt>
                <c:pt idx="3412">
                  <c:v>96.98627</c:v>
                </c:pt>
                <c:pt idx="3413">
                  <c:v>96.97965</c:v>
                </c:pt>
                <c:pt idx="3414">
                  <c:v>96.97302</c:v>
                </c:pt>
                <c:pt idx="3415">
                  <c:v>96.96558</c:v>
                </c:pt>
                <c:pt idx="3416">
                  <c:v>96.95732</c:v>
                </c:pt>
                <c:pt idx="3417">
                  <c:v>96.9492</c:v>
                </c:pt>
                <c:pt idx="3418">
                  <c:v>96.943</c:v>
                </c:pt>
                <c:pt idx="3419">
                  <c:v>96.9402</c:v>
                </c:pt>
                <c:pt idx="3420">
                  <c:v>96.94148</c:v>
                </c:pt>
                <c:pt idx="3421">
                  <c:v>96.94572</c:v>
                </c:pt>
                <c:pt idx="3422">
                  <c:v>96.95065</c:v>
                </c:pt>
                <c:pt idx="3423">
                  <c:v>96.95332</c:v>
                </c:pt>
                <c:pt idx="3424">
                  <c:v>96.9517</c:v>
                </c:pt>
                <c:pt idx="3425">
                  <c:v>96.94502</c:v>
                </c:pt>
                <c:pt idx="3426">
                  <c:v>96.93408</c:v>
                </c:pt>
                <c:pt idx="3427">
                  <c:v>96.92051</c:v>
                </c:pt>
                <c:pt idx="3428">
                  <c:v>96.90611</c:v>
                </c:pt>
                <c:pt idx="3429">
                  <c:v>96.89189</c:v>
                </c:pt>
                <c:pt idx="3430">
                  <c:v>96.87857</c:v>
                </c:pt>
                <c:pt idx="3431">
                  <c:v>96.86642</c:v>
                </c:pt>
                <c:pt idx="3432">
                  <c:v>96.85628</c:v>
                </c:pt>
                <c:pt idx="3433">
                  <c:v>96.84947</c:v>
                </c:pt>
                <c:pt idx="3434">
                  <c:v>96.84766</c:v>
                </c:pt>
                <c:pt idx="3435">
                  <c:v>96.85192</c:v>
                </c:pt>
                <c:pt idx="3436">
                  <c:v>96.86219</c:v>
                </c:pt>
                <c:pt idx="3437">
                  <c:v>96.87664</c:v>
                </c:pt>
                <c:pt idx="3438">
                  <c:v>96.89234</c:v>
                </c:pt>
                <c:pt idx="3439">
                  <c:v>96.90594</c:v>
                </c:pt>
                <c:pt idx="3440">
                  <c:v>96.91515</c:v>
                </c:pt>
                <c:pt idx="3441">
                  <c:v>96.91898</c:v>
                </c:pt>
                <c:pt idx="3442">
                  <c:v>96.91809</c:v>
                </c:pt>
                <c:pt idx="3443">
                  <c:v>96.91388</c:v>
                </c:pt>
                <c:pt idx="3444">
                  <c:v>96.90771</c:v>
                </c:pt>
                <c:pt idx="3445">
                  <c:v>96.90025</c:v>
                </c:pt>
                <c:pt idx="3446">
                  <c:v>96.89166</c:v>
                </c:pt>
                <c:pt idx="3447">
                  <c:v>96.88169</c:v>
                </c:pt>
                <c:pt idx="3448">
                  <c:v>96.87076</c:v>
                </c:pt>
                <c:pt idx="3449">
                  <c:v>96.85979</c:v>
                </c:pt>
                <c:pt idx="3450">
                  <c:v>96.85048</c:v>
                </c:pt>
                <c:pt idx="3451">
                  <c:v>96.84421</c:v>
                </c:pt>
                <c:pt idx="3452">
                  <c:v>96.84174</c:v>
                </c:pt>
                <c:pt idx="3453">
                  <c:v>96.84246</c:v>
                </c:pt>
                <c:pt idx="3454">
                  <c:v>96.845</c:v>
                </c:pt>
                <c:pt idx="3455">
                  <c:v>96.84744</c:v>
                </c:pt>
                <c:pt idx="3456">
                  <c:v>96.84861</c:v>
                </c:pt>
                <c:pt idx="3457">
                  <c:v>96.84803</c:v>
                </c:pt>
                <c:pt idx="3458">
                  <c:v>96.84643</c:v>
                </c:pt>
                <c:pt idx="3459">
                  <c:v>96.84463</c:v>
                </c:pt>
                <c:pt idx="3460">
                  <c:v>96.84338</c:v>
                </c:pt>
                <c:pt idx="3461">
                  <c:v>96.84254</c:v>
                </c:pt>
                <c:pt idx="3462">
                  <c:v>96.8414</c:v>
                </c:pt>
                <c:pt idx="3463">
                  <c:v>96.83904</c:v>
                </c:pt>
                <c:pt idx="3464">
                  <c:v>96.83511</c:v>
                </c:pt>
                <c:pt idx="3465">
                  <c:v>96.8301</c:v>
                </c:pt>
                <c:pt idx="3466">
                  <c:v>96.82512</c:v>
                </c:pt>
                <c:pt idx="3467">
                  <c:v>96.82147</c:v>
                </c:pt>
                <c:pt idx="3468">
                  <c:v>96.82008</c:v>
                </c:pt>
                <c:pt idx="3469">
                  <c:v>96.82082</c:v>
                </c:pt>
                <c:pt idx="3470">
                  <c:v>96.82294</c:v>
                </c:pt>
                <c:pt idx="3471">
                  <c:v>96.82526</c:v>
                </c:pt>
                <c:pt idx="3472">
                  <c:v>96.82705</c:v>
                </c:pt>
                <c:pt idx="3473">
                  <c:v>96.82809</c:v>
                </c:pt>
                <c:pt idx="3474">
                  <c:v>96.82899</c:v>
                </c:pt>
                <c:pt idx="3475">
                  <c:v>96.83039</c:v>
                </c:pt>
                <c:pt idx="3476">
                  <c:v>96.83276</c:v>
                </c:pt>
                <c:pt idx="3477">
                  <c:v>96.83583</c:v>
                </c:pt>
                <c:pt idx="3478">
                  <c:v>96.83892</c:v>
                </c:pt>
                <c:pt idx="3479">
                  <c:v>96.84117</c:v>
                </c:pt>
                <c:pt idx="3480">
                  <c:v>96.84219</c:v>
                </c:pt>
                <c:pt idx="3481">
                  <c:v>96.84209</c:v>
                </c:pt>
                <c:pt idx="3482">
                  <c:v>96.84172</c:v>
                </c:pt>
                <c:pt idx="3483">
                  <c:v>96.84162</c:v>
                </c:pt>
                <c:pt idx="3484">
                  <c:v>96.84216</c:v>
                </c:pt>
                <c:pt idx="3485">
                  <c:v>96.84289</c:v>
                </c:pt>
                <c:pt idx="3486">
                  <c:v>96.84299</c:v>
                </c:pt>
                <c:pt idx="3487">
                  <c:v>96.84156</c:v>
                </c:pt>
                <c:pt idx="3488">
                  <c:v>96.83835</c:v>
                </c:pt>
                <c:pt idx="3489">
                  <c:v>96.83369</c:v>
                </c:pt>
                <c:pt idx="3490">
                  <c:v>96.82848</c:v>
                </c:pt>
                <c:pt idx="3491">
                  <c:v>96.82362</c:v>
                </c:pt>
                <c:pt idx="3492">
                  <c:v>96.8196</c:v>
                </c:pt>
                <c:pt idx="3493">
                  <c:v>96.81628</c:v>
                </c:pt>
                <c:pt idx="3494">
                  <c:v>96.81319</c:v>
                </c:pt>
                <c:pt idx="3495">
                  <c:v>96.80997</c:v>
                </c:pt>
                <c:pt idx="3496">
                  <c:v>96.80678</c:v>
                </c:pt>
                <c:pt idx="3497">
                  <c:v>96.80437</c:v>
                </c:pt>
                <c:pt idx="3498">
                  <c:v>96.80384</c:v>
                </c:pt>
                <c:pt idx="3499">
                  <c:v>96.80582</c:v>
                </c:pt>
                <c:pt idx="3500">
                  <c:v>96.81041</c:v>
                </c:pt>
                <c:pt idx="3501">
                  <c:v>96.81663</c:v>
                </c:pt>
                <c:pt idx="3502">
                  <c:v>96.82319</c:v>
                </c:pt>
                <c:pt idx="3503">
                  <c:v>96.82879</c:v>
                </c:pt>
                <c:pt idx="3504">
                  <c:v>96.83291</c:v>
                </c:pt>
                <c:pt idx="3505">
                  <c:v>96.83569</c:v>
                </c:pt>
                <c:pt idx="3506">
                  <c:v>96.83782</c:v>
                </c:pt>
                <c:pt idx="3507">
                  <c:v>96.83969</c:v>
                </c:pt>
                <c:pt idx="3508">
                  <c:v>96.84106</c:v>
                </c:pt>
                <c:pt idx="3509">
                  <c:v>96.84083</c:v>
                </c:pt>
                <c:pt idx="3510">
                  <c:v>96.83772</c:v>
                </c:pt>
                <c:pt idx="3511">
                  <c:v>96.83088</c:v>
                </c:pt>
                <c:pt idx="3512">
                  <c:v>96.82074</c:v>
                </c:pt>
                <c:pt idx="3513">
                  <c:v>96.80889</c:v>
                </c:pt>
                <c:pt idx="3514">
                  <c:v>96.79774</c:v>
                </c:pt>
                <c:pt idx="3515">
                  <c:v>96.78951</c:v>
                </c:pt>
                <c:pt idx="3516">
                  <c:v>96.78537</c:v>
                </c:pt>
                <c:pt idx="3517">
                  <c:v>96.78501</c:v>
                </c:pt>
                <c:pt idx="3518">
                  <c:v>96.78704</c:v>
                </c:pt>
                <c:pt idx="3519">
                  <c:v>96.78957</c:v>
                </c:pt>
                <c:pt idx="3520">
                  <c:v>96.79134</c:v>
                </c:pt>
                <c:pt idx="3521">
                  <c:v>96.79218</c:v>
                </c:pt>
                <c:pt idx="3522">
                  <c:v>96.79299</c:v>
                </c:pt>
                <c:pt idx="3523">
                  <c:v>96.79491</c:v>
                </c:pt>
                <c:pt idx="3524">
                  <c:v>96.79875</c:v>
                </c:pt>
                <c:pt idx="3525">
                  <c:v>96.8043</c:v>
                </c:pt>
                <c:pt idx="3526">
                  <c:v>96.81044</c:v>
                </c:pt>
                <c:pt idx="3527">
                  <c:v>96.81557</c:v>
                </c:pt>
                <c:pt idx="3528">
                  <c:v>96.81843</c:v>
                </c:pt>
                <c:pt idx="3529">
                  <c:v>96.8185</c:v>
                </c:pt>
                <c:pt idx="3530">
                  <c:v>96.81637</c:v>
                </c:pt>
                <c:pt idx="3531">
                  <c:v>96.81305</c:v>
                </c:pt>
                <c:pt idx="3532">
                  <c:v>96.80962</c:v>
                </c:pt>
                <c:pt idx="3533">
                  <c:v>96.80664</c:v>
                </c:pt>
                <c:pt idx="3534">
                  <c:v>96.80408</c:v>
                </c:pt>
                <c:pt idx="3535">
                  <c:v>96.80161</c:v>
                </c:pt>
                <c:pt idx="3536">
                  <c:v>96.79891</c:v>
                </c:pt>
                <c:pt idx="3537">
                  <c:v>96.79602</c:v>
                </c:pt>
                <c:pt idx="3538">
                  <c:v>96.79316</c:v>
                </c:pt>
                <c:pt idx="3539">
                  <c:v>96.79054</c:v>
                </c:pt>
                <c:pt idx="3540">
                  <c:v>96.78827</c:v>
                </c:pt>
                <c:pt idx="3541">
                  <c:v>96.78589</c:v>
                </c:pt>
                <c:pt idx="3542">
                  <c:v>96.78284</c:v>
                </c:pt>
                <c:pt idx="3543">
                  <c:v>96.77869</c:v>
                </c:pt>
                <c:pt idx="3544">
                  <c:v>96.77354</c:v>
                </c:pt>
                <c:pt idx="3545">
                  <c:v>96.76813</c:v>
                </c:pt>
                <c:pt idx="3546">
                  <c:v>96.76371</c:v>
                </c:pt>
                <c:pt idx="3547">
                  <c:v>96.76128</c:v>
                </c:pt>
                <c:pt idx="3548">
                  <c:v>96.76128</c:v>
                </c:pt>
                <c:pt idx="3549">
                  <c:v>96.76327</c:v>
                </c:pt>
                <c:pt idx="3550">
                  <c:v>96.76612</c:v>
                </c:pt>
                <c:pt idx="3551">
                  <c:v>96.76849</c:v>
                </c:pt>
                <c:pt idx="3552">
                  <c:v>96.76959</c:v>
                </c:pt>
                <c:pt idx="3553">
                  <c:v>96.76917</c:v>
                </c:pt>
                <c:pt idx="3554">
                  <c:v>96.7679</c:v>
                </c:pt>
                <c:pt idx="3555">
                  <c:v>96.76643</c:v>
                </c:pt>
                <c:pt idx="3556">
                  <c:v>96.76543</c:v>
                </c:pt>
                <c:pt idx="3557">
                  <c:v>96.7648</c:v>
                </c:pt>
                <c:pt idx="3558">
                  <c:v>96.76425</c:v>
                </c:pt>
                <c:pt idx="3559">
                  <c:v>96.76318</c:v>
                </c:pt>
                <c:pt idx="3560">
                  <c:v>96.76143</c:v>
                </c:pt>
                <c:pt idx="3561">
                  <c:v>96.75925</c:v>
                </c:pt>
                <c:pt idx="3562">
                  <c:v>96.7573</c:v>
                </c:pt>
                <c:pt idx="3563">
                  <c:v>96.75607</c:v>
                </c:pt>
                <c:pt idx="3564">
                  <c:v>96.75574</c:v>
                </c:pt>
                <c:pt idx="3565">
                  <c:v>96.75581</c:v>
                </c:pt>
                <c:pt idx="3566">
                  <c:v>96.75545</c:v>
                </c:pt>
                <c:pt idx="3567">
                  <c:v>96.7539</c:v>
                </c:pt>
                <c:pt idx="3568">
                  <c:v>96.75095</c:v>
                </c:pt>
                <c:pt idx="3569">
                  <c:v>96.74709</c:v>
                </c:pt>
                <c:pt idx="3570">
                  <c:v>96.74343</c:v>
                </c:pt>
                <c:pt idx="3571">
                  <c:v>96.741</c:v>
                </c:pt>
                <c:pt idx="3572">
                  <c:v>96.74039</c:v>
                </c:pt>
                <c:pt idx="3573">
                  <c:v>96.7414</c:v>
                </c:pt>
                <c:pt idx="3574">
                  <c:v>96.74333</c:v>
                </c:pt>
                <c:pt idx="3575">
                  <c:v>96.74523</c:v>
                </c:pt>
                <c:pt idx="3576">
                  <c:v>96.74657</c:v>
                </c:pt>
                <c:pt idx="3577">
                  <c:v>96.74747</c:v>
                </c:pt>
                <c:pt idx="3578">
                  <c:v>96.74858</c:v>
                </c:pt>
                <c:pt idx="3579">
                  <c:v>96.75055</c:v>
                </c:pt>
                <c:pt idx="3580">
                  <c:v>96.75362</c:v>
                </c:pt>
                <c:pt idx="3581">
                  <c:v>96.75721</c:v>
                </c:pt>
                <c:pt idx="3582">
                  <c:v>96.7603</c:v>
                </c:pt>
                <c:pt idx="3583">
                  <c:v>96.76158</c:v>
                </c:pt>
                <c:pt idx="3584">
                  <c:v>96.76042</c:v>
                </c:pt>
                <c:pt idx="3585">
                  <c:v>96.7569</c:v>
                </c:pt>
                <c:pt idx="3586">
                  <c:v>96.75205</c:v>
                </c:pt>
                <c:pt idx="3587">
                  <c:v>96.74719</c:v>
                </c:pt>
                <c:pt idx="3588">
                  <c:v>96.74361</c:v>
                </c:pt>
                <c:pt idx="3589">
                  <c:v>96.74179</c:v>
                </c:pt>
                <c:pt idx="3590">
                  <c:v>96.74163</c:v>
                </c:pt>
                <c:pt idx="3591">
                  <c:v>96.74245</c:v>
                </c:pt>
                <c:pt idx="3592">
                  <c:v>96.74369</c:v>
                </c:pt>
                <c:pt idx="3593">
                  <c:v>96.74493</c:v>
                </c:pt>
                <c:pt idx="3594">
                  <c:v>96.74632</c:v>
                </c:pt>
                <c:pt idx="3595">
                  <c:v>96.74812</c:v>
                </c:pt>
                <c:pt idx="3596">
                  <c:v>96.75059</c:v>
                </c:pt>
                <c:pt idx="3597">
                  <c:v>96.75359</c:v>
                </c:pt>
                <c:pt idx="3598">
                  <c:v>96.75668</c:v>
                </c:pt>
                <c:pt idx="3599">
                  <c:v>96.75922</c:v>
                </c:pt>
                <c:pt idx="3600">
                  <c:v>96.76077</c:v>
                </c:pt>
                <c:pt idx="3601">
                  <c:v>96.76103</c:v>
                </c:pt>
                <c:pt idx="3602">
                  <c:v>96.76012</c:v>
                </c:pt>
                <c:pt idx="3603">
                  <c:v>96.75813</c:v>
                </c:pt>
                <c:pt idx="3604">
                  <c:v>96.75517</c:v>
                </c:pt>
                <c:pt idx="3605">
                  <c:v>96.75108</c:v>
                </c:pt>
                <c:pt idx="3606">
                  <c:v>96.74585</c:v>
                </c:pt>
                <c:pt idx="3607">
                  <c:v>96.73957</c:v>
                </c:pt>
                <c:pt idx="3608">
                  <c:v>96.73299</c:v>
                </c:pt>
                <c:pt idx="3609">
                  <c:v>96.72712</c:v>
                </c:pt>
                <c:pt idx="3610">
                  <c:v>96.72326</c:v>
                </c:pt>
                <c:pt idx="3611">
                  <c:v>96.72224</c:v>
                </c:pt>
                <c:pt idx="3612">
                  <c:v>96.7243</c:v>
                </c:pt>
                <c:pt idx="3613">
                  <c:v>96.72883</c:v>
                </c:pt>
                <c:pt idx="3614">
                  <c:v>96.73476</c:v>
                </c:pt>
                <c:pt idx="3615">
                  <c:v>96.74084</c:v>
                </c:pt>
                <c:pt idx="3616">
                  <c:v>96.74635</c:v>
                </c:pt>
                <c:pt idx="3617">
                  <c:v>96.75112</c:v>
                </c:pt>
                <c:pt idx="3618">
                  <c:v>96.7554</c:v>
                </c:pt>
                <c:pt idx="3619">
                  <c:v>96.75944</c:v>
                </c:pt>
                <c:pt idx="3620">
                  <c:v>96.76324</c:v>
                </c:pt>
                <c:pt idx="3621">
                  <c:v>96.76621</c:v>
                </c:pt>
                <c:pt idx="3622">
                  <c:v>96.76763</c:v>
                </c:pt>
                <c:pt idx="3623">
                  <c:v>96.76679</c:v>
                </c:pt>
                <c:pt idx="3624">
                  <c:v>96.76377</c:v>
                </c:pt>
                <c:pt idx="3625">
                  <c:v>96.75924</c:v>
                </c:pt>
                <c:pt idx="3626">
                  <c:v>96.75454</c:v>
                </c:pt>
                <c:pt idx="3627">
                  <c:v>96.75082</c:v>
                </c:pt>
                <c:pt idx="3628">
                  <c:v>96.7488</c:v>
                </c:pt>
                <c:pt idx="3629">
                  <c:v>96.74826</c:v>
                </c:pt>
                <c:pt idx="3630">
                  <c:v>96.74846</c:v>
                </c:pt>
                <c:pt idx="3631">
                  <c:v>96.74825</c:v>
                </c:pt>
                <c:pt idx="3632">
                  <c:v>96.747</c:v>
                </c:pt>
                <c:pt idx="3633">
                  <c:v>96.74473</c:v>
                </c:pt>
                <c:pt idx="3634">
                  <c:v>96.74224</c:v>
                </c:pt>
                <c:pt idx="3635">
                  <c:v>96.74063</c:v>
                </c:pt>
                <c:pt idx="3636">
                  <c:v>96.74097</c:v>
                </c:pt>
                <c:pt idx="3637">
                  <c:v>96.74364</c:v>
                </c:pt>
                <c:pt idx="3638">
                  <c:v>96.74849</c:v>
                </c:pt>
                <c:pt idx="3639">
                  <c:v>96.75481</c:v>
                </c:pt>
                <c:pt idx="3640">
                  <c:v>96.76179</c:v>
                </c:pt>
                <c:pt idx="3641">
                  <c:v>96.76875</c:v>
                </c:pt>
                <c:pt idx="3642">
                  <c:v>96.77518</c:v>
                </c:pt>
                <c:pt idx="3643">
                  <c:v>96.78065</c:v>
                </c:pt>
                <c:pt idx="3644">
                  <c:v>96.78485</c:v>
                </c:pt>
                <c:pt idx="3645">
                  <c:v>96.78716</c:v>
                </c:pt>
                <c:pt idx="3646">
                  <c:v>96.78717</c:v>
                </c:pt>
                <c:pt idx="3647">
                  <c:v>96.78459</c:v>
                </c:pt>
                <c:pt idx="3648">
                  <c:v>96.77981</c:v>
                </c:pt>
                <c:pt idx="3649">
                  <c:v>96.77362</c:v>
                </c:pt>
                <c:pt idx="3650">
                  <c:v>96.7673</c:v>
                </c:pt>
                <c:pt idx="3651">
                  <c:v>96.76183</c:v>
                </c:pt>
                <c:pt idx="3652">
                  <c:v>96.75784</c:v>
                </c:pt>
                <c:pt idx="3653">
                  <c:v>96.75525</c:v>
                </c:pt>
                <c:pt idx="3654">
                  <c:v>96.75337</c:v>
                </c:pt>
                <c:pt idx="3655">
                  <c:v>96.75142</c:v>
                </c:pt>
                <c:pt idx="3656">
                  <c:v>96.74871</c:v>
                </c:pt>
                <c:pt idx="3657">
                  <c:v>96.74514</c:v>
                </c:pt>
                <c:pt idx="3658">
                  <c:v>96.74112</c:v>
                </c:pt>
                <c:pt idx="3659">
                  <c:v>96.73719</c:v>
                </c:pt>
                <c:pt idx="3660">
                  <c:v>96.73379</c:v>
                </c:pt>
                <c:pt idx="3661">
                  <c:v>96.73086</c:v>
                </c:pt>
                <c:pt idx="3662">
                  <c:v>96.728</c:v>
                </c:pt>
                <c:pt idx="3663">
                  <c:v>96.72455</c:v>
                </c:pt>
                <c:pt idx="3664">
                  <c:v>96.72016</c:v>
                </c:pt>
                <c:pt idx="3665">
                  <c:v>96.71479</c:v>
                </c:pt>
                <c:pt idx="3666">
                  <c:v>96.70895</c:v>
                </c:pt>
                <c:pt idx="3667">
                  <c:v>96.70335</c:v>
                </c:pt>
                <c:pt idx="3668">
                  <c:v>96.69855</c:v>
                </c:pt>
                <c:pt idx="3669">
                  <c:v>96.69475</c:v>
                </c:pt>
                <c:pt idx="3670">
                  <c:v>96.69177</c:v>
                </c:pt>
                <c:pt idx="3671">
                  <c:v>96.68905</c:v>
                </c:pt>
                <c:pt idx="3672">
                  <c:v>96.68615</c:v>
                </c:pt>
                <c:pt idx="3673">
                  <c:v>96.68281</c:v>
                </c:pt>
                <c:pt idx="3674">
                  <c:v>96.67909</c:v>
                </c:pt>
                <c:pt idx="3675">
                  <c:v>96.67516</c:v>
                </c:pt>
                <c:pt idx="3676">
                  <c:v>96.67112</c:v>
                </c:pt>
                <c:pt idx="3677">
                  <c:v>96.66682</c:v>
                </c:pt>
                <c:pt idx="3678">
                  <c:v>96.66194</c:v>
                </c:pt>
                <c:pt idx="3679">
                  <c:v>96.6561</c:v>
                </c:pt>
                <c:pt idx="3680">
                  <c:v>96.64933</c:v>
                </c:pt>
                <c:pt idx="3681">
                  <c:v>96.642</c:v>
                </c:pt>
                <c:pt idx="3682">
                  <c:v>96.63484</c:v>
                </c:pt>
                <c:pt idx="3683">
                  <c:v>96.62863</c:v>
                </c:pt>
                <c:pt idx="3684">
                  <c:v>96.62375</c:v>
                </c:pt>
                <c:pt idx="3685">
                  <c:v>96.62006</c:v>
                </c:pt>
                <c:pt idx="3686">
                  <c:v>96.61685</c:v>
                </c:pt>
                <c:pt idx="3687">
                  <c:v>96.61322</c:v>
                </c:pt>
                <c:pt idx="3688">
                  <c:v>96.60839</c:v>
                </c:pt>
                <c:pt idx="3689">
                  <c:v>96.6021</c:v>
                </c:pt>
                <c:pt idx="3690">
                  <c:v>96.59471</c:v>
                </c:pt>
                <c:pt idx="3691">
                  <c:v>96.58688</c:v>
                </c:pt>
                <c:pt idx="3692">
                  <c:v>96.57926</c:v>
                </c:pt>
                <c:pt idx="3693">
                  <c:v>96.57206</c:v>
                </c:pt>
                <c:pt idx="3694">
                  <c:v>96.56516</c:v>
                </c:pt>
                <c:pt idx="3695">
                  <c:v>96.55809</c:v>
                </c:pt>
                <c:pt idx="3696">
                  <c:v>96.55046</c:v>
                </c:pt>
                <c:pt idx="3697">
                  <c:v>96.54224</c:v>
                </c:pt>
                <c:pt idx="3698">
                  <c:v>96.5339</c:v>
                </c:pt>
                <c:pt idx="3699">
                  <c:v>96.52621</c:v>
                </c:pt>
                <c:pt idx="3700">
                  <c:v>96.5199</c:v>
                </c:pt>
                <c:pt idx="3701">
                  <c:v>96.51535</c:v>
                </c:pt>
                <c:pt idx="3702">
                  <c:v>96.51237</c:v>
                </c:pt>
                <c:pt idx="3703">
                  <c:v>96.51019</c:v>
                </c:pt>
                <c:pt idx="3704">
                  <c:v>96.508</c:v>
                </c:pt>
                <c:pt idx="3705">
                  <c:v>96.50519</c:v>
                </c:pt>
                <c:pt idx="3706">
                  <c:v>96.50164</c:v>
                </c:pt>
                <c:pt idx="3707">
                  <c:v>96.49773</c:v>
                </c:pt>
                <c:pt idx="3708">
                  <c:v>96.49395</c:v>
                </c:pt>
                <c:pt idx="3709">
                  <c:v>96.49064</c:v>
                </c:pt>
                <c:pt idx="3710">
                  <c:v>96.4879</c:v>
                </c:pt>
                <c:pt idx="3711">
                  <c:v>96.48534</c:v>
                </c:pt>
                <c:pt idx="3712">
                  <c:v>96.48256</c:v>
                </c:pt>
                <c:pt idx="3713">
                  <c:v>96.47929</c:v>
                </c:pt>
                <c:pt idx="3714">
                  <c:v>96.47556</c:v>
                </c:pt>
                <c:pt idx="3715">
                  <c:v>96.4716</c:v>
                </c:pt>
                <c:pt idx="3716">
                  <c:v>96.46765</c:v>
                </c:pt>
                <c:pt idx="3717">
                  <c:v>96.46366</c:v>
                </c:pt>
                <c:pt idx="3718">
                  <c:v>96.45927</c:v>
                </c:pt>
                <c:pt idx="3719">
                  <c:v>96.45398</c:v>
                </c:pt>
                <c:pt idx="3720">
                  <c:v>96.44741</c:v>
                </c:pt>
                <c:pt idx="3721">
                  <c:v>96.43967</c:v>
                </c:pt>
                <c:pt idx="3722">
                  <c:v>96.43161</c:v>
                </c:pt>
                <c:pt idx="3723">
                  <c:v>96.42431</c:v>
                </c:pt>
                <c:pt idx="3724">
                  <c:v>96.41899</c:v>
                </c:pt>
                <c:pt idx="3725">
                  <c:v>96.41606</c:v>
                </c:pt>
                <c:pt idx="3726">
                  <c:v>96.41505</c:v>
                </c:pt>
                <c:pt idx="3727">
                  <c:v>96.4145</c:v>
                </c:pt>
                <c:pt idx="3728">
                  <c:v>96.41248</c:v>
                </c:pt>
                <c:pt idx="3729">
                  <c:v>96.40736</c:v>
                </c:pt>
                <c:pt idx="3730">
                  <c:v>96.39845</c:v>
                </c:pt>
                <c:pt idx="3731">
                  <c:v>96.38631</c:v>
                </c:pt>
                <c:pt idx="3732">
                  <c:v>96.37244</c:v>
                </c:pt>
                <c:pt idx="3733">
                  <c:v>96.35873</c:v>
                </c:pt>
                <c:pt idx="3734">
                  <c:v>96.34696</c:v>
                </c:pt>
                <c:pt idx="3735">
                  <c:v>96.33812</c:v>
                </c:pt>
                <c:pt idx="3736">
                  <c:v>96.33247</c:v>
                </c:pt>
                <c:pt idx="3737">
                  <c:v>96.32939</c:v>
                </c:pt>
                <c:pt idx="3738">
                  <c:v>96.32804</c:v>
                </c:pt>
                <c:pt idx="3739">
                  <c:v>96.32726</c:v>
                </c:pt>
                <c:pt idx="3740">
                  <c:v>96.3261</c:v>
                </c:pt>
                <c:pt idx="3741">
                  <c:v>96.32381</c:v>
                </c:pt>
                <c:pt idx="3742">
                  <c:v>96.31999</c:v>
                </c:pt>
                <c:pt idx="3743">
                  <c:v>96.31435</c:v>
                </c:pt>
                <c:pt idx="3744">
                  <c:v>96.30714</c:v>
                </c:pt>
                <c:pt idx="3745">
                  <c:v>96.29879</c:v>
                </c:pt>
                <c:pt idx="3746">
                  <c:v>96.29015</c:v>
                </c:pt>
                <c:pt idx="3747">
                  <c:v>96.28191</c:v>
                </c:pt>
                <c:pt idx="3748">
                  <c:v>96.27484</c:v>
                </c:pt>
                <c:pt idx="3749">
                  <c:v>96.26902</c:v>
                </c:pt>
                <c:pt idx="3750">
                  <c:v>96.26421</c:v>
                </c:pt>
                <c:pt idx="3751">
                  <c:v>96.25984</c:v>
                </c:pt>
                <c:pt idx="3752">
                  <c:v>96.25513</c:v>
                </c:pt>
                <c:pt idx="3753">
                  <c:v>96.24944</c:v>
                </c:pt>
                <c:pt idx="3754">
                  <c:v>96.24249</c:v>
                </c:pt>
                <c:pt idx="3755">
                  <c:v>96.23427</c:v>
                </c:pt>
                <c:pt idx="3756">
                  <c:v>96.22527</c:v>
                </c:pt>
                <c:pt idx="3757">
                  <c:v>96.21605</c:v>
                </c:pt>
                <c:pt idx="3758">
                  <c:v>96.20709</c:v>
                </c:pt>
                <c:pt idx="3759">
                  <c:v>96.19867</c:v>
                </c:pt>
                <c:pt idx="3760">
                  <c:v>96.19066</c:v>
                </c:pt>
                <c:pt idx="3761">
                  <c:v>96.1828</c:v>
                </c:pt>
                <c:pt idx="3762">
                  <c:v>96.17503</c:v>
                </c:pt>
                <c:pt idx="3763">
                  <c:v>96.16739</c:v>
                </c:pt>
                <c:pt idx="3764">
                  <c:v>96.15997</c:v>
                </c:pt>
                <c:pt idx="3765">
                  <c:v>96.15295</c:v>
                </c:pt>
                <c:pt idx="3766">
                  <c:v>96.14657</c:v>
                </c:pt>
                <c:pt idx="3767">
                  <c:v>96.14108</c:v>
                </c:pt>
                <c:pt idx="3768">
                  <c:v>96.13644</c:v>
                </c:pt>
                <c:pt idx="3769">
                  <c:v>96.13181</c:v>
                </c:pt>
                <c:pt idx="3770">
                  <c:v>96.12608</c:v>
                </c:pt>
                <c:pt idx="3771">
                  <c:v>96.11842</c:v>
                </c:pt>
                <c:pt idx="3772">
                  <c:v>96.10967</c:v>
                </c:pt>
                <c:pt idx="3773">
                  <c:v>96.10133</c:v>
                </c:pt>
                <c:pt idx="3774">
                  <c:v>96.09474</c:v>
                </c:pt>
                <c:pt idx="3775">
                  <c:v>96.08993</c:v>
                </c:pt>
                <c:pt idx="3776">
                  <c:v>96.086</c:v>
                </c:pt>
                <c:pt idx="3777">
                  <c:v>96.08179</c:v>
                </c:pt>
                <c:pt idx="3778">
                  <c:v>96.0766</c:v>
                </c:pt>
                <c:pt idx="3779">
                  <c:v>96.07027</c:v>
                </c:pt>
                <c:pt idx="3780">
                  <c:v>96.0631</c:v>
                </c:pt>
                <c:pt idx="3781">
                  <c:v>96.05529</c:v>
                </c:pt>
                <c:pt idx="3782">
                  <c:v>96.04714</c:v>
                </c:pt>
                <c:pt idx="3783">
                  <c:v>96.03879</c:v>
                </c:pt>
                <c:pt idx="3784">
                  <c:v>96.03034</c:v>
                </c:pt>
                <c:pt idx="3785">
                  <c:v>96.02191</c:v>
                </c:pt>
                <c:pt idx="3786">
                  <c:v>96.01382</c:v>
                </c:pt>
                <c:pt idx="3787">
                  <c:v>96.00632</c:v>
                </c:pt>
                <c:pt idx="3788">
                  <c:v>95.99965</c:v>
                </c:pt>
                <c:pt idx="3789">
                  <c:v>95.99372</c:v>
                </c:pt>
                <c:pt idx="3790">
                  <c:v>95.98811</c:v>
                </c:pt>
                <c:pt idx="3791">
                  <c:v>95.98243</c:v>
                </c:pt>
                <c:pt idx="3792">
                  <c:v>95.97622</c:v>
                </c:pt>
                <c:pt idx="3793">
                  <c:v>95.96917</c:v>
                </c:pt>
                <c:pt idx="3794">
                  <c:v>95.96096</c:v>
                </c:pt>
                <c:pt idx="3795">
                  <c:v>95.95161</c:v>
                </c:pt>
                <c:pt idx="3796">
                  <c:v>95.94189</c:v>
                </c:pt>
                <c:pt idx="3797">
                  <c:v>95.93307</c:v>
                </c:pt>
                <c:pt idx="3798">
                  <c:v>95.92674</c:v>
                </c:pt>
                <c:pt idx="3799">
                  <c:v>95.92366</c:v>
                </c:pt>
                <c:pt idx="3800">
                  <c:v>95.923</c:v>
                </c:pt>
                <c:pt idx="3801">
                  <c:v>95.92191</c:v>
                </c:pt>
                <c:pt idx="3802">
                  <c:v>95.91711</c:v>
                </c:pt>
                <c:pt idx="3803">
                  <c:v>95.90698</c:v>
                </c:pt>
                <c:pt idx="3804">
                  <c:v>95.89313</c:v>
                </c:pt>
                <c:pt idx="3805">
                  <c:v>95.87962</c:v>
                </c:pt>
                <c:pt idx="3806">
                  <c:v>95.86999</c:v>
                </c:pt>
                <c:pt idx="3807">
                  <c:v>95.86362</c:v>
                </c:pt>
                <c:pt idx="3808">
                  <c:v>95.85651</c:v>
                </c:pt>
                <c:pt idx="3809">
                  <c:v>95.84519</c:v>
                </c:pt>
                <c:pt idx="3810">
                  <c:v>95.82989</c:v>
                </c:pt>
                <c:pt idx="3811">
                  <c:v>95.81358</c:v>
                </c:pt>
                <c:pt idx="3812">
                  <c:v>95.80013</c:v>
                </c:pt>
                <c:pt idx="3813">
                  <c:v>95.79163</c:v>
                </c:pt>
                <c:pt idx="3814">
                  <c:v>95.78717</c:v>
                </c:pt>
                <c:pt idx="3815">
                  <c:v>95.78351</c:v>
                </c:pt>
                <c:pt idx="3816">
                  <c:v>95.77771</c:v>
                </c:pt>
                <c:pt idx="3817">
                  <c:v>95.76903</c:v>
                </c:pt>
                <c:pt idx="3818">
                  <c:v>95.75946</c:v>
                </c:pt>
                <c:pt idx="3819">
                  <c:v>95.7518</c:v>
                </c:pt>
                <c:pt idx="3820">
                  <c:v>95.74818</c:v>
                </c:pt>
                <c:pt idx="3821">
                  <c:v>95.74851</c:v>
                </c:pt>
                <c:pt idx="3822">
                  <c:v>95.75084</c:v>
                </c:pt>
                <c:pt idx="3823">
                  <c:v>95.75211</c:v>
                </c:pt>
                <c:pt idx="3824">
                  <c:v>95.74993</c:v>
                </c:pt>
                <c:pt idx="3825">
                  <c:v>95.74341</c:v>
                </c:pt>
                <c:pt idx="3826">
                  <c:v>95.73323</c:v>
                </c:pt>
                <c:pt idx="3827">
                  <c:v>95.72094</c:v>
                </c:pt>
                <c:pt idx="3828">
                  <c:v>95.70799</c:v>
                </c:pt>
                <c:pt idx="3829">
                  <c:v>95.69543</c:v>
                </c:pt>
                <c:pt idx="3830">
                  <c:v>95.68363</c:v>
                </c:pt>
                <c:pt idx="3831">
                  <c:v>95.67276</c:v>
                </c:pt>
                <c:pt idx="3832">
                  <c:v>95.66311</c:v>
                </c:pt>
                <c:pt idx="3833">
                  <c:v>95.65511</c:v>
                </c:pt>
                <c:pt idx="3834">
                  <c:v>95.6492</c:v>
                </c:pt>
                <c:pt idx="3835">
                  <c:v>95.64542</c:v>
                </c:pt>
                <c:pt idx="3836">
                  <c:v>95.64324</c:v>
                </c:pt>
                <c:pt idx="3837">
                  <c:v>95.64148</c:v>
                </c:pt>
                <c:pt idx="3838">
                  <c:v>95.63896</c:v>
                </c:pt>
                <c:pt idx="3839">
                  <c:v>95.63479</c:v>
                </c:pt>
                <c:pt idx="3840">
                  <c:v>95.62876</c:v>
                </c:pt>
                <c:pt idx="3841">
                  <c:v>95.6214</c:v>
                </c:pt>
                <c:pt idx="3842">
                  <c:v>95.61374</c:v>
                </c:pt>
                <c:pt idx="3843">
                  <c:v>95.60665</c:v>
                </c:pt>
                <c:pt idx="3844">
                  <c:v>95.6006</c:v>
                </c:pt>
                <c:pt idx="3845">
                  <c:v>95.59568</c:v>
                </c:pt>
                <c:pt idx="3846">
                  <c:v>95.59142</c:v>
                </c:pt>
                <c:pt idx="3847">
                  <c:v>95.58749</c:v>
                </c:pt>
                <c:pt idx="3848">
                  <c:v>95.58368</c:v>
                </c:pt>
                <c:pt idx="3849">
                  <c:v>95.58018</c:v>
                </c:pt>
                <c:pt idx="3850">
                  <c:v>95.57738</c:v>
                </c:pt>
                <c:pt idx="3851">
                  <c:v>95.57557</c:v>
                </c:pt>
                <c:pt idx="3852">
                  <c:v>95.57466</c:v>
                </c:pt>
                <c:pt idx="3853">
                  <c:v>95.57415</c:v>
                </c:pt>
                <c:pt idx="3854">
                  <c:v>95.57329</c:v>
                </c:pt>
                <c:pt idx="3855">
                  <c:v>95.57126</c:v>
                </c:pt>
                <c:pt idx="3856">
                  <c:v>95.5675</c:v>
                </c:pt>
                <c:pt idx="3857">
                  <c:v>95.562</c:v>
                </c:pt>
                <c:pt idx="3858">
                  <c:v>95.55507</c:v>
                </c:pt>
                <c:pt idx="3859">
                  <c:v>95.54723</c:v>
                </c:pt>
                <c:pt idx="3860">
                  <c:v>95.53905</c:v>
                </c:pt>
                <c:pt idx="3861">
                  <c:v>95.53063</c:v>
                </c:pt>
                <c:pt idx="3862">
                  <c:v>95.52199</c:v>
                </c:pt>
                <c:pt idx="3863">
                  <c:v>95.51283</c:v>
                </c:pt>
                <c:pt idx="3864">
                  <c:v>95.50301</c:v>
                </c:pt>
                <c:pt idx="3865">
                  <c:v>95.49252</c:v>
                </c:pt>
                <c:pt idx="3866">
                  <c:v>95.48158</c:v>
                </c:pt>
                <c:pt idx="3867">
                  <c:v>95.47054</c:v>
                </c:pt>
                <c:pt idx="3868">
                  <c:v>95.45966</c:v>
                </c:pt>
                <c:pt idx="3869">
                  <c:v>95.44907</c:v>
                </c:pt>
                <c:pt idx="3870">
                  <c:v>95.4386</c:v>
                </c:pt>
                <c:pt idx="3871">
                  <c:v>95.42802</c:v>
                </c:pt>
                <c:pt idx="3872">
                  <c:v>95.41724</c:v>
                </c:pt>
                <c:pt idx="3873">
                  <c:v>95.40637</c:v>
                </c:pt>
                <c:pt idx="3874">
                  <c:v>95.39565</c:v>
                </c:pt>
                <c:pt idx="3875">
                  <c:v>95.38537</c:v>
                </c:pt>
                <c:pt idx="3876">
                  <c:v>95.37562</c:v>
                </c:pt>
                <c:pt idx="3877">
                  <c:v>95.36615</c:v>
                </c:pt>
                <c:pt idx="3878">
                  <c:v>95.35646</c:v>
                </c:pt>
                <c:pt idx="3879">
                  <c:v>95.34583</c:v>
                </c:pt>
                <c:pt idx="3880">
                  <c:v>95.33378</c:v>
                </c:pt>
                <c:pt idx="3881">
                  <c:v>95.32018</c:v>
                </c:pt>
                <c:pt idx="3882">
                  <c:v>95.30538</c:v>
                </c:pt>
                <c:pt idx="3883">
                  <c:v>95.28995</c:v>
                </c:pt>
                <c:pt idx="3884">
                  <c:v>95.2747</c:v>
                </c:pt>
                <c:pt idx="3885">
                  <c:v>95.26017</c:v>
                </c:pt>
                <c:pt idx="3886">
                  <c:v>95.24666</c:v>
                </c:pt>
                <c:pt idx="3887">
                  <c:v>95.23415</c:v>
                </c:pt>
                <c:pt idx="3888">
                  <c:v>95.22253</c:v>
                </c:pt>
                <c:pt idx="3889">
                  <c:v>95.2115</c:v>
                </c:pt>
                <c:pt idx="3890">
                  <c:v>95.20079</c:v>
                </c:pt>
                <c:pt idx="3891">
                  <c:v>95.19037</c:v>
                </c:pt>
                <c:pt idx="3892">
                  <c:v>95.17998</c:v>
                </c:pt>
                <c:pt idx="3893">
                  <c:v>95.16917</c:v>
                </c:pt>
                <c:pt idx="3894">
                  <c:v>95.15744</c:v>
                </c:pt>
                <c:pt idx="3895">
                  <c:v>95.14434</c:v>
                </c:pt>
                <c:pt idx="3896">
                  <c:v>95.12972</c:v>
                </c:pt>
                <c:pt idx="3897">
                  <c:v>95.11379</c:v>
                </c:pt>
                <c:pt idx="3898">
                  <c:v>95.09708</c:v>
                </c:pt>
                <c:pt idx="3899">
                  <c:v>95.08015</c:v>
                </c:pt>
                <c:pt idx="3900">
                  <c:v>95.06368</c:v>
                </c:pt>
                <c:pt idx="3901">
                  <c:v>95.0479</c:v>
                </c:pt>
                <c:pt idx="3902">
                  <c:v>95.0329</c:v>
                </c:pt>
                <c:pt idx="3903">
                  <c:v>95.01846</c:v>
                </c:pt>
                <c:pt idx="3904">
                  <c:v>95.00442</c:v>
                </c:pt>
                <c:pt idx="3905">
                  <c:v>94.9908</c:v>
                </c:pt>
                <c:pt idx="3906">
                  <c:v>94.9778</c:v>
                </c:pt>
                <c:pt idx="3907">
                  <c:v>94.9656</c:v>
                </c:pt>
                <c:pt idx="3908">
                  <c:v>94.95437</c:v>
                </c:pt>
                <c:pt idx="3909">
                  <c:v>94.94392</c:v>
                </c:pt>
                <c:pt idx="3910">
                  <c:v>94.93391</c:v>
                </c:pt>
                <c:pt idx="3911">
                  <c:v>94.92382</c:v>
                </c:pt>
                <c:pt idx="3912">
                  <c:v>94.91322</c:v>
                </c:pt>
                <c:pt idx="3913">
                  <c:v>94.90192</c:v>
                </c:pt>
                <c:pt idx="3914">
                  <c:v>94.89009</c:v>
                </c:pt>
                <c:pt idx="3915">
                  <c:v>94.87804</c:v>
                </c:pt>
                <c:pt idx="3916">
                  <c:v>94.86611</c:v>
                </c:pt>
                <c:pt idx="3917">
                  <c:v>94.85444</c:v>
                </c:pt>
                <c:pt idx="3918">
                  <c:v>94.84297</c:v>
                </c:pt>
                <c:pt idx="3919">
                  <c:v>94.83143</c:v>
                </c:pt>
                <c:pt idx="3920">
                  <c:v>94.81957</c:v>
                </c:pt>
                <c:pt idx="3921">
                  <c:v>94.80731</c:v>
                </c:pt>
                <c:pt idx="3922">
                  <c:v>94.79482</c:v>
                </c:pt>
                <c:pt idx="3923">
                  <c:v>94.78242</c:v>
                </c:pt>
                <c:pt idx="3924">
                  <c:v>94.77055</c:v>
                </c:pt>
                <c:pt idx="3925">
                  <c:v>94.75941</c:v>
                </c:pt>
                <c:pt idx="3926">
                  <c:v>94.74918</c:v>
                </c:pt>
                <c:pt idx="3927">
                  <c:v>94.73981</c:v>
                </c:pt>
                <c:pt idx="3928">
                  <c:v>94.73116</c:v>
                </c:pt>
                <c:pt idx="3929">
                  <c:v>94.72317</c:v>
                </c:pt>
                <c:pt idx="3930">
                  <c:v>94.71581</c:v>
                </c:pt>
                <c:pt idx="3931">
                  <c:v>94.70911</c:v>
                </c:pt>
                <c:pt idx="3932">
                  <c:v>94.70301</c:v>
                </c:pt>
                <c:pt idx="3933">
                  <c:v>94.69736</c:v>
                </c:pt>
                <c:pt idx="3934">
                  <c:v>94.69195</c:v>
                </c:pt>
                <c:pt idx="3935">
                  <c:v>94.68649</c:v>
                </c:pt>
                <c:pt idx="3936">
                  <c:v>94.6809</c:v>
                </c:pt>
                <c:pt idx="3937">
                  <c:v>94.67522</c:v>
                </c:pt>
                <c:pt idx="3938">
                  <c:v>94.66977</c:v>
                </c:pt>
                <c:pt idx="3939">
                  <c:v>94.66472</c:v>
                </c:pt>
                <c:pt idx="3940">
                  <c:v>94.66028</c:v>
                </c:pt>
                <c:pt idx="3941">
                  <c:v>94.65634</c:v>
                </c:pt>
                <c:pt idx="3942">
                  <c:v>94.65263</c:v>
                </c:pt>
                <c:pt idx="3943">
                  <c:v>94.64878</c:v>
                </c:pt>
                <c:pt idx="3944">
                  <c:v>94.64446</c:v>
                </c:pt>
                <c:pt idx="3945">
                  <c:v>94.6396</c:v>
                </c:pt>
                <c:pt idx="3946">
                  <c:v>94.63435</c:v>
                </c:pt>
                <c:pt idx="3947">
                  <c:v>94.62901</c:v>
                </c:pt>
                <c:pt idx="3948">
                  <c:v>94.62393</c:v>
                </c:pt>
                <c:pt idx="3949">
                  <c:v>94.61928</c:v>
                </c:pt>
                <c:pt idx="3950">
                  <c:v>94.61518</c:v>
                </c:pt>
                <c:pt idx="3951">
                  <c:v>94.61151</c:v>
                </c:pt>
                <c:pt idx="3952">
                  <c:v>94.60825</c:v>
                </c:pt>
                <c:pt idx="3953">
                  <c:v>94.60535</c:v>
                </c:pt>
                <c:pt idx="3954">
                  <c:v>94.6028</c:v>
                </c:pt>
                <c:pt idx="3955">
                  <c:v>94.60056</c:v>
                </c:pt>
                <c:pt idx="3956">
                  <c:v>94.59853</c:v>
                </c:pt>
                <c:pt idx="3957">
                  <c:v>94.59643</c:v>
                </c:pt>
                <c:pt idx="3958">
                  <c:v>94.59396</c:v>
                </c:pt>
                <c:pt idx="3959">
                  <c:v>94.59095</c:v>
                </c:pt>
                <c:pt idx="3960">
                  <c:v>94.58739</c:v>
                </c:pt>
                <c:pt idx="3961">
                  <c:v>94.58347</c:v>
                </c:pt>
                <c:pt idx="3962">
                  <c:v>94.57955</c:v>
                </c:pt>
                <c:pt idx="3963">
                  <c:v>94.57595</c:v>
                </c:pt>
                <c:pt idx="3964">
                  <c:v>94.57284</c:v>
                </c:pt>
                <c:pt idx="3965">
                  <c:v>94.5701</c:v>
                </c:pt>
                <c:pt idx="3966">
                  <c:v>94.56764</c:v>
                </c:pt>
                <c:pt idx="3967">
                  <c:v>94.56531</c:v>
                </c:pt>
                <c:pt idx="3968">
                  <c:v>94.56326</c:v>
                </c:pt>
                <c:pt idx="3969">
                  <c:v>94.56181</c:v>
                </c:pt>
                <c:pt idx="3970">
                  <c:v>94.5614</c:v>
                </c:pt>
                <c:pt idx="3971">
                  <c:v>94.56229</c:v>
                </c:pt>
                <c:pt idx="3972">
                  <c:v>94.56428</c:v>
                </c:pt>
                <c:pt idx="3973">
                  <c:v>94.56671</c:v>
                </c:pt>
                <c:pt idx="3974">
                  <c:v>94.56865</c:v>
                </c:pt>
                <c:pt idx="3975">
                  <c:v>94.56905</c:v>
                </c:pt>
                <c:pt idx="3976">
                  <c:v>94.56736</c:v>
                </c:pt>
                <c:pt idx="3977">
                  <c:v>94.56353</c:v>
                </c:pt>
                <c:pt idx="3978">
                  <c:v>94.55813</c:v>
                </c:pt>
                <c:pt idx="3979">
                  <c:v>94.55199</c:v>
                </c:pt>
                <c:pt idx="3980">
                  <c:v>94.54595</c:v>
                </c:pt>
                <c:pt idx="3981">
                  <c:v>94.54047</c:v>
                </c:pt>
                <c:pt idx="3982">
                  <c:v>94.5357</c:v>
                </c:pt>
                <c:pt idx="3983">
                  <c:v>94.53137</c:v>
                </c:pt>
                <c:pt idx="3984">
                  <c:v>94.52721</c:v>
                </c:pt>
                <c:pt idx="3985">
                  <c:v>94.52308</c:v>
                </c:pt>
                <c:pt idx="3986">
                  <c:v>94.51909</c:v>
                </c:pt>
                <c:pt idx="3987">
                  <c:v>94.51563</c:v>
                </c:pt>
                <c:pt idx="3988">
                  <c:v>94.51303</c:v>
                </c:pt>
                <c:pt idx="3989">
                  <c:v>94.51146</c:v>
                </c:pt>
                <c:pt idx="3990">
                  <c:v>94.51091</c:v>
                </c:pt>
                <c:pt idx="3991">
                  <c:v>94.51107</c:v>
                </c:pt>
                <c:pt idx="3992">
                  <c:v>94.5117</c:v>
                </c:pt>
                <c:pt idx="3993">
                  <c:v>94.5126</c:v>
                </c:pt>
                <c:pt idx="3994">
                  <c:v>94.51381</c:v>
                </c:pt>
                <c:pt idx="3995">
                  <c:v>94.51536</c:v>
                </c:pt>
                <c:pt idx="3996">
                  <c:v>94.51741</c:v>
                </c:pt>
                <c:pt idx="3997">
                  <c:v>94.51984</c:v>
                </c:pt>
                <c:pt idx="3998">
                  <c:v>94.52245</c:v>
                </c:pt>
                <c:pt idx="3999">
                  <c:v>94.52492</c:v>
                </c:pt>
                <c:pt idx="4000">
                  <c:v>94.52694</c:v>
                </c:pt>
                <c:pt idx="4001">
                  <c:v>94.52836</c:v>
                </c:pt>
                <c:pt idx="4002">
                  <c:v>94.52919</c:v>
                </c:pt>
                <c:pt idx="4003">
                  <c:v>94.52946</c:v>
                </c:pt>
                <c:pt idx="4004">
                  <c:v>94.52921</c:v>
                </c:pt>
                <c:pt idx="4005">
                  <c:v>94.52838</c:v>
                </c:pt>
                <c:pt idx="4006">
                  <c:v>94.52685</c:v>
                </c:pt>
                <c:pt idx="4007">
                  <c:v>94.52454</c:v>
                </c:pt>
                <c:pt idx="4008">
                  <c:v>94.52164</c:v>
                </c:pt>
                <c:pt idx="4009">
                  <c:v>94.5185</c:v>
                </c:pt>
                <c:pt idx="4010">
                  <c:v>94.51563</c:v>
                </c:pt>
                <c:pt idx="4011">
                  <c:v>94.5135</c:v>
                </c:pt>
                <c:pt idx="4012">
                  <c:v>94.51238</c:v>
                </c:pt>
                <c:pt idx="4013">
                  <c:v>94.51217</c:v>
                </c:pt>
                <c:pt idx="4014">
                  <c:v>94.51255</c:v>
                </c:pt>
                <c:pt idx="4015">
                  <c:v>94.51306</c:v>
                </c:pt>
                <c:pt idx="4016">
                  <c:v>94.51345</c:v>
                </c:pt>
                <c:pt idx="4017">
                  <c:v>94.51366</c:v>
                </c:pt>
                <c:pt idx="4018">
                  <c:v>94.51392</c:v>
                </c:pt>
                <c:pt idx="4019">
                  <c:v>94.51443</c:v>
                </c:pt>
                <c:pt idx="4020">
                  <c:v>94.51544</c:v>
                </c:pt>
                <c:pt idx="4021">
                  <c:v>94.51679</c:v>
                </c:pt>
                <c:pt idx="4022">
                  <c:v>94.5183</c:v>
                </c:pt>
                <c:pt idx="4023">
                  <c:v>94.51963</c:v>
                </c:pt>
                <c:pt idx="4024">
                  <c:v>94.52074</c:v>
                </c:pt>
                <c:pt idx="4025">
                  <c:v>94.52168</c:v>
                </c:pt>
                <c:pt idx="4026">
                  <c:v>94.52283</c:v>
                </c:pt>
                <c:pt idx="4027">
                  <c:v>94.52451</c:v>
                </c:pt>
                <c:pt idx="4028">
                  <c:v>94.52682</c:v>
                </c:pt>
                <c:pt idx="4029">
                  <c:v>94.52954</c:v>
                </c:pt>
                <c:pt idx="4030">
                  <c:v>94.53225</c:v>
                </c:pt>
                <c:pt idx="4031">
                  <c:v>94.53436</c:v>
                </c:pt>
                <c:pt idx="4032">
                  <c:v>94.53565</c:v>
                </c:pt>
                <c:pt idx="4033">
                  <c:v>94.53619</c:v>
                </c:pt>
                <c:pt idx="4034">
                  <c:v>94.53646</c:v>
                </c:pt>
                <c:pt idx="4035">
                  <c:v>94.53699</c:v>
                </c:pt>
                <c:pt idx="4036">
                  <c:v>94.53813</c:v>
                </c:pt>
                <c:pt idx="4037">
                  <c:v>94.53996</c:v>
                </c:pt>
                <c:pt idx="4038">
                  <c:v>94.54214</c:v>
                </c:pt>
                <c:pt idx="4039">
                  <c:v>94.54421</c:v>
                </c:pt>
                <c:pt idx="4040">
                  <c:v>94.54581</c:v>
                </c:pt>
                <c:pt idx="4041">
                  <c:v>94.54694</c:v>
                </c:pt>
                <c:pt idx="4042">
                  <c:v>94.54789</c:v>
                </c:pt>
                <c:pt idx="4043">
                  <c:v>94.54905</c:v>
                </c:pt>
                <c:pt idx="4044">
                  <c:v>94.55071</c:v>
                </c:pt>
                <c:pt idx="4045">
                  <c:v>94.55275</c:v>
                </c:pt>
                <c:pt idx="4046">
                  <c:v>94.55472</c:v>
                </c:pt>
                <c:pt idx="4047">
                  <c:v>94.55592</c:v>
                </c:pt>
                <c:pt idx="4048">
                  <c:v>94.55578</c:v>
                </c:pt>
                <c:pt idx="4049">
                  <c:v>94.55417</c:v>
                </c:pt>
                <c:pt idx="4050">
                  <c:v>94.55133</c:v>
                </c:pt>
                <c:pt idx="4051">
                  <c:v>94.54794</c:v>
                </c:pt>
                <c:pt idx="4052">
                  <c:v>94.54462</c:v>
                </c:pt>
                <c:pt idx="4053">
                  <c:v>94.54182</c:v>
                </c:pt>
                <c:pt idx="4054">
                  <c:v>94.53959</c:v>
                </c:pt>
                <c:pt idx="4055">
                  <c:v>94.53778</c:v>
                </c:pt>
                <c:pt idx="4056">
                  <c:v>94.53616</c:v>
                </c:pt>
                <c:pt idx="4057">
                  <c:v>94.5346</c:v>
                </c:pt>
                <c:pt idx="4058">
                  <c:v>94.53337</c:v>
                </c:pt>
                <c:pt idx="4059">
                  <c:v>94.53272</c:v>
                </c:pt>
                <c:pt idx="4060">
                  <c:v>94.53294</c:v>
                </c:pt>
                <c:pt idx="4061">
                  <c:v>94.53396</c:v>
                </c:pt>
                <c:pt idx="4062">
                  <c:v>94.53542</c:v>
                </c:pt>
                <c:pt idx="4063">
                  <c:v>94.53658</c:v>
                </c:pt>
                <c:pt idx="4064">
                  <c:v>94.53677</c:v>
                </c:pt>
                <c:pt idx="4065">
                  <c:v>94.53559</c:v>
                </c:pt>
                <c:pt idx="4066">
                  <c:v>94.53307</c:v>
                </c:pt>
                <c:pt idx="4067">
                  <c:v>94.52951</c:v>
                </c:pt>
                <c:pt idx="4068">
                  <c:v>94.52546</c:v>
                </c:pt>
                <c:pt idx="4069">
                  <c:v>94.52135</c:v>
                </c:pt>
                <c:pt idx="4070">
                  <c:v>94.51735</c:v>
                </c:pt>
                <c:pt idx="4071">
                  <c:v>94.5134</c:v>
                </c:pt>
                <c:pt idx="4072">
                  <c:v>94.50933</c:v>
                </c:pt>
                <c:pt idx="4073">
                  <c:v>94.50497</c:v>
                </c:pt>
                <c:pt idx="4074">
                  <c:v>94.50034</c:v>
                </c:pt>
                <c:pt idx="4075">
                  <c:v>94.49557</c:v>
                </c:pt>
                <c:pt idx="4076">
                  <c:v>94.491</c:v>
                </c:pt>
                <c:pt idx="4077">
                  <c:v>94.48676</c:v>
                </c:pt>
                <c:pt idx="4078">
                  <c:v>94.483</c:v>
                </c:pt>
                <c:pt idx="4079">
                  <c:v>94.47974</c:v>
                </c:pt>
                <c:pt idx="4080">
                  <c:v>94.47706</c:v>
                </c:pt>
                <c:pt idx="4081">
                  <c:v>94.47504</c:v>
                </c:pt>
                <c:pt idx="4082">
                  <c:v>94.47395</c:v>
                </c:pt>
                <c:pt idx="4083">
                  <c:v>94.47382</c:v>
                </c:pt>
                <c:pt idx="4084">
                  <c:v>94.47464</c:v>
                </c:pt>
                <c:pt idx="4085">
                  <c:v>94.47595</c:v>
                </c:pt>
                <c:pt idx="4086">
                  <c:v>94.47715</c:v>
                </c:pt>
                <c:pt idx="4087">
                  <c:v>94.47749</c:v>
                </c:pt>
                <c:pt idx="4088">
                  <c:v>94.47639</c:v>
                </c:pt>
                <c:pt idx="4089">
                  <c:v>94.47366</c:v>
                </c:pt>
                <c:pt idx="4090">
                  <c:v>94.46943</c:v>
                </c:pt>
                <c:pt idx="4091">
                  <c:v>94.4641</c:v>
                </c:pt>
                <c:pt idx="4092">
                  <c:v>94.45806</c:v>
                </c:pt>
                <c:pt idx="4093">
                  <c:v>94.45148</c:v>
                </c:pt>
                <c:pt idx="4094">
                  <c:v>94.4444</c:v>
                </c:pt>
                <c:pt idx="4095">
                  <c:v>94.43653</c:v>
                </c:pt>
                <c:pt idx="4096">
                  <c:v>94.42786</c:v>
                </c:pt>
                <c:pt idx="4097">
                  <c:v>94.41857</c:v>
                </c:pt>
                <c:pt idx="4098">
                  <c:v>94.40921</c:v>
                </c:pt>
                <c:pt idx="4099">
                  <c:v>94.40045</c:v>
                </c:pt>
                <c:pt idx="4100">
                  <c:v>94.39301</c:v>
                </c:pt>
                <c:pt idx="4101">
                  <c:v>94.38715</c:v>
                </c:pt>
                <c:pt idx="4102">
                  <c:v>94.38276</c:v>
                </c:pt>
                <c:pt idx="4103">
                  <c:v>94.37923</c:v>
                </c:pt>
                <c:pt idx="4104">
                  <c:v>94.37585</c:v>
                </c:pt>
                <c:pt idx="4105">
                  <c:v>94.37196</c:v>
                </c:pt>
                <c:pt idx="4106">
                  <c:v>94.36727</c:v>
                </c:pt>
                <c:pt idx="4107">
                  <c:v>94.36176</c:v>
                </c:pt>
                <c:pt idx="4108">
                  <c:v>94.35574</c:v>
                </c:pt>
                <c:pt idx="4109">
                  <c:v>94.34947</c:v>
                </c:pt>
                <c:pt idx="4110">
                  <c:v>94.3432</c:v>
                </c:pt>
                <c:pt idx="4111">
                  <c:v>94.33693</c:v>
                </c:pt>
                <c:pt idx="4112">
                  <c:v>94.33057</c:v>
                </c:pt>
                <c:pt idx="4113">
                  <c:v>94.3241</c:v>
                </c:pt>
                <c:pt idx="4114">
                  <c:v>94.31757</c:v>
                </c:pt>
                <c:pt idx="4115">
                  <c:v>94.31105</c:v>
                </c:pt>
                <c:pt idx="4116">
                  <c:v>94.30468</c:v>
                </c:pt>
                <c:pt idx="4117">
                  <c:v>94.29847</c:v>
                </c:pt>
                <c:pt idx="4118">
                  <c:v>94.29238</c:v>
                </c:pt>
                <c:pt idx="4119">
                  <c:v>94.28628</c:v>
                </c:pt>
                <c:pt idx="4120">
                  <c:v>94.28013</c:v>
                </c:pt>
                <c:pt idx="4121">
                  <c:v>94.27399</c:v>
                </c:pt>
                <c:pt idx="4122">
                  <c:v>94.2682</c:v>
                </c:pt>
                <c:pt idx="4123">
                  <c:v>94.26295</c:v>
                </c:pt>
                <c:pt idx="4124">
                  <c:v>94.25843</c:v>
                </c:pt>
                <c:pt idx="4125">
                  <c:v>94.25452</c:v>
                </c:pt>
                <c:pt idx="4126">
                  <c:v>94.25076</c:v>
                </c:pt>
                <c:pt idx="4127">
                  <c:v>94.2466</c:v>
                </c:pt>
                <c:pt idx="4128">
                  <c:v>94.24142</c:v>
                </c:pt>
                <c:pt idx="4129">
                  <c:v>94.23485</c:v>
                </c:pt>
                <c:pt idx="4130">
                  <c:v>94.22694</c:v>
                </c:pt>
                <c:pt idx="4131">
                  <c:v>94.21797</c:v>
                </c:pt>
                <c:pt idx="4132">
                  <c:v>94.20841</c:v>
                </c:pt>
                <c:pt idx="4133">
                  <c:v>94.19868</c:v>
                </c:pt>
                <c:pt idx="4134">
                  <c:v>94.18908</c:v>
                </c:pt>
                <c:pt idx="4135">
                  <c:v>94.17976</c:v>
                </c:pt>
                <c:pt idx="4136">
                  <c:v>94.1708</c:v>
                </c:pt>
                <c:pt idx="4137">
                  <c:v>94.1623</c:v>
                </c:pt>
                <c:pt idx="4138">
                  <c:v>94.15438</c:v>
                </c:pt>
                <c:pt idx="4139">
                  <c:v>94.14718</c:v>
                </c:pt>
                <c:pt idx="4140">
                  <c:v>94.14068</c:v>
                </c:pt>
                <c:pt idx="4141">
                  <c:v>94.13458</c:v>
                </c:pt>
                <c:pt idx="4142">
                  <c:v>94.1284</c:v>
                </c:pt>
                <c:pt idx="4143">
                  <c:v>94.12157</c:v>
                </c:pt>
                <c:pt idx="4144">
                  <c:v>94.11364</c:v>
                </c:pt>
                <c:pt idx="4145">
                  <c:v>94.10446</c:v>
                </c:pt>
                <c:pt idx="4146">
                  <c:v>94.09426</c:v>
                </c:pt>
                <c:pt idx="4147">
                  <c:v>94.08358</c:v>
                </c:pt>
                <c:pt idx="4148">
                  <c:v>94.07291</c:v>
                </c:pt>
                <c:pt idx="4149">
                  <c:v>94.06266</c:v>
                </c:pt>
                <c:pt idx="4150">
                  <c:v>94.05295</c:v>
                </c:pt>
                <c:pt idx="4151">
                  <c:v>94.04356</c:v>
                </c:pt>
                <c:pt idx="4152">
                  <c:v>94.03426</c:v>
                </c:pt>
                <c:pt idx="4153">
                  <c:v>94.02481</c:v>
                </c:pt>
                <c:pt idx="4154">
                  <c:v>94.01532</c:v>
                </c:pt>
                <c:pt idx="4155">
                  <c:v>94.00603</c:v>
                </c:pt>
                <c:pt idx="4156">
                  <c:v>93.99726</c:v>
                </c:pt>
                <c:pt idx="4157">
                  <c:v>93.98915</c:v>
                </c:pt>
                <c:pt idx="4158">
                  <c:v>93.98168</c:v>
                </c:pt>
                <c:pt idx="4159">
                  <c:v>93.97456</c:v>
                </c:pt>
                <c:pt idx="4160">
                  <c:v>93.96735</c:v>
                </c:pt>
                <c:pt idx="4161">
                  <c:v>93.9597</c:v>
                </c:pt>
                <c:pt idx="4162">
                  <c:v>93.95146</c:v>
                </c:pt>
                <c:pt idx="4163">
                  <c:v>93.94267</c:v>
                </c:pt>
                <c:pt idx="4164">
                  <c:v>93.93353</c:v>
                </c:pt>
                <c:pt idx="4165">
                  <c:v>93.92429</c:v>
                </c:pt>
                <c:pt idx="4166">
                  <c:v>93.91505</c:v>
                </c:pt>
                <c:pt idx="4167">
                  <c:v>93.90578</c:v>
                </c:pt>
                <c:pt idx="4168">
                  <c:v>93.89641</c:v>
                </c:pt>
                <c:pt idx="4169">
                  <c:v>93.88682</c:v>
                </c:pt>
                <c:pt idx="4170">
                  <c:v>93.87696</c:v>
                </c:pt>
                <c:pt idx="4171">
                  <c:v>93.86679</c:v>
                </c:pt>
                <c:pt idx="4172">
                  <c:v>93.85636</c:v>
                </c:pt>
                <c:pt idx="4173">
                  <c:v>93.84554</c:v>
                </c:pt>
                <c:pt idx="4174">
                  <c:v>93.83424</c:v>
                </c:pt>
                <c:pt idx="4175">
                  <c:v>93.82236</c:v>
                </c:pt>
                <c:pt idx="4176">
                  <c:v>93.80986</c:v>
                </c:pt>
                <c:pt idx="4177">
                  <c:v>93.79699</c:v>
                </c:pt>
                <c:pt idx="4178">
                  <c:v>93.78414</c:v>
                </c:pt>
                <c:pt idx="4179">
                  <c:v>93.77177</c:v>
                </c:pt>
                <c:pt idx="4180">
                  <c:v>93.76028</c:v>
                </c:pt>
                <c:pt idx="4181">
                  <c:v>93.74977</c:v>
                </c:pt>
                <c:pt idx="4182">
                  <c:v>93.74004</c:v>
                </c:pt>
                <c:pt idx="4183">
                  <c:v>93.73061</c:v>
                </c:pt>
                <c:pt idx="4184">
                  <c:v>93.72102</c:v>
                </c:pt>
                <c:pt idx="4185">
                  <c:v>93.71086</c:v>
                </c:pt>
                <c:pt idx="4186">
                  <c:v>93.7001</c:v>
                </c:pt>
                <c:pt idx="4187">
                  <c:v>93.68889</c:v>
                </c:pt>
                <c:pt idx="4188">
                  <c:v>93.67757</c:v>
                </c:pt>
                <c:pt idx="4189">
                  <c:v>93.66646</c:v>
                </c:pt>
                <c:pt idx="4190">
                  <c:v>93.6557</c:v>
                </c:pt>
                <c:pt idx="4191">
                  <c:v>93.64529</c:v>
                </c:pt>
                <c:pt idx="4192">
                  <c:v>93.63509</c:v>
                </c:pt>
                <c:pt idx="4193">
                  <c:v>93.62508</c:v>
                </c:pt>
                <c:pt idx="4194">
                  <c:v>93.61527</c:v>
                </c:pt>
                <c:pt idx="4195">
                  <c:v>93.60583</c:v>
                </c:pt>
                <c:pt idx="4196">
                  <c:v>93.59686</c:v>
                </c:pt>
                <c:pt idx="4197">
                  <c:v>93.58844</c:v>
                </c:pt>
                <c:pt idx="4198">
                  <c:v>93.58037</c:v>
                </c:pt>
                <c:pt idx="4199">
                  <c:v>93.57227</c:v>
                </c:pt>
                <c:pt idx="4200">
                  <c:v>93.56373</c:v>
                </c:pt>
                <c:pt idx="4201">
                  <c:v>93.5544</c:v>
                </c:pt>
                <c:pt idx="4202">
                  <c:v>93.54416</c:v>
                </c:pt>
                <c:pt idx="4203">
                  <c:v>93.53309</c:v>
                </c:pt>
                <c:pt idx="4204">
                  <c:v>93.52139</c:v>
                </c:pt>
                <c:pt idx="4205">
                  <c:v>93.50935</c:v>
                </c:pt>
                <c:pt idx="4206">
                  <c:v>93.4971</c:v>
                </c:pt>
                <c:pt idx="4207">
                  <c:v>93.48463</c:v>
                </c:pt>
                <c:pt idx="4208">
                  <c:v>93.47187</c:v>
                </c:pt>
                <c:pt idx="4209">
                  <c:v>93.45875</c:v>
                </c:pt>
                <c:pt idx="4210">
                  <c:v>93.44533</c:v>
                </c:pt>
                <c:pt idx="4211">
                  <c:v>93.43183</c:v>
                </c:pt>
                <c:pt idx="4212">
                  <c:v>93.41849</c:v>
                </c:pt>
                <c:pt idx="4213">
                  <c:v>93.40562</c:v>
                </c:pt>
                <c:pt idx="4214">
                  <c:v>93.39339</c:v>
                </c:pt>
                <c:pt idx="4215">
                  <c:v>93.38179</c:v>
                </c:pt>
                <c:pt idx="4216">
                  <c:v>93.37077</c:v>
                </c:pt>
                <c:pt idx="4217">
                  <c:v>93.36015</c:v>
                </c:pt>
                <c:pt idx="4218">
                  <c:v>93.34991</c:v>
                </c:pt>
                <c:pt idx="4219">
                  <c:v>93.33993</c:v>
                </c:pt>
                <c:pt idx="4220">
                  <c:v>93.33025</c:v>
                </c:pt>
                <c:pt idx="4221">
                  <c:v>93.32079</c:v>
                </c:pt>
                <c:pt idx="4222">
                  <c:v>93.31149</c:v>
                </c:pt>
                <c:pt idx="4223">
                  <c:v>93.30212</c:v>
                </c:pt>
                <c:pt idx="4224">
                  <c:v>93.29244</c:v>
                </c:pt>
                <c:pt idx="4225">
                  <c:v>93.28216</c:v>
                </c:pt>
                <c:pt idx="4226">
                  <c:v>93.27108</c:v>
                </c:pt>
                <c:pt idx="4227">
                  <c:v>93.25909</c:v>
                </c:pt>
                <c:pt idx="4228">
                  <c:v>93.24618</c:v>
                </c:pt>
                <c:pt idx="4229">
                  <c:v>93.23255</c:v>
                </c:pt>
                <c:pt idx="4230">
                  <c:v>93.21846</c:v>
                </c:pt>
                <c:pt idx="4231">
                  <c:v>93.20425</c:v>
                </c:pt>
                <c:pt idx="4232">
                  <c:v>93.19036</c:v>
                </c:pt>
                <c:pt idx="4233">
                  <c:v>93.17703</c:v>
                </c:pt>
                <c:pt idx="4234">
                  <c:v>93.16441</c:v>
                </c:pt>
                <c:pt idx="4235">
                  <c:v>93.15247</c:v>
                </c:pt>
                <c:pt idx="4236">
                  <c:v>93.14091</c:v>
                </c:pt>
                <c:pt idx="4237">
                  <c:v>93.12931</c:v>
                </c:pt>
                <c:pt idx="4238">
                  <c:v>93.11718</c:v>
                </c:pt>
                <c:pt idx="4239">
                  <c:v>93.10441</c:v>
                </c:pt>
                <c:pt idx="4240">
                  <c:v>93.09094</c:v>
                </c:pt>
                <c:pt idx="4241">
                  <c:v>93.07709</c:v>
                </c:pt>
                <c:pt idx="4242">
                  <c:v>93.06328</c:v>
                </c:pt>
                <c:pt idx="4243">
                  <c:v>93.0499</c:v>
                </c:pt>
                <c:pt idx="4244">
                  <c:v>93.03705</c:v>
                </c:pt>
                <c:pt idx="4245">
                  <c:v>93.0245</c:v>
                </c:pt>
                <c:pt idx="4246">
                  <c:v>93.01182</c:v>
                </c:pt>
                <c:pt idx="4247">
                  <c:v>92.99847</c:v>
                </c:pt>
                <c:pt idx="4248">
                  <c:v>92.98413</c:v>
                </c:pt>
                <c:pt idx="4249">
                  <c:v>92.96882</c:v>
                </c:pt>
                <c:pt idx="4250">
                  <c:v>92.9529</c:v>
                </c:pt>
                <c:pt idx="4251">
                  <c:v>92.93688</c:v>
                </c:pt>
                <c:pt idx="4252">
                  <c:v>92.92141</c:v>
                </c:pt>
                <c:pt idx="4253">
                  <c:v>92.90678</c:v>
                </c:pt>
                <c:pt idx="4254">
                  <c:v>92.89314</c:v>
                </c:pt>
                <c:pt idx="4255">
                  <c:v>92.88037</c:v>
                </c:pt>
                <c:pt idx="4256">
                  <c:v>92.86823</c:v>
                </c:pt>
                <c:pt idx="4257">
                  <c:v>92.85653</c:v>
                </c:pt>
                <c:pt idx="4258">
                  <c:v>92.84525</c:v>
                </c:pt>
                <c:pt idx="4259">
                  <c:v>92.83434</c:v>
                </c:pt>
                <c:pt idx="4260">
                  <c:v>92.82387</c:v>
                </c:pt>
                <c:pt idx="4261">
                  <c:v>92.81367</c:v>
                </c:pt>
                <c:pt idx="4262">
                  <c:v>92.80349</c:v>
                </c:pt>
                <c:pt idx="4263">
                  <c:v>92.793</c:v>
                </c:pt>
                <c:pt idx="4264">
                  <c:v>92.78195</c:v>
                </c:pt>
                <c:pt idx="4265">
                  <c:v>92.77023</c:v>
                </c:pt>
                <c:pt idx="4266">
                  <c:v>92.758</c:v>
                </c:pt>
                <c:pt idx="4267">
                  <c:v>92.74552</c:v>
                </c:pt>
                <c:pt idx="4268">
                  <c:v>92.73312</c:v>
                </c:pt>
                <c:pt idx="4269">
                  <c:v>92.72101</c:v>
                </c:pt>
                <c:pt idx="4270">
                  <c:v>92.70917</c:v>
                </c:pt>
                <c:pt idx="4271">
                  <c:v>92.69756</c:v>
                </c:pt>
                <c:pt idx="4272">
                  <c:v>92.68601</c:v>
                </c:pt>
                <c:pt idx="4273">
                  <c:v>92.6745</c:v>
                </c:pt>
                <c:pt idx="4274">
                  <c:v>92.66302</c:v>
                </c:pt>
                <c:pt idx="4275">
                  <c:v>92.65171</c:v>
                </c:pt>
                <c:pt idx="4276">
                  <c:v>92.64063</c:v>
                </c:pt>
                <c:pt idx="4277">
                  <c:v>92.62968</c:v>
                </c:pt>
                <c:pt idx="4278">
                  <c:v>92.61877</c:v>
                </c:pt>
                <c:pt idx="4279">
                  <c:v>92.6077</c:v>
                </c:pt>
                <c:pt idx="4280">
                  <c:v>92.5965</c:v>
                </c:pt>
                <c:pt idx="4281">
                  <c:v>92.58522</c:v>
                </c:pt>
                <c:pt idx="4282">
                  <c:v>92.57426</c:v>
                </c:pt>
                <c:pt idx="4283">
                  <c:v>92.56396</c:v>
                </c:pt>
                <c:pt idx="4284">
                  <c:v>92.55454</c:v>
                </c:pt>
                <c:pt idx="4285">
                  <c:v>92.54604</c:v>
                </c:pt>
                <c:pt idx="4286">
                  <c:v>92.53819</c:v>
                </c:pt>
                <c:pt idx="4287">
                  <c:v>92.53046</c:v>
                </c:pt>
                <c:pt idx="4288">
                  <c:v>92.52247</c:v>
                </c:pt>
                <c:pt idx="4289">
                  <c:v>92.514</c:v>
                </c:pt>
                <c:pt idx="4290">
                  <c:v>92.50508</c:v>
                </c:pt>
                <c:pt idx="4291">
                  <c:v>92.49596</c:v>
                </c:pt>
                <c:pt idx="4292">
                  <c:v>92.48695</c:v>
                </c:pt>
                <c:pt idx="4293">
                  <c:v>92.47829</c:v>
                </c:pt>
                <c:pt idx="4294">
                  <c:v>92.46999</c:v>
                </c:pt>
                <c:pt idx="4295">
                  <c:v>92.46194</c:v>
                </c:pt>
                <c:pt idx="4296">
                  <c:v>92.45392</c:v>
                </c:pt>
                <c:pt idx="4297">
                  <c:v>92.44579</c:v>
                </c:pt>
                <c:pt idx="4298">
                  <c:v>92.43757</c:v>
                </c:pt>
                <c:pt idx="4299">
                  <c:v>92.42931</c:v>
                </c:pt>
                <c:pt idx="4300">
                  <c:v>92.42113</c:v>
                </c:pt>
                <c:pt idx="4301">
                  <c:v>92.41309</c:v>
                </c:pt>
                <c:pt idx="4302">
                  <c:v>92.4051</c:v>
                </c:pt>
                <c:pt idx="4303">
                  <c:v>92.39707</c:v>
                </c:pt>
                <c:pt idx="4304">
                  <c:v>92.38895</c:v>
                </c:pt>
                <c:pt idx="4305">
                  <c:v>92.38092</c:v>
                </c:pt>
                <c:pt idx="4306">
                  <c:v>92.37336</c:v>
                </c:pt>
                <c:pt idx="4307">
                  <c:v>92.3667</c:v>
                </c:pt>
                <c:pt idx="4308">
                  <c:v>92.3613</c:v>
                </c:pt>
                <c:pt idx="4309">
                  <c:v>92.35729</c:v>
                </c:pt>
                <c:pt idx="4310">
                  <c:v>92.35438</c:v>
                </c:pt>
                <c:pt idx="4311">
                  <c:v>92.35209</c:v>
                </c:pt>
                <c:pt idx="4312">
                  <c:v>92.34975</c:v>
                </c:pt>
                <c:pt idx="4313">
                  <c:v>92.3469</c:v>
                </c:pt>
                <c:pt idx="4314">
                  <c:v>92.34326</c:v>
                </c:pt>
                <c:pt idx="4315">
                  <c:v>92.33887</c:v>
                </c:pt>
                <c:pt idx="4316">
                  <c:v>92.33395</c:v>
                </c:pt>
                <c:pt idx="4317">
                  <c:v>92.32877</c:v>
                </c:pt>
                <c:pt idx="4318">
                  <c:v>92.32351</c:v>
                </c:pt>
                <c:pt idx="4319">
                  <c:v>92.31831</c:v>
                </c:pt>
                <c:pt idx="4320">
                  <c:v>92.31302</c:v>
                </c:pt>
                <c:pt idx="4321">
                  <c:v>92.30761</c:v>
                </c:pt>
                <c:pt idx="4322">
                  <c:v>92.30211</c:v>
                </c:pt>
                <c:pt idx="4323">
                  <c:v>92.29653</c:v>
                </c:pt>
                <c:pt idx="4324">
                  <c:v>92.29105</c:v>
                </c:pt>
                <c:pt idx="4325">
                  <c:v>92.28575</c:v>
                </c:pt>
                <c:pt idx="4326">
                  <c:v>92.28072</c:v>
                </c:pt>
                <c:pt idx="4327">
                  <c:v>92.27602</c:v>
                </c:pt>
                <c:pt idx="4328">
                  <c:v>92.27168</c:v>
                </c:pt>
                <c:pt idx="4329">
                  <c:v>92.26775</c:v>
                </c:pt>
                <c:pt idx="4330">
                  <c:v>92.26431</c:v>
                </c:pt>
                <c:pt idx="4331">
                  <c:v>92.26144</c:v>
                </c:pt>
                <c:pt idx="4332">
                  <c:v>92.25909</c:v>
                </c:pt>
                <c:pt idx="4333">
                  <c:v>92.25713</c:v>
                </c:pt>
                <c:pt idx="4334">
                  <c:v>92.25537</c:v>
                </c:pt>
                <c:pt idx="4335">
                  <c:v>92.25356</c:v>
                </c:pt>
                <c:pt idx="4336">
                  <c:v>92.25159</c:v>
                </c:pt>
                <c:pt idx="4337">
                  <c:v>92.24949</c:v>
                </c:pt>
                <c:pt idx="4338">
                  <c:v>92.2475</c:v>
                </c:pt>
                <c:pt idx="4339">
                  <c:v>92.24582</c:v>
                </c:pt>
                <c:pt idx="4340">
                  <c:v>92.24465</c:v>
                </c:pt>
                <c:pt idx="4341">
                  <c:v>92.24389</c:v>
                </c:pt>
                <c:pt idx="4342">
                  <c:v>92.2433</c:v>
                </c:pt>
                <c:pt idx="4343">
                  <c:v>92.24249</c:v>
                </c:pt>
                <c:pt idx="4344">
                  <c:v>92.24111</c:v>
                </c:pt>
                <c:pt idx="4345">
                  <c:v>92.23902</c:v>
                </c:pt>
                <c:pt idx="4346">
                  <c:v>92.23631</c:v>
                </c:pt>
                <c:pt idx="4347">
                  <c:v>92.23319</c:v>
                </c:pt>
                <c:pt idx="4348">
                  <c:v>92.23</c:v>
                </c:pt>
                <c:pt idx="4349">
                  <c:v>92.22683</c:v>
                </c:pt>
                <c:pt idx="4350">
                  <c:v>92.22369</c:v>
                </c:pt>
                <c:pt idx="4351">
                  <c:v>92.22039</c:v>
                </c:pt>
                <c:pt idx="4352">
                  <c:v>92.2167</c:v>
                </c:pt>
                <c:pt idx="4353">
                  <c:v>92.21246</c:v>
                </c:pt>
                <c:pt idx="4354">
                  <c:v>92.20787</c:v>
                </c:pt>
                <c:pt idx="4355">
                  <c:v>92.20313</c:v>
                </c:pt>
                <c:pt idx="4356">
                  <c:v>92.1986</c:v>
                </c:pt>
                <c:pt idx="4357">
                  <c:v>92.1946</c:v>
                </c:pt>
                <c:pt idx="4358">
                  <c:v>92.19135</c:v>
                </c:pt>
                <c:pt idx="4359">
                  <c:v>92.1889</c:v>
                </c:pt>
                <c:pt idx="4360">
                  <c:v>92.18724</c:v>
                </c:pt>
                <c:pt idx="4361">
                  <c:v>92.18622</c:v>
                </c:pt>
                <c:pt idx="4362">
                  <c:v>92.18577</c:v>
                </c:pt>
                <c:pt idx="4363">
                  <c:v>92.1857</c:v>
                </c:pt>
                <c:pt idx="4364">
                  <c:v>92.18578</c:v>
                </c:pt>
                <c:pt idx="4365">
                  <c:v>92.18565</c:v>
                </c:pt>
                <c:pt idx="4366">
                  <c:v>92.18491</c:v>
                </c:pt>
                <c:pt idx="4367">
                  <c:v>92.18327</c:v>
                </c:pt>
                <c:pt idx="4368">
                  <c:v>92.18063</c:v>
                </c:pt>
                <c:pt idx="4369">
                  <c:v>92.17719</c:v>
                </c:pt>
                <c:pt idx="4370">
                  <c:v>92.17338</c:v>
                </c:pt>
                <c:pt idx="4371">
                  <c:v>92.16978</c:v>
                </c:pt>
                <c:pt idx="4372">
                  <c:v>92.1668</c:v>
                </c:pt>
                <c:pt idx="4373">
                  <c:v>92.1646</c:v>
                </c:pt>
                <c:pt idx="4374">
                  <c:v>92.16299</c:v>
                </c:pt>
                <c:pt idx="4375">
                  <c:v>92.16158</c:v>
                </c:pt>
                <c:pt idx="4376">
                  <c:v>92.15993</c:v>
                </c:pt>
                <c:pt idx="4377">
                  <c:v>92.15772</c:v>
                </c:pt>
                <c:pt idx="4378">
                  <c:v>92.15492</c:v>
                </c:pt>
                <c:pt idx="4379">
                  <c:v>92.15176</c:v>
                </c:pt>
                <c:pt idx="4380">
                  <c:v>92.14857</c:v>
                </c:pt>
                <c:pt idx="4381">
                  <c:v>92.14565</c:v>
                </c:pt>
                <c:pt idx="4382">
                  <c:v>92.14307</c:v>
                </c:pt>
                <c:pt idx="4383">
                  <c:v>92.14073</c:v>
                </c:pt>
                <c:pt idx="4384">
                  <c:v>92.13842</c:v>
                </c:pt>
                <c:pt idx="4385">
                  <c:v>92.13593</c:v>
                </c:pt>
                <c:pt idx="4386">
                  <c:v>92.13313</c:v>
                </c:pt>
                <c:pt idx="4387">
                  <c:v>92.12994</c:v>
                </c:pt>
                <c:pt idx="4388">
                  <c:v>92.12638</c:v>
                </c:pt>
                <c:pt idx="4389">
                  <c:v>92.12239</c:v>
                </c:pt>
                <c:pt idx="4390">
                  <c:v>92.11787</c:v>
                </c:pt>
                <c:pt idx="4391">
                  <c:v>92.11269</c:v>
                </c:pt>
                <c:pt idx="4392">
                  <c:v>92.10675</c:v>
                </c:pt>
                <c:pt idx="4393">
                  <c:v>92.10013</c:v>
                </c:pt>
                <c:pt idx="4394">
                  <c:v>92.09308</c:v>
                </c:pt>
                <c:pt idx="4395">
                  <c:v>92.08594</c:v>
                </c:pt>
                <c:pt idx="4396">
                  <c:v>92.07909</c:v>
                </c:pt>
                <c:pt idx="4397">
                  <c:v>92.07275</c:v>
                </c:pt>
                <c:pt idx="4398">
                  <c:v>92.06687</c:v>
                </c:pt>
                <c:pt idx="4399">
                  <c:v>92.06126</c:v>
                </c:pt>
                <c:pt idx="4400">
                  <c:v>92.05566</c:v>
                </c:pt>
                <c:pt idx="4401">
                  <c:v>92.0499</c:v>
                </c:pt>
                <c:pt idx="4402">
                  <c:v>92.04397</c:v>
                </c:pt>
                <c:pt idx="4403">
                  <c:v>92.03799</c:v>
                </c:pt>
                <c:pt idx="4404">
                  <c:v>92.03209</c:v>
                </c:pt>
                <c:pt idx="4405">
                  <c:v>92.02633</c:v>
                </c:pt>
                <c:pt idx="4406">
                  <c:v>92.0206</c:v>
                </c:pt>
                <c:pt idx="4407">
                  <c:v>92.0146</c:v>
                </c:pt>
                <c:pt idx="4408">
                  <c:v>92.00798</c:v>
                </c:pt>
                <c:pt idx="4409">
                  <c:v>92.00058</c:v>
                </c:pt>
                <c:pt idx="4410">
                  <c:v>91.99243</c:v>
                </c:pt>
                <c:pt idx="4411">
                  <c:v>91.98373</c:v>
                </c:pt>
                <c:pt idx="4412">
                  <c:v>91.9749</c:v>
                </c:pt>
                <c:pt idx="4413">
                  <c:v>91.9662</c:v>
                </c:pt>
                <c:pt idx="4414">
                  <c:v>91.95781</c:v>
                </c:pt>
                <c:pt idx="4415">
                  <c:v>91.94962</c:v>
                </c:pt>
                <c:pt idx="4416">
                  <c:v>91.94137</c:v>
                </c:pt>
                <c:pt idx="4417">
                  <c:v>91.93283</c:v>
                </c:pt>
                <c:pt idx="4418">
                  <c:v>91.92378</c:v>
                </c:pt>
                <c:pt idx="4419">
                  <c:v>91.91421</c:v>
                </c:pt>
                <c:pt idx="4420">
                  <c:v>91.90422</c:v>
                </c:pt>
                <c:pt idx="4421">
                  <c:v>91.894</c:v>
                </c:pt>
                <c:pt idx="4422">
                  <c:v>91.88364</c:v>
                </c:pt>
                <c:pt idx="4423">
                  <c:v>91.87313</c:v>
                </c:pt>
                <c:pt idx="4424">
                  <c:v>91.86246</c:v>
                </c:pt>
                <c:pt idx="4425">
                  <c:v>91.85153</c:v>
                </c:pt>
                <c:pt idx="4426">
                  <c:v>91.84031</c:v>
                </c:pt>
                <c:pt idx="4427">
                  <c:v>91.82884</c:v>
                </c:pt>
                <c:pt idx="4428">
                  <c:v>91.81725</c:v>
                </c:pt>
                <c:pt idx="4429">
                  <c:v>91.80562</c:v>
                </c:pt>
                <c:pt idx="4430">
                  <c:v>91.79403</c:v>
                </c:pt>
                <c:pt idx="4431">
                  <c:v>91.78247</c:v>
                </c:pt>
                <c:pt idx="4432">
                  <c:v>91.77094</c:v>
                </c:pt>
                <c:pt idx="4433">
                  <c:v>91.75941</c:v>
                </c:pt>
                <c:pt idx="4434">
                  <c:v>91.74794</c:v>
                </c:pt>
                <c:pt idx="4435">
                  <c:v>91.73662</c:v>
                </c:pt>
                <c:pt idx="4436">
                  <c:v>91.72552</c:v>
                </c:pt>
                <c:pt idx="4437">
                  <c:v>91.71465</c:v>
                </c:pt>
                <c:pt idx="4438">
                  <c:v>91.70383</c:v>
                </c:pt>
                <c:pt idx="4439">
                  <c:v>91.69289</c:v>
                </c:pt>
                <c:pt idx="4440">
                  <c:v>91.68156</c:v>
                </c:pt>
                <c:pt idx="4441">
                  <c:v>91.66969</c:v>
                </c:pt>
                <c:pt idx="4442">
                  <c:v>91.65736</c:v>
                </c:pt>
                <c:pt idx="4443">
                  <c:v>91.64471</c:v>
                </c:pt>
                <c:pt idx="4444">
                  <c:v>91.632</c:v>
                </c:pt>
                <c:pt idx="4445">
                  <c:v>91.6194</c:v>
                </c:pt>
                <c:pt idx="4446">
                  <c:v>91.607</c:v>
                </c:pt>
                <c:pt idx="4447">
                  <c:v>91.59471</c:v>
                </c:pt>
                <c:pt idx="4448">
                  <c:v>91.58237</c:v>
                </c:pt>
                <c:pt idx="4449">
                  <c:v>91.56983</c:v>
                </c:pt>
                <c:pt idx="4450">
                  <c:v>91.55703</c:v>
                </c:pt>
                <c:pt idx="4451">
                  <c:v>91.54398</c:v>
                </c:pt>
                <c:pt idx="4452">
                  <c:v>91.53083</c:v>
                </c:pt>
                <c:pt idx="4453">
                  <c:v>91.51768</c:v>
                </c:pt>
                <c:pt idx="4454">
                  <c:v>91.50452</c:v>
                </c:pt>
                <c:pt idx="4455">
                  <c:v>91.4912</c:v>
                </c:pt>
                <c:pt idx="4456">
                  <c:v>91.47753</c:v>
                </c:pt>
                <c:pt idx="4457">
                  <c:v>91.46335</c:v>
                </c:pt>
                <c:pt idx="4458">
                  <c:v>91.44859</c:v>
                </c:pt>
                <c:pt idx="4459">
                  <c:v>91.43334</c:v>
                </c:pt>
                <c:pt idx="4460">
                  <c:v>91.4178</c:v>
                </c:pt>
                <c:pt idx="4461">
                  <c:v>91.40231</c:v>
                </c:pt>
                <c:pt idx="4462">
                  <c:v>91.38705</c:v>
                </c:pt>
                <c:pt idx="4463">
                  <c:v>91.37218</c:v>
                </c:pt>
                <c:pt idx="4464">
                  <c:v>91.35773</c:v>
                </c:pt>
                <c:pt idx="4465">
                  <c:v>91.34368</c:v>
                </c:pt>
                <c:pt idx="4466">
                  <c:v>91.32995</c:v>
                </c:pt>
                <c:pt idx="4467">
                  <c:v>91.31648</c:v>
                </c:pt>
                <c:pt idx="4468">
                  <c:v>91.30327</c:v>
                </c:pt>
                <c:pt idx="4469">
                  <c:v>91.29022</c:v>
                </c:pt>
                <c:pt idx="4470">
                  <c:v>91.27722</c:v>
                </c:pt>
                <c:pt idx="4471">
                  <c:v>91.26408</c:v>
                </c:pt>
                <c:pt idx="4472">
                  <c:v>91.25063</c:v>
                </c:pt>
                <c:pt idx="4473">
                  <c:v>91.23662</c:v>
                </c:pt>
                <c:pt idx="4474">
                  <c:v>91.22202</c:v>
                </c:pt>
                <c:pt idx="4475">
                  <c:v>91.20678</c:v>
                </c:pt>
                <c:pt idx="4476">
                  <c:v>91.191</c:v>
                </c:pt>
                <c:pt idx="4477">
                  <c:v>91.17483</c:v>
                </c:pt>
                <c:pt idx="4478">
                  <c:v>91.15845</c:v>
                </c:pt>
                <c:pt idx="4479">
                  <c:v>91.14207</c:v>
                </c:pt>
                <c:pt idx="4480">
                  <c:v>91.12591</c:v>
                </c:pt>
                <c:pt idx="4481">
                  <c:v>91.11017</c:v>
                </c:pt>
                <c:pt idx="4482">
                  <c:v>91.09515</c:v>
                </c:pt>
                <c:pt idx="4483">
                  <c:v>91.08096</c:v>
                </c:pt>
                <c:pt idx="4484">
                  <c:v>91.0676</c:v>
                </c:pt>
                <c:pt idx="4485">
                  <c:v>91.05493</c:v>
                </c:pt>
                <c:pt idx="4486">
                  <c:v>91.04254</c:v>
                </c:pt>
                <c:pt idx="4487">
                  <c:v>91.03001</c:v>
                </c:pt>
                <c:pt idx="4488">
                  <c:v>91.01691</c:v>
                </c:pt>
                <c:pt idx="4489">
                  <c:v>91.003</c:v>
                </c:pt>
                <c:pt idx="4490">
                  <c:v>90.9883</c:v>
                </c:pt>
                <c:pt idx="4491">
                  <c:v>90.97306</c:v>
                </c:pt>
                <c:pt idx="4492">
                  <c:v>90.95761</c:v>
                </c:pt>
                <c:pt idx="4493">
                  <c:v>90.94225</c:v>
                </c:pt>
                <c:pt idx="4494">
                  <c:v>90.92714</c:v>
                </c:pt>
                <c:pt idx="4495">
                  <c:v>90.91224</c:v>
                </c:pt>
                <c:pt idx="4496">
                  <c:v>90.89738</c:v>
                </c:pt>
                <c:pt idx="4497">
                  <c:v>90.88234</c:v>
                </c:pt>
                <c:pt idx="4498">
                  <c:v>90.867</c:v>
                </c:pt>
                <c:pt idx="4499">
                  <c:v>90.85139</c:v>
                </c:pt>
                <c:pt idx="4500">
                  <c:v>90.83564</c:v>
                </c:pt>
                <c:pt idx="4501">
                  <c:v>90.81994</c:v>
                </c:pt>
                <c:pt idx="4502">
                  <c:v>90.80444</c:v>
                </c:pt>
                <c:pt idx="4503">
                  <c:v>90.78927</c:v>
                </c:pt>
                <c:pt idx="4504">
                  <c:v>90.77439</c:v>
                </c:pt>
                <c:pt idx="4505">
                  <c:v>90.75981</c:v>
                </c:pt>
                <c:pt idx="4506">
                  <c:v>90.74549</c:v>
                </c:pt>
                <c:pt idx="4507">
                  <c:v>90.73138</c:v>
                </c:pt>
                <c:pt idx="4508">
                  <c:v>90.71738</c:v>
                </c:pt>
                <c:pt idx="4509">
                  <c:v>90.70341</c:v>
                </c:pt>
                <c:pt idx="4510">
                  <c:v>90.68926</c:v>
                </c:pt>
                <c:pt idx="4511">
                  <c:v>90.67478</c:v>
                </c:pt>
                <c:pt idx="4512">
                  <c:v>90.65978</c:v>
                </c:pt>
                <c:pt idx="4513">
                  <c:v>90.64428</c:v>
                </c:pt>
                <c:pt idx="4514">
                  <c:v>90.62836</c:v>
                </c:pt>
                <c:pt idx="4515">
                  <c:v>90.61235</c:v>
                </c:pt>
                <c:pt idx="4516">
                  <c:v>90.59648</c:v>
                </c:pt>
                <c:pt idx="4517">
                  <c:v>90.58102</c:v>
                </c:pt>
                <c:pt idx="4518">
                  <c:v>90.56608</c:v>
                </c:pt>
                <c:pt idx="4519">
                  <c:v>90.55154</c:v>
                </c:pt>
                <c:pt idx="4520">
                  <c:v>90.5373</c:v>
                </c:pt>
                <c:pt idx="4521">
                  <c:v>90.52325</c:v>
                </c:pt>
                <c:pt idx="4522">
                  <c:v>90.50926</c:v>
                </c:pt>
                <c:pt idx="4523">
                  <c:v>90.49542</c:v>
                </c:pt>
                <c:pt idx="4524">
                  <c:v>90.4818</c:v>
                </c:pt>
                <c:pt idx="4525">
                  <c:v>90.46839</c:v>
                </c:pt>
                <c:pt idx="4526">
                  <c:v>90.45522</c:v>
                </c:pt>
                <c:pt idx="4527">
                  <c:v>90.44213</c:v>
                </c:pt>
                <c:pt idx="4528">
                  <c:v>90.42893</c:v>
                </c:pt>
                <c:pt idx="4529">
                  <c:v>90.41545</c:v>
                </c:pt>
                <c:pt idx="4530">
                  <c:v>90.40162</c:v>
                </c:pt>
                <c:pt idx="4531">
                  <c:v>90.3874</c:v>
                </c:pt>
                <c:pt idx="4532">
                  <c:v>90.37293</c:v>
                </c:pt>
                <c:pt idx="4533">
                  <c:v>90.35829</c:v>
                </c:pt>
                <c:pt idx="4534">
                  <c:v>90.3435</c:v>
                </c:pt>
                <c:pt idx="4535">
                  <c:v>90.32862</c:v>
                </c:pt>
                <c:pt idx="4536">
                  <c:v>90.31362</c:v>
                </c:pt>
                <c:pt idx="4537">
                  <c:v>90.29852</c:v>
                </c:pt>
                <c:pt idx="4538">
                  <c:v>90.28341</c:v>
                </c:pt>
                <c:pt idx="4539">
                  <c:v>90.26844</c:v>
                </c:pt>
                <c:pt idx="4540">
                  <c:v>90.25371</c:v>
                </c:pt>
                <c:pt idx="4541">
                  <c:v>90.23924</c:v>
                </c:pt>
                <c:pt idx="4542">
                  <c:v>90.22499</c:v>
                </c:pt>
                <c:pt idx="4543">
                  <c:v>90.21079</c:v>
                </c:pt>
                <c:pt idx="4544">
                  <c:v>90.19646</c:v>
                </c:pt>
                <c:pt idx="4545">
                  <c:v>90.18198</c:v>
                </c:pt>
                <c:pt idx="4546">
                  <c:v>90.16733</c:v>
                </c:pt>
                <c:pt idx="4547">
                  <c:v>90.15267</c:v>
                </c:pt>
                <c:pt idx="4548">
                  <c:v>90.13812</c:v>
                </c:pt>
                <c:pt idx="4549">
                  <c:v>90.12373</c:v>
                </c:pt>
                <c:pt idx="4550">
                  <c:v>90.10944</c:v>
                </c:pt>
                <c:pt idx="4551">
                  <c:v>90.09507</c:v>
                </c:pt>
                <c:pt idx="4552">
                  <c:v>90.08049</c:v>
                </c:pt>
                <c:pt idx="4553">
                  <c:v>90.06567</c:v>
                </c:pt>
                <c:pt idx="4554">
                  <c:v>90.05074</c:v>
                </c:pt>
                <c:pt idx="4555">
                  <c:v>90.03594</c:v>
                </c:pt>
                <c:pt idx="4556">
                  <c:v>90.0216</c:v>
                </c:pt>
                <c:pt idx="4557">
                  <c:v>90.00785</c:v>
                </c:pt>
                <c:pt idx="4558">
                  <c:v>89.99461</c:v>
                </c:pt>
                <c:pt idx="4559">
                  <c:v>89.98156</c:v>
                </c:pt>
                <c:pt idx="4560">
                  <c:v>89.96829</c:v>
                </c:pt>
                <c:pt idx="4561">
                  <c:v>89.95438</c:v>
                </c:pt>
                <c:pt idx="4562">
                  <c:v>89.93964</c:v>
                </c:pt>
                <c:pt idx="4563">
                  <c:v>89.92411</c:v>
                </c:pt>
                <c:pt idx="4564">
                  <c:v>89.90807</c:v>
                </c:pt>
                <c:pt idx="4565">
                  <c:v>89.89185</c:v>
                </c:pt>
                <c:pt idx="4566">
                  <c:v>89.87579</c:v>
                </c:pt>
                <c:pt idx="4567">
                  <c:v>89.86008</c:v>
                </c:pt>
                <c:pt idx="4568">
                  <c:v>89.84477</c:v>
                </c:pt>
                <c:pt idx="4569">
                  <c:v>89.82984</c:v>
                </c:pt>
                <c:pt idx="4570">
                  <c:v>89.81524</c:v>
                </c:pt>
                <c:pt idx="4571">
                  <c:v>89.80093</c:v>
                </c:pt>
                <c:pt idx="4572">
                  <c:v>89.78682</c:v>
                </c:pt>
                <c:pt idx="4573">
                  <c:v>89.77286</c:v>
                </c:pt>
                <c:pt idx="4574">
                  <c:v>89.75886</c:v>
                </c:pt>
                <c:pt idx="4575">
                  <c:v>89.74457</c:v>
                </c:pt>
                <c:pt idx="4576">
                  <c:v>89.72978</c:v>
                </c:pt>
                <c:pt idx="4577">
                  <c:v>89.71445</c:v>
                </c:pt>
                <c:pt idx="4578">
                  <c:v>89.69858</c:v>
                </c:pt>
                <c:pt idx="4579">
                  <c:v>89.68243</c:v>
                </c:pt>
                <c:pt idx="4580">
                  <c:v>89.66625</c:v>
                </c:pt>
                <c:pt idx="4581">
                  <c:v>89.65025</c:v>
                </c:pt>
                <c:pt idx="4582">
                  <c:v>89.63445</c:v>
                </c:pt>
                <c:pt idx="4583">
                  <c:v>89.61871</c:v>
                </c:pt>
                <c:pt idx="4584">
                  <c:v>89.60279</c:v>
                </c:pt>
                <c:pt idx="4585">
                  <c:v>89.5865</c:v>
                </c:pt>
                <c:pt idx="4586">
                  <c:v>89.56982</c:v>
                </c:pt>
                <c:pt idx="4587">
                  <c:v>89.5529</c:v>
                </c:pt>
                <c:pt idx="4588">
                  <c:v>89.53606</c:v>
                </c:pt>
                <c:pt idx="4589">
                  <c:v>89.5196</c:v>
                </c:pt>
                <c:pt idx="4590">
                  <c:v>89.50371</c:v>
                </c:pt>
                <c:pt idx="4591">
                  <c:v>89.48835</c:v>
                </c:pt>
                <c:pt idx="4592">
                  <c:v>89.47337</c:v>
                </c:pt>
                <c:pt idx="4593">
                  <c:v>89.45856</c:v>
                </c:pt>
                <c:pt idx="4594">
                  <c:v>89.44373</c:v>
                </c:pt>
                <c:pt idx="4595">
                  <c:v>89.42886</c:v>
                </c:pt>
                <c:pt idx="4596">
                  <c:v>89.41408</c:v>
                </c:pt>
                <c:pt idx="4597">
                  <c:v>89.39948</c:v>
                </c:pt>
                <c:pt idx="4598">
                  <c:v>89.38508</c:v>
                </c:pt>
                <c:pt idx="4599">
                  <c:v>89.37077</c:v>
                </c:pt>
                <c:pt idx="4600">
                  <c:v>89.3563</c:v>
                </c:pt>
                <c:pt idx="4601">
                  <c:v>89.34134</c:v>
                </c:pt>
                <c:pt idx="4602">
                  <c:v>89.32571</c:v>
                </c:pt>
                <c:pt idx="4603">
                  <c:v>89.30935</c:v>
                </c:pt>
                <c:pt idx="4604">
                  <c:v>89.29244</c:v>
                </c:pt>
                <c:pt idx="4605">
                  <c:v>89.27526</c:v>
                </c:pt>
                <c:pt idx="4606">
                  <c:v>89.25809</c:v>
                </c:pt>
                <c:pt idx="4607">
                  <c:v>89.24119</c:v>
                </c:pt>
                <c:pt idx="4608">
                  <c:v>89.22472</c:v>
                </c:pt>
                <c:pt idx="4609">
                  <c:v>89.20872</c:v>
                </c:pt>
                <c:pt idx="4610">
                  <c:v>89.19325</c:v>
                </c:pt>
                <c:pt idx="4611">
                  <c:v>89.17834</c:v>
                </c:pt>
                <c:pt idx="4612">
                  <c:v>89.16399</c:v>
                </c:pt>
                <c:pt idx="4613">
                  <c:v>89.15022</c:v>
                </c:pt>
                <c:pt idx="4614">
                  <c:v>89.13692</c:v>
                </c:pt>
                <c:pt idx="4615">
                  <c:v>89.12386</c:v>
                </c:pt>
                <c:pt idx="4616">
                  <c:v>89.11068</c:v>
                </c:pt>
                <c:pt idx="4617">
                  <c:v>89.09709</c:v>
                </c:pt>
                <c:pt idx="4618">
                  <c:v>89.08285</c:v>
                </c:pt>
                <c:pt idx="4619">
                  <c:v>89.06799</c:v>
                </c:pt>
                <c:pt idx="4620">
                  <c:v>89.05266</c:v>
                </c:pt>
                <c:pt idx="4621">
                  <c:v>89.03719</c:v>
                </c:pt>
                <c:pt idx="4622">
                  <c:v>89.02193</c:v>
                </c:pt>
                <c:pt idx="4623">
                  <c:v>89.00716</c:v>
                </c:pt>
                <c:pt idx="4624">
                  <c:v>88.99297</c:v>
                </c:pt>
                <c:pt idx="4625">
                  <c:v>88.97938</c:v>
                </c:pt>
                <c:pt idx="4626">
                  <c:v>88.96625</c:v>
                </c:pt>
                <c:pt idx="4627">
                  <c:v>88.95339</c:v>
                </c:pt>
                <c:pt idx="4628">
                  <c:v>88.94061</c:v>
                </c:pt>
                <c:pt idx="4629">
                  <c:v>88.92774</c:v>
                </c:pt>
                <c:pt idx="4630">
                  <c:v>88.91463</c:v>
                </c:pt>
                <c:pt idx="4631">
                  <c:v>88.90119</c:v>
                </c:pt>
                <c:pt idx="4632">
                  <c:v>88.88735</c:v>
                </c:pt>
                <c:pt idx="4633">
                  <c:v>88.87318</c:v>
                </c:pt>
                <c:pt idx="4634">
                  <c:v>88.85878</c:v>
                </c:pt>
                <c:pt idx="4635">
                  <c:v>88.84431</c:v>
                </c:pt>
                <c:pt idx="4636">
                  <c:v>88.82991</c:v>
                </c:pt>
                <c:pt idx="4637">
                  <c:v>88.81565</c:v>
                </c:pt>
                <c:pt idx="4638">
                  <c:v>88.80145</c:v>
                </c:pt>
                <c:pt idx="4639">
                  <c:v>88.78713</c:v>
                </c:pt>
                <c:pt idx="4640">
                  <c:v>88.77249</c:v>
                </c:pt>
                <c:pt idx="4641">
                  <c:v>88.75729</c:v>
                </c:pt>
                <c:pt idx="4642">
                  <c:v>88.74153</c:v>
                </c:pt>
                <c:pt idx="4643">
                  <c:v>88.7253</c:v>
                </c:pt>
                <c:pt idx="4644">
                  <c:v>88.70889</c:v>
                </c:pt>
                <c:pt idx="4645">
                  <c:v>88.69257</c:v>
                </c:pt>
                <c:pt idx="4646">
                  <c:v>88.67666</c:v>
                </c:pt>
                <c:pt idx="4647">
                  <c:v>88.66131</c:v>
                </c:pt>
                <c:pt idx="4648">
                  <c:v>88.64653</c:v>
                </c:pt>
                <c:pt idx="4649">
                  <c:v>88.63222</c:v>
                </c:pt>
                <c:pt idx="4650">
                  <c:v>88.61826</c:v>
                </c:pt>
                <c:pt idx="4651">
                  <c:v>88.60448</c:v>
                </c:pt>
                <c:pt idx="4652">
                  <c:v>88.59084</c:v>
                </c:pt>
                <c:pt idx="4653">
                  <c:v>88.57721</c:v>
                </c:pt>
                <c:pt idx="4654">
                  <c:v>88.56361</c:v>
                </c:pt>
                <c:pt idx="4655">
                  <c:v>88.55005</c:v>
                </c:pt>
                <c:pt idx="4656">
                  <c:v>88.53652</c:v>
                </c:pt>
                <c:pt idx="4657">
                  <c:v>88.52303</c:v>
                </c:pt>
                <c:pt idx="4658">
                  <c:v>88.50963</c:v>
                </c:pt>
                <c:pt idx="4659">
                  <c:v>88.49625</c:v>
                </c:pt>
                <c:pt idx="4660">
                  <c:v>88.48289</c:v>
                </c:pt>
                <c:pt idx="4661">
                  <c:v>88.46949</c:v>
                </c:pt>
                <c:pt idx="4662">
                  <c:v>88.45598</c:v>
                </c:pt>
                <c:pt idx="4663">
                  <c:v>88.44227</c:v>
                </c:pt>
                <c:pt idx="4664">
                  <c:v>88.42837</c:v>
                </c:pt>
                <c:pt idx="4665">
                  <c:v>88.41438</c:v>
                </c:pt>
                <c:pt idx="4666">
                  <c:v>88.40047</c:v>
                </c:pt>
                <c:pt idx="4667">
                  <c:v>88.38676</c:v>
                </c:pt>
                <c:pt idx="4668">
                  <c:v>88.37337</c:v>
                </c:pt>
                <c:pt idx="4669">
                  <c:v>88.36028</c:v>
                </c:pt>
                <c:pt idx="4670">
                  <c:v>88.3474</c:v>
                </c:pt>
                <c:pt idx="4671">
                  <c:v>88.33454</c:v>
                </c:pt>
                <c:pt idx="4672">
                  <c:v>88.32156</c:v>
                </c:pt>
                <c:pt idx="4673">
                  <c:v>88.3084</c:v>
                </c:pt>
                <c:pt idx="4674">
                  <c:v>88.2951</c:v>
                </c:pt>
                <c:pt idx="4675">
                  <c:v>88.28175</c:v>
                </c:pt>
                <c:pt idx="4676">
                  <c:v>88.2685</c:v>
                </c:pt>
                <c:pt idx="4677">
                  <c:v>88.25536</c:v>
                </c:pt>
                <c:pt idx="4678">
                  <c:v>88.24226</c:v>
                </c:pt>
                <c:pt idx="4679">
                  <c:v>88.22911</c:v>
                </c:pt>
                <c:pt idx="4680">
                  <c:v>88.2158</c:v>
                </c:pt>
                <c:pt idx="4681">
                  <c:v>88.20228</c:v>
                </c:pt>
                <c:pt idx="4682">
                  <c:v>88.18868</c:v>
                </c:pt>
                <c:pt idx="4683">
                  <c:v>88.17518</c:v>
                </c:pt>
                <c:pt idx="4684">
                  <c:v>88.16185</c:v>
                </c:pt>
                <c:pt idx="4685">
                  <c:v>88.14879</c:v>
                </c:pt>
                <c:pt idx="4686">
                  <c:v>88.13592</c:v>
                </c:pt>
                <c:pt idx="4687">
                  <c:v>88.12305</c:v>
                </c:pt>
                <c:pt idx="4688">
                  <c:v>88.10999</c:v>
                </c:pt>
                <c:pt idx="4689">
                  <c:v>88.09671</c:v>
                </c:pt>
                <c:pt idx="4690">
                  <c:v>88.08327</c:v>
                </c:pt>
                <c:pt idx="4691">
                  <c:v>88.06984</c:v>
                </c:pt>
                <c:pt idx="4692">
                  <c:v>88.05663</c:v>
                </c:pt>
                <c:pt idx="4693">
                  <c:v>88.0437</c:v>
                </c:pt>
                <c:pt idx="4694">
                  <c:v>88.03104</c:v>
                </c:pt>
                <c:pt idx="4695">
                  <c:v>88.01842</c:v>
                </c:pt>
                <c:pt idx="4696">
                  <c:v>88.00562</c:v>
                </c:pt>
                <c:pt idx="4697">
                  <c:v>87.99244</c:v>
                </c:pt>
                <c:pt idx="4698">
                  <c:v>87.97889</c:v>
                </c:pt>
                <c:pt idx="4699">
                  <c:v>87.96507</c:v>
                </c:pt>
                <c:pt idx="4700">
                  <c:v>87.95118</c:v>
                </c:pt>
                <c:pt idx="4701">
                  <c:v>87.93734</c:v>
                </c:pt>
                <c:pt idx="4702">
                  <c:v>87.92358</c:v>
                </c:pt>
                <c:pt idx="4703">
                  <c:v>87.90979</c:v>
                </c:pt>
                <c:pt idx="4704">
                  <c:v>87.89581</c:v>
                </c:pt>
                <c:pt idx="4705">
                  <c:v>87.88152</c:v>
                </c:pt>
                <c:pt idx="4706">
                  <c:v>87.86698</c:v>
                </c:pt>
                <c:pt idx="4707">
                  <c:v>87.85233</c:v>
                </c:pt>
                <c:pt idx="4708">
                  <c:v>87.83788</c:v>
                </c:pt>
                <c:pt idx="4709">
                  <c:v>87.82384</c:v>
                </c:pt>
                <c:pt idx="4710">
                  <c:v>87.81037</c:v>
                </c:pt>
                <c:pt idx="4711">
                  <c:v>87.79751</c:v>
                </c:pt>
                <c:pt idx="4712">
                  <c:v>87.78517</c:v>
                </c:pt>
                <c:pt idx="4713">
                  <c:v>87.77321</c:v>
                </c:pt>
                <c:pt idx="4714">
                  <c:v>87.76147</c:v>
                </c:pt>
                <c:pt idx="4715">
                  <c:v>87.74979</c:v>
                </c:pt>
                <c:pt idx="4716">
                  <c:v>87.73795</c:v>
                </c:pt>
                <c:pt idx="4717">
                  <c:v>87.72566</c:v>
                </c:pt>
                <c:pt idx="4718">
                  <c:v>87.71259</c:v>
                </c:pt>
                <c:pt idx="4719">
                  <c:v>87.69849</c:v>
                </c:pt>
                <c:pt idx="4720">
                  <c:v>87.68317</c:v>
                </c:pt>
                <c:pt idx="4721">
                  <c:v>87.66673</c:v>
                </c:pt>
                <c:pt idx="4722">
                  <c:v>87.64955</c:v>
                </c:pt>
                <c:pt idx="4723">
                  <c:v>87.6321</c:v>
                </c:pt>
                <c:pt idx="4724">
                  <c:v>87.61488</c:v>
                </c:pt>
                <c:pt idx="4725">
                  <c:v>87.59826</c:v>
                </c:pt>
                <c:pt idx="4726">
                  <c:v>87.58236</c:v>
                </c:pt>
                <c:pt idx="4727">
                  <c:v>87.56707</c:v>
                </c:pt>
                <c:pt idx="4728">
                  <c:v>87.55219</c:v>
                </c:pt>
                <c:pt idx="4729">
                  <c:v>87.53751</c:v>
                </c:pt>
                <c:pt idx="4730">
                  <c:v>87.52299</c:v>
                </c:pt>
                <c:pt idx="4731">
                  <c:v>87.50862</c:v>
                </c:pt>
                <c:pt idx="4732">
                  <c:v>87.49453</c:v>
                </c:pt>
                <c:pt idx="4733">
                  <c:v>87.48072</c:v>
                </c:pt>
                <c:pt idx="4734">
                  <c:v>87.46707</c:v>
                </c:pt>
                <c:pt idx="4735">
                  <c:v>87.45336</c:v>
                </c:pt>
                <c:pt idx="4736">
                  <c:v>87.43938</c:v>
                </c:pt>
                <c:pt idx="4737">
                  <c:v>87.42502</c:v>
                </c:pt>
                <c:pt idx="4738">
                  <c:v>87.41034</c:v>
                </c:pt>
                <c:pt idx="4739">
                  <c:v>87.39559</c:v>
                </c:pt>
                <c:pt idx="4740">
                  <c:v>87.38112</c:v>
                </c:pt>
                <c:pt idx="4741">
                  <c:v>87.36715</c:v>
                </c:pt>
                <c:pt idx="4742">
                  <c:v>87.35374</c:v>
                </c:pt>
                <c:pt idx="4743">
                  <c:v>87.34078</c:v>
                </c:pt>
                <c:pt idx="4744">
                  <c:v>87.32802</c:v>
                </c:pt>
                <c:pt idx="4745">
                  <c:v>87.31521</c:v>
                </c:pt>
                <c:pt idx="4746">
                  <c:v>87.3022</c:v>
                </c:pt>
                <c:pt idx="4747">
                  <c:v>87.28893</c:v>
                </c:pt>
                <c:pt idx="4748">
                  <c:v>87.27544</c:v>
                </c:pt>
                <c:pt idx="4749">
                  <c:v>87.26157</c:v>
                </c:pt>
                <c:pt idx="4750">
                  <c:v>87.24722</c:v>
                </c:pt>
                <c:pt idx="4751">
                  <c:v>87.23214</c:v>
                </c:pt>
                <c:pt idx="4752">
                  <c:v>87.21619</c:v>
                </c:pt>
                <c:pt idx="4753">
                  <c:v>87.19933</c:v>
                </c:pt>
                <c:pt idx="4754">
                  <c:v>87.18192</c:v>
                </c:pt>
                <c:pt idx="4755">
                  <c:v>87.16434</c:v>
                </c:pt>
                <c:pt idx="4756">
                  <c:v>87.14722</c:v>
                </c:pt>
                <c:pt idx="4757">
                  <c:v>87.13086</c:v>
                </c:pt>
                <c:pt idx="4758">
                  <c:v>87.1154</c:v>
                </c:pt>
                <c:pt idx="4759">
                  <c:v>87.10071</c:v>
                </c:pt>
                <c:pt idx="4760">
                  <c:v>87.08642</c:v>
                </c:pt>
                <c:pt idx="4761">
                  <c:v>87.07225</c:v>
                </c:pt>
                <c:pt idx="4762">
                  <c:v>87.05802</c:v>
                </c:pt>
                <c:pt idx="4763">
                  <c:v>87.04385</c:v>
                </c:pt>
                <c:pt idx="4764">
                  <c:v>87.02988</c:v>
                </c:pt>
                <c:pt idx="4765">
                  <c:v>87.01631</c:v>
                </c:pt>
                <c:pt idx="4766">
                  <c:v>87.00318</c:v>
                </c:pt>
                <c:pt idx="4767">
                  <c:v>86.99039</c:v>
                </c:pt>
                <c:pt idx="4768">
                  <c:v>86.97774</c:v>
                </c:pt>
                <c:pt idx="4769">
                  <c:v>86.96503</c:v>
                </c:pt>
                <c:pt idx="4770">
                  <c:v>86.95229</c:v>
                </c:pt>
                <c:pt idx="4771">
                  <c:v>86.93964</c:v>
                </c:pt>
                <c:pt idx="4772">
                  <c:v>86.92735</c:v>
                </c:pt>
                <c:pt idx="4773">
                  <c:v>86.91559</c:v>
                </c:pt>
                <c:pt idx="4774">
                  <c:v>86.90432</c:v>
                </c:pt>
                <c:pt idx="4775">
                  <c:v>86.89331</c:v>
                </c:pt>
                <c:pt idx="4776">
                  <c:v>86.88225</c:v>
                </c:pt>
                <c:pt idx="4777">
                  <c:v>86.87086</c:v>
                </c:pt>
                <c:pt idx="4778">
                  <c:v>86.85912</c:v>
                </c:pt>
                <c:pt idx="4779">
                  <c:v>86.84714</c:v>
                </c:pt>
                <c:pt idx="4780">
                  <c:v>86.8353</c:v>
                </c:pt>
                <c:pt idx="4781">
                  <c:v>86.82393</c:v>
                </c:pt>
                <c:pt idx="4782">
                  <c:v>86.81318</c:v>
                </c:pt>
                <c:pt idx="4783">
                  <c:v>86.80299</c:v>
                </c:pt>
                <c:pt idx="4784">
                  <c:v>86.79305</c:v>
                </c:pt>
                <c:pt idx="4785">
                  <c:v>86.78314</c:v>
                </c:pt>
                <c:pt idx="4786">
                  <c:v>86.7731</c:v>
                </c:pt>
                <c:pt idx="4787">
                  <c:v>86.76306</c:v>
                </c:pt>
                <c:pt idx="4788">
                  <c:v>86.75331</c:v>
                </c:pt>
                <c:pt idx="4789">
                  <c:v>86.74422</c:v>
                </c:pt>
                <c:pt idx="4790">
                  <c:v>86.73601</c:v>
                </c:pt>
                <c:pt idx="4791">
                  <c:v>86.72866</c:v>
                </c:pt>
                <c:pt idx="4792">
                  <c:v>86.72198</c:v>
                </c:pt>
                <c:pt idx="4793">
                  <c:v>86.71554</c:v>
                </c:pt>
                <c:pt idx="4794">
                  <c:v>86.70899</c:v>
                </c:pt>
                <c:pt idx="4795">
                  <c:v>86.70206</c:v>
                </c:pt>
                <c:pt idx="4796">
                  <c:v>86.6947</c:v>
                </c:pt>
                <c:pt idx="4797">
                  <c:v>86.68696</c:v>
                </c:pt>
                <c:pt idx="4798">
                  <c:v>86.679</c:v>
                </c:pt>
                <c:pt idx="4799">
                  <c:v>86.67104</c:v>
                </c:pt>
                <c:pt idx="4800">
                  <c:v>86.66328</c:v>
                </c:pt>
                <c:pt idx="4801">
                  <c:v>86.65596</c:v>
                </c:pt>
                <c:pt idx="4802">
                  <c:v>86.64924</c:v>
                </c:pt>
                <c:pt idx="4803">
                  <c:v>86.64333</c:v>
                </c:pt>
                <c:pt idx="4804">
                  <c:v>86.63828</c:v>
                </c:pt>
                <c:pt idx="4805">
                  <c:v>86.63401</c:v>
                </c:pt>
                <c:pt idx="4806">
                  <c:v>86.63024</c:v>
                </c:pt>
                <c:pt idx="4807">
                  <c:v>86.62659</c:v>
                </c:pt>
                <c:pt idx="4808">
                  <c:v>86.6227</c:v>
                </c:pt>
                <c:pt idx="4809">
                  <c:v>86.6184</c:v>
                </c:pt>
                <c:pt idx="4810">
                  <c:v>86.61381</c:v>
                </c:pt>
                <c:pt idx="4811">
                  <c:v>86.60919</c:v>
                </c:pt>
                <c:pt idx="4812">
                  <c:v>86.60497</c:v>
                </c:pt>
                <c:pt idx="4813">
                  <c:v>86.60141</c:v>
                </c:pt>
                <c:pt idx="4814">
                  <c:v>86.59857</c:v>
                </c:pt>
                <c:pt idx="4815">
                  <c:v>86.59631</c:v>
                </c:pt>
                <c:pt idx="4816">
                  <c:v>86.5943</c:v>
                </c:pt>
                <c:pt idx="4817">
                  <c:v>86.59231</c:v>
                </c:pt>
                <c:pt idx="4818">
                  <c:v>86.59031</c:v>
                </c:pt>
                <c:pt idx="4819">
                  <c:v>86.58855</c:v>
                </c:pt>
                <c:pt idx="4820">
                  <c:v>86.58739</c:v>
                </c:pt>
                <c:pt idx="4821">
                  <c:v>86.58718</c:v>
                </c:pt>
                <c:pt idx="4822">
                  <c:v>86.58813</c:v>
                </c:pt>
                <c:pt idx="4823">
                  <c:v>86.59006</c:v>
                </c:pt>
                <c:pt idx="4824">
                  <c:v>86.59258</c:v>
                </c:pt>
                <c:pt idx="4825">
                  <c:v>86.59531</c:v>
                </c:pt>
                <c:pt idx="4826">
                  <c:v>86.59785</c:v>
                </c:pt>
                <c:pt idx="4827">
                  <c:v>86.60006</c:v>
                </c:pt>
                <c:pt idx="4828">
                  <c:v>86.60195</c:v>
                </c:pt>
                <c:pt idx="4829">
                  <c:v>86.60361</c:v>
                </c:pt>
                <c:pt idx="4830">
                  <c:v>86.60508</c:v>
                </c:pt>
                <c:pt idx="4831">
                  <c:v>86.60625</c:v>
                </c:pt>
                <c:pt idx="4832">
                  <c:v>86.60701</c:v>
                </c:pt>
                <c:pt idx="4833">
                  <c:v>86.6072</c:v>
                </c:pt>
                <c:pt idx="4834">
                  <c:v>86.60686</c:v>
                </c:pt>
                <c:pt idx="4835">
                  <c:v>86.60622</c:v>
                </c:pt>
                <c:pt idx="4836">
                  <c:v>86.60564</c:v>
                </c:pt>
                <c:pt idx="4837">
                  <c:v>86.60552</c:v>
                </c:pt>
                <c:pt idx="4838">
                  <c:v>86.60612</c:v>
                </c:pt>
                <c:pt idx="4839">
                  <c:v>86.60757</c:v>
                </c:pt>
                <c:pt idx="4840">
                  <c:v>86.60972</c:v>
                </c:pt>
                <c:pt idx="4841">
                  <c:v>86.61235</c:v>
                </c:pt>
                <c:pt idx="4842">
                  <c:v>86.61522</c:v>
                </c:pt>
                <c:pt idx="4843">
                  <c:v>86.61811</c:v>
                </c:pt>
                <c:pt idx="4844">
                  <c:v>86.62086</c:v>
                </c:pt>
                <c:pt idx="4845">
                  <c:v>86.62329</c:v>
                </c:pt>
                <c:pt idx="4846">
                  <c:v>86.62522</c:v>
                </c:pt>
                <c:pt idx="4847">
                  <c:v>86.62643</c:v>
                </c:pt>
                <c:pt idx="4848">
                  <c:v>86.62669</c:v>
                </c:pt>
                <c:pt idx="4849">
                  <c:v>86.62598</c:v>
                </c:pt>
                <c:pt idx="4850">
                  <c:v>86.6244</c:v>
                </c:pt>
                <c:pt idx="4851">
                  <c:v>86.62231</c:v>
                </c:pt>
                <c:pt idx="4852">
                  <c:v>86.6201</c:v>
                </c:pt>
                <c:pt idx="4853">
                  <c:v>86.61811</c:v>
                </c:pt>
                <c:pt idx="4854">
                  <c:v>86.61655</c:v>
                </c:pt>
                <c:pt idx="4855">
                  <c:v>86.61541</c:v>
                </c:pt>
                <c:pt idx="4856">
                  <c:v>86.61452</c:v>
                </c:pt>
                <c:pt idx="4857">
                  <c:v>86.61369</c:v>
                </c:pt>
                <c:pt idx="4858">
                  <c:v>86.61279</c:v>
                </c:pt>
                <c:pt idx="4859">
                  <c:v>86.61178</c:v>
                </c:pt>
                <c:pt idx="4860">
                  <c:v>86.6107</c:v>
                </c:pt>
                <c:pt idx="4861">
                  <c:v>86.60954</c:v>
                </c:pt>
                <c:pt idx="4862">
                  <c:v>86.60813</c:v>
                </c:pt>
                <c:pt idx="4863">
                  <c:v>86.60625</c:v>
                </c:pt>
                <c:pt idx="4864">
                  <c:v>86.60358</c:v>
                </c:pt>
                <c:pt idx="4865">
                  <c:v>86.59988</c:v>
                </c:pt>
                <c:pt idx="4866">
                  <c:v>86.5951</c:v>
                </c:pt>
                <c:pt idx="4867">
                  <c:v>86.58935</c:v>
                </c:pt>
                <c:pt idx="4868">
                  <c:v>86.58295</c:v>
                </c:pt>
                <c:pt idx="4869">
                  <c:v>86.57613</c:v>
                </c:pt>
                <c:pt idx="4870">
                  <c:v>86.56925</c:v>
                </c:pt>
                <c:pt idx="4871">
                  <c:v>86.56237</c:v>
                </c:pt>
                <c:pt idx="4872">
                  <c:v>86.5556</c:v>
                </c:pt>
                <c:pt idx="4873">
                  <c:v>86.54898</c:v>
                </c:pt>
                <c:pt idx="4874">
                  <c:v>86.54259</c:v>
                </c:pt>
                <c:pt idx="4875">
                  <c:v>86.53649</c:v>
                </c:pt>
                <c:pt idx="4876">
                  <c:v>86.53073</c:v>
                </c:pt>
                <c:pt idx="4877">
                  <c:v>86.5252</c:v>
                </c:pt>
                <c:pt idx="4878">
                  <c:v>86.51962</c:v>
                </c:pt>
                <c:pt idx="4879">
                  <c:v>86.51363</c:v>
                </c:pt>
                <c:pt idx="4880">
                  <c:v>86.50686</c:v>
                </c:pt>
                <c:pt idx="4881">
                  <c:v>86.49923</c:v>
                </c:pt>
                <c:pt idx="4882">
                  <c:v>86.49088</c:v>
                </c:pt>
                <c:pt idx="4883">
                  <c:v>86.48222</c:v>
                </c:pt>
                <c:pt idx="4884">
                  <c:v>86.47388</c:v>
                </c:pt>
                <c:pt idx="4885">
                  <c:v>86.46632</c:v>
                </c:pt>
                <c:pt idx="4886">
                  <c:v>86.45984</c:v>
                </c:pt>
                <c:pt idx="4887">
                  <c:v>86.45442</c:v>
                </c:pt>
                <c:pt idx="4888">
                  <c:v>86.44981</c:v>
                </c:pt>
                <c:pt idx="4889">
                  <c:v>86.44574</c:v>
                </c:pt>
                <c:pt idx="4890">
                  <c:v>86.44196</c:v>
                </c:pt>
                <c:pt idx="4891">
                  <c:v>86.43836</c:v>
                </c:pt>
                <c:pt idx="4892">
                  <c:v>86.43504</c:v>
                </c:pt>
                <c:pt idx="4893">
                  <c:v>86.43202</c:v>
                </c:pt>
                <c:pt idx="4894">
                  <c:v>86.42937</c:v>
                </c:pt>
                <c:pt idx="4895">
                  <c:v>86.42696</c:v>
                </c:pt>
                <c:pt idx="4896">
                  <c:v>86.42469</c:v>
                </c:pt>
                <c:pt idx="4897">
                  <c:v>86.42244</c:v>
                </c:pt>
                <c:pt idx="4898">
                  <c:v>86.42028</c:v>
                </c:pt>
                <c:pt idx="4899">
                  <c:v>86.41834</c:v>
                </c:pt>
                <c:pt idx="4900">
                  <c:v>86.41689</c:v>
                </c:pt>
                <c:pt idx="4901">
                  <c:v>86.41612</c:v>
                </c:pt>
                <c:pt idx="4902">
                  <c:v>86.41628</c:v>
                </c:pt>
                <c:pt idx="4903">
                  <c:v>86.41749</c:v>
                </c:pt>
                <c:pt idx="4904">
                  <c:v>86.41983</c:v>
                </c:pt>
                <c:pt idx="4905">
                  <c:v>86.4235</c:v>
                </c:pt>
                <c:pt idx="4906">
                  <c:v>86.42872</c:v>
                </c:pt>
                <c:pt idx="4907">
                  <c:v>86.43572</c:v>
                </c:pt>
                <c:pt idx="4908">
                  <c:v>86.44453</c:v>
                </c:pt>
                <c:pt idx="4909">
                  <c:v>86.4549</c:v>
                </c:pt>
                <c:pt idx="4910">
                  <c:v>86.46619</c:v>
                </c:pt>
                <c:pt idx="4911">
                  <c:v>86.47758</c:v>
                </c:pt>
                <c:pt idx="4912">
                  <c:v>86.48822</c:v>
                </c:pt>
                <c:pt idx="4913">
                  <c:v>86.49761</c:v>
                </c:pt>
                <c:pt idx="4914">
                  <c:v>86.50566</c:v>
                </c:pt>
                <c:pt idx="4915">
                  <c:v>86.51284</c:v>
                </c:pt>
                <c:pt idx="4916">
                  <c:v>86.51987</c:v>
                </c:pt>
                <c:pt idx="4917">
                  <c:v>86.52752</c:v>
                </c:pt>
                <c:pt idx="4918">
                  <c:v>86.53632</c:v>
                </c:pt>
                <c:pt idx="4919">
                  <c:v>86.54641</c:v>
                </c:pt>
                <c:pt idx="4920">
                  <c:v>86.55759</c:v>
                </c:pt>
                <c:pt idx="4921">
                  <c:v>86.56944</c:v>
                </c:pt>
                <c:pt idx="4922">
                  <c:v>86.5816</c:v>
                </c:pt>
                <c:pt idx="4923">
                  <c:v>86.5938</c:v>
                </c:pt>
                <c:pt idx="4924">
                  <c:v>86.60598</c:v>
                </c:pt>
                <c:pt idx="4925">
                  <c:v>86.618</c:v>
                </c:pt>
                <c:pt idx="4926">
                  <c:v>86.62987</c:v>
                </c:pt>
                <c:pt idx="4927">
                  <c:v>86.64137</c:v>
                </c:pt>
                <c:pt idx="4928">
                  <c:v>86.65234</c:v>
                </c:pt>
                <c:pt idx="4929">
                  <c:v>86.66264</c:v>
                </c:pt>
                <c:pt idx="4930">
                  <c:v>86.67226</c:v>
                </c:pt>
                <c:pt idx="4931">
                  <c:v>86.68138</c:v>
                </c:pt>
                <c:pt idx="4932">
                  <c:v>86.69023</c:v>
                </c:pt>
                <c:pt idx="4933">
                  <c:v>86.69891</c:v>
                </c:pt>
                <c:pt idx="4934">
                  <c:v>86.70737</c:v>
                </c:pt>
                <c:pt idx="4935">
                  <c:v>86.71532</c:v>
                </c:pt>
                <c:pt idx="4936">
                  <c:v>86.72231</c:v>
                </c:pt>
                <c:pt idx="4937">
                  <c:v>86.72785</c:v>
                </c:pt>
                <c:pt idx="4938">
                  <c:v>86.73168</c:v>
                </c:pt>
                <c:pt idx="4939">
                  <c:v>86.73367</c:v>
                </c:pt>
                <c:pt idx="4940">
                  <c:v>86.73392</c:v>
                </c:pt>
                <c:pt idx="4941">
                  <c:v>86.7326</c:v>
                </c:pt>
                <c:pt idx="4942">
                  <c:v>86.72982</c:v>
                </c:pt>
                <c:pt idx="4943">
                  <c:v>86.72564</c:v>
                </c:pt>
                <c:pt idx="4944">
                  <c:v>86.72012</c:v>
                </c:pt>
                <c:pt idx="4945">
                  <c:v>86.71336</c:v>
                </c:pt>
                <c:pt idx="4946">
                  <c:v>86.70559</c:v>
                </c:pt>
                <c:pt idx="4947">
                  <c:v>86.69707</c:v>
                </c:pt>
                <c:pt idx="4948">
                  <c:v>86.68811</c:v>
                </c:pt>
                <c:pt idx="4949">
                  <c:v>86.67886</c:v>
                </c:pt>
                <c:pt idx="4950">
                  <c:v>86.66923</c:v>
                </c:pt>
                <c:pt idx="4951">
                  <c:v>86.65901</c:v>
                </c:pt>
                <c:pt idx="4952">
                  <c:v>86.64791</c:v>
                </c:pt>
                <c:pt idx="4953">
                  <c:v>86.63588</c:v>
                </c:pt>
                <c:pt idx="4954">
                  <c:v>86.62312</c:v>
                </c:pt>
                <c:pt idx="4955">
                  <c:v>86.61015</c:v>
                </c:pt>
                <c:pt idx="4956">
                  <c:v>86.59768</c:v>
                </c:pt>
                <c:pt idx="4957">
                  <c:v>86.58629</c:v>
                </c:pt>
                <c:pt idx="4958">
                  <c:v>86.57635</c:v>
                </c:pt>
                <c:pt idx="4959">
                  <c:v>86.56785</c:v>
                </c:pt>
                <c:pt idx="4960">
                  <c:v>86.56056</c:v>
                </c:pt>
                <c:pt idx="4961">
                  <c:v>86.55418</c:v>
                </c:pt>
                <c:pt idx="4962">
                  <c:v>86.54853</c:v>
                </c:pt>
                <c:pt idx="4963">
                  <c:v>86.5436</c:v>
                </c:pt>
                <c:pt idx="4964">
                  <c:v>86.53955</c:v>
                </c:pt>
                <c:pt idx="4965">
                  <c:v>86.53654</c:v>
                </c:pt>
                <c:pt idx="4966">
                  <c:v>86.53454</c:v>
                </c:pt>
                <c:pt idx="4967">
                  <c:v>86.53333</c:v>
                </c:pt>
                <c:pt idx="4968">
                  <c:v>86.53258</c:v>
                </c:pt>
                <c:pt idx="4969">
                  <c:v>86.53192</c:v>
                </c:pt>
                <c:pt idx="4970">
                  <c:v>86.53124</c:v>
                </c:pt>
                <c:pt idx="4971">
                  <c:v>86.53059</c:v>
                </c:pt>
                <c:pt idx="4972">
                  <c:v>86.53022</c:v>
                </c:pt>
                <c:pt idx="4973">
                  <c:v>86.53033</c:v>
                </c:pt>
                <c:pt idx="4974">
                  <c:v>86.53092</c:v>
                </c:pt>
                <c:pt idx="4975">
                  <c:v>86.53178</c:v>
                </c:pt>
                <c:pt idx="4976">
                  <c:v>86.5325</c:v>
                </c:pt>
                <c:pt idx="4977">
                  <c:v>86.53257</c:v>
                </c:pt>
                <c:pt idx="4978">
                  <c:v>86.53172</c:v>
                </c:pt>
                <c:pt idx="4979">
                  <c:v>86.5298</c:v>
                </c:pt>
                <c:pt idx="4980">
                  <c:v>86.52694</c:v>
                </c:pt>
                <c:pt idx="4981">
                  <c:v>86.5232</c:v>
                </c:pt>
                <c:pt idx="4982">
                  <c:v>86.51863</c:v>
                </c:pt>
                <c:pt idx="4983">
                  <c:v>86.51306</c:v>
                </c:pt>
                <c:pt idx="4984">
                  <c:v>86.50629</c:v>
                </c:pt>
                <c:pt idx="4985">
                  <c:v>86.49823</c:v>
                </c:pt>
                <c:pt idx="4986">
                  <c:v>86.48891</c:v>
                </c:pt>
                <c:pt idx="4987">
                  <c:v>86.47872</c:v>
                </c:pt>
                <c:pt idx="4988">
                  <c:v>86.46825</c:v>
                </c:pt>
                <c:pt idx="4989">
                  <c:v>86.45803</c:v>
                </c:pt>
                <c:pt idx="4990">
                  <c:v>86.44849</c:v>
                </c:pt>
                <c:pt idx="4991">
                  <c:v>86.43972</c:v>
                </c:pt>
                <c:pt idx="4992">
                  <c:v>86.43158</c:v>
                </c:pt>
                <c:pt idx="4993">
                  <c:v>86.42381</c:v>
                </c:pt>
                <c:pt idx="4994">
                  <c:v>86.41615</c:v>
                </c:pt>
                <c:pt idx="4995">
                  <c:v>86.40852</c:v>
                </c:pt>
                <c:pt idx="4996">
                  <c:v>86.40105</c:v>
                </c:pt>
                <c:pt idx="4997">
                  <c:v>86.39348</c:v>
                </c:pt>
                <c:pt idx="4998">
                  <c:v>86.38579</c:v>
                </c:pt>
                <c:pt idx="4999">
                  <c:v>86.37787</c:v>
                </c:pt>
                <c:pt idx="5000">
                  <c:v>86.36958</c:v>
                </c:pt>
                <c:pt idx="5001">
                  <c:v>86.36088</c:v>
                </c:pt>
                <c:pt idx="5002">
                  <c:v>86.35196</c:v>
                </c:pt>
                <c:pt idx="5003">
                  <c:v>86.34319</c:v>
                </c:pt>
                <c:pt idx="5004">
                  <c:v>86.33514</c:v>
                </c:pt>
                <c:pt idx="5005">
                  <c:v>86.32822</c:v>
                </c:pt>
                <c:pt idx="5006">
                  <c:v>86.32272</c:v>
                </c:pt>
                <c:pt idx="5007">
                  <c:v>86.31857</c:v>
                </c:pt>
                <c:pt idx="5008">
                  <c:v>86.31547</c:v>
                </c:pt>
                <c:pt idx="5009">
                  <c:v>86.31297</c:v>
                </c:pt>
                <c:pt idx="5010">
                  <c:v>86.31073</c:v>
                </c:pt>
                <c:pt idx="5011">
                  <c:v>86.30864</c:v>
                </c:pt>
                <c:pt idx="5012">
                  <c:v>86.30673</c:v>
                </c:pt>
                <c:pt idx="5013">
                  <c:v>86.30527</c:v>
                </c:pt>
                <c:pt idx="5014">
                  <c:v>86.30449</c:v>
                </c:pt>
                <c:pt idx="5015">
                  <c:v>86.3046</c:v>
                </c:pt>
                <c:pt idx="5016">
                  <c:v>86.30569</c:v>
                </c:pt>
                <c:pt idx="5017">
                  <c:v>86.3077</c:v>
                </c:pt>
                <c:pt idx="5018">
                  <c:v>86.31063</c:v>
                </c:pt>
                <c:pt idx="5019">
                  <c:v>86.31454</c:v>
                </c:pt>
                <c:pt idx="5020">
                  <c:v>86.3196</c:v>
                </c:pt>
                <c:pt idx="5021">
                  <c:v>86.32599</c:v>
                </c:pt>
                <c:pt idx="5022">
                  <c:v>86.33391</c:v>
                </c:pt>
                <c:pt idx="5023">
                  <c:v>86.34348</c:v>
                </c:pt>
                <c:pt idx="5024">
                  <c:v>86.35473</c:v>
                </c:pt>
                <c:pt idx="5025">
                  <c:v>86.36755</c:v>
                </c:pt>
                <c:pt idx="5026">
                  <c:v>86.38168</c:v>
                </c:pt>
                <c:pt idx="5027">
                  <c:v>86.39675</c:v>
                </c:pt>
                <c:pt idx="5028">
                  <c:v>86.41228</c:v>
                </c:pt>
                <c:pt idx="5029">
                  <c:v>86.42772</c:v>
                </c:pt>
                <c:pt idx="5030">
                  <c:v>86.44252</c:v>
                </c:pt>
                <c:pt idx="5031">
                  <c:v>86.45631</c:v>
                </c:pt>
                <c:pt idx="5032">
                  <c:v>86.46898</c:v>
                </c:pt>
                <c:pt idx="5033">
                  <c:v>86.4807</c:v>
                </c:pt>
                <c:pt idx="5034">
                  <c:v>86.49202</c:v>
                </c:pt>
                <c:pt idx="5035">
                  <c:v>86.50348</c:v>
                </c:pt>
                <c:pt idx="5036">
                  <c:v>86.51563</c:v>
                </c:pt>
                <c:pt idx="5037">
                  <c:v>86.52868</c:v>
                </c:pt>
                <c:pt idx="5038">
                  <c:v>86.54253</c:v>
                </c:pt>
                <c:pt idx="5039">
                  <c:v>86.55689</c:v>
                </c:pt>
                <c:pt idx="5040">
                  <c:v>86.57127</c:v>
                </c:pt>
                <c:pt idx="5041">
                  <c:v>86.58531</c:v>
                </c:pt>
                <c:pt idx="5042">
                  <c:v>86.59892</c:v>
                </c:pt>
                <c:pt idx="5043">
                  <c:v>86.61217</c:v>
                </c:pt>
                <c:pt idx="5044">
                  <c:v>86.62531</c:v>
                </c:pt>
                <c:pt idx="5045">
                  <c:v>86.6384</c:v>
                </c:pt>
                <c:pt idx="5046">
                  <c:v>86.65145</c:v>
                </c:pt>
                <c:pt idx="5047">
                  <c:v>86.66418</c:v>
                </c:pt>
                <c:pt idx="5048">
                  <c:v>86.67638</c:v>
                </c:pt>
                <c:pt idx="5049">
                  <c:v>86.68768</c:v>
                </c:pt>
                <c:pt idx="5050">
                  <c:v>86.698</c:v>
                </c:pt>
                <c:pt idx="5051">
                  <c:v>86.70744</c:v>
                </c:pt>
                <c:pt idx="5052">
                  <c:v>86.71605</c:v>
                </c:pt>
                <c:pt idx="5053">
                  <c:v>86.72392</c:v>
                </c:pt>
                <c:pt idx="5054">
                  <c:v>86.73105</c:v>
                </c:pt>
                <c:pt idx="5055">
                  <c:v>86.73734</c:v>
                </c:pt>
                <c:pt idx="5056">
                  <c:v>86.74277</c:v>
                </c:pt>
                <c:pt idx="5057">
                  <c:v>86.74747</c:v>
                </c:pt>
                <c:pt idx="5058">
                  <c:v>86.75169</c:v>
                </c:pt>
                <c:pt idx="5059">
                  <c:v>86.75584</c:v>
                </c:pt>
                <c:pt idx="5060">
                  <c:v>86.76015</c:v>
                </c:pt>
                <c:pt idx="5061">
                  <c:v>86.76458</c:v>
                </c:pt>
                <c:pt idx="5062">
                  <c:v>86.7688</c:v>
                </c:pt>
                <c:pt idx="5063">
                  <c:v>86.77215</c:v>
                </c:pt>
                <c:pt idx="5064">
                  <c:v>86.77405</c:v>
                </c:pt>
                <c:pt idx="5065">
                  <c:v>86.77409</c:v>
                </c:pt>
                <c:pt idx="5066">
                  <c:v>86.77226</c:v>
                </c:pt>
                <c:pt idx="5067">
                  <c:v>86.76895</c:v>
                </c:pt>
                <c:pt idx="5068">
                  <c:v>86.76469</c:v>
                </c:pt>
                <c:pt idx="5069">
                  <c:v>86.76002</c:v>
                </c:pt>
                <c:pt idx="5070">
                  <c:v>86.75528</c:v>
                </c:pt>
                <c:pt idx="5071">
                  <c:v>86.75043</c:v>
                </c:pt>
                <c:pt idx="5072">
                  <c:v>86.74538</c:v>
                </c:pt>
                <c:pt idx="5073">
                  <c:v>86.73998</c:v>
                </c:pt>
                <c:pt idx="5074">
                  <c:v>86.73434</c:v>
                </c:pt>
                <c:pt idx="5075">
                  <c:v>86.7286</c:v>
                </c:pt>
                <c:pt idx="5076">
                  <c:v>86.72308</c:v>
                </c:pt>
                <c:pt idx="5077">
                  <c:v>86.71793</c:v>
                </c:pt>
                <c:pt idx="5078">
                  <c:v>86.71293</c:v>
                </c:pt>
                <c:pt idx="5079">
                  <c:v>86.70772</c:v>
                </c:pt>
                <c:pt idx="5080">
                  <c:v>86.70179</c:v>
                </c:pt>
                <c:pt idx="5081">
                  <c:v>86.69468</c:v>
                </c:pt>
                <c:pt idx="5082">
                  <c:v>86.68625</c:v>
                </c:pt>
                <c:pt idx="5083">
                  <c:v>86.6767</c:v>
                </c:pt>
                <c:pt idx="5084">
                  <c:v>86.66647</c:v>
                </c:pt>
                <c:pt idx="5085">
                  <c:v>86.65604</c:v>
                </c:pt>
                <c:pt idx="5086">
                  <c:v>86.64563</c:v>
                </c:pt>
                <c:pt idx="5087">
                  <c:v>86.63536</c:v>
                </c:pt>
                <c:pt idx="5088">
                  <c:v>86.62506</c:v>
                </c:pt>
                <c:pt idx="5089">
                  <c:v>86.61459</c:v>
                </c:pt>
                <c:pt idx="5090">
                  <c:v>86.60398</c:v>
                </c:pt>
                <c:pt idx="5091">
                  <c:v>86.59336</c:v>
                </c:pt>
                <c:pt idx="5092">
                  <c:v>86.58307</c:v>
                </c:pt>
                <c:pt idx="5093">
                  <c:v>86.57337</c:v>
                </c:pt>
                <c:pt idx="5094">
                  <c:v>86.56438</c:v>
                </c:pt>
                <c:pt idx="5095">
                  <c:v>86.55582</c:v>
                </c:pt>
                <c:pt idx="5096">
                  <c:v>86.54743</c:v>
                </c:pt>
                <c:pt idx="5097">
                  <c:v>86.5387</c:v>
                </c:pt>
                <c:pt idx="5098">
                  <c:v>86.52939</c:v>
                </c:pt>
                <c:pt idx="5099">
                  <c:v>86.51945</c:v>
                </c:pt>
                <c:pt idx="5100">
                  <c:v>86.50901</c:v>
                </c:pt>
                <c:pt idx="5101">
                  <c:v>86.49815</c:v>
                </c:pt>
                <c:pt idx="5102">
                  <c:v>86.48697</c:v>
                </c:pt>
                <c:pt idx="5103">
                  <c:v>86.47536</c:v>
                </c:pt>
                <c:pt idx="5104">
                  <c:v>86.46309</c:v>
                </c:pt>
                <c:pt idx="5105">
                  <c:v>86.44997</c:v>
                </c:pt>
                <c:pt idx="5106">
                  <c:v>86.43595</c:v>
                </c:pt>
                <c:pt idx="5107">
                  <c:v>86.42118</c:v>
                </c:pt>
                <c:pt idx="5108">
                  <c:v>86.40594</c:v>
                </c:pt>
                <c:pt idx="5109">
                  <c:v>86.39051</c:v>
                </c:pt>
                <c:pt idx="5110">
                  <c:v>86.37501</c:v>
                </c:pt>
                <c:pt idx="5111">
                  <c:v>86.35934</c:v>
                </c:pt>
                <c:pt idx="5112">
                  <c:v>86.34323</c:v>
                </c:pt>
                <c:pt idx="5113">
                  <c:v>86.32644</c:v>
                </c:pt>
                <c:pt idx="5114">
                  <c:v>86.30883</c:v>
                </c:pt>
                <c:pt idx="5115">
                  <c:v>86.29047</c:v>
                </c:pt>
                <c:pt idx="5116">
                  <c:v>86.27162</c:v>
                </c:pt>
                <c:pt idx="5117">
                  <c:v>86.25264</c:v>
                </c:pt>
                <c:pt idx="5118">
                  <c:v>86.23377</c:v>
                </c:pt>
                <c:pt idx="5119">
                  <c:v>86.21509</c:v>
                </c:pt>
                <c:pt idx="5120">
                  <c:v>86.19662</c:v>
                </c:pt>
                <c:pt idx="5121">
                  <c:v>86.17828</c:v>
                </c:pt>
                <c:pt idx="5122">
                  <c:v>86.16006</c:v>
                </c:pt>
                <c:pt idx="5123">
                  <c:v>86.14202</c:v>
                </c:pt>
                <c:pt idx="5124">
                  <c:v>86.12432</c:v>
                </c:pt>
                <c:pt idx="5125">
                  <c:v>86.10705</c:v>
                </c:pt>
                <c:pt idx="5126">
                  <c:v>86.09016</c:v>
                </c:pt>
                <c:pt idx="5127">
                  <c:v>86.07352</c:v>
                </c:pt>
                <c:pt idx="5128">
                  <c:v>86.0569</c:v>
                </c:pt>
                <c:pt idx="5129">
                  <c:v>86.04012</c:v>
                </c:pt>
                <c:pt idx="5130">
                  <c:v>86.02316</c:v>
                </c:pt>
                <c:pt idx="5131">
                  <c:v>86.00616</c:v>
                </c:pt>
                <c:pt idx="5132">
                  <c:v>85.98937</c:v>
                </c:pt>
                <c:pt idx="5133">
                  <c:v>85.97305</c:v>
                </c:pt>
                <c:pt idx="5134">
                  <c:v>85.95727</c:v>
                </c:pt>
                <c:pt idx="5135">
                  <c:v>85.94202</c:v>
                </c:pt>
                <c:pt idx="5136">
                  <c:v>85.92715</c:v>
                </c:pt>
                <c:pt idx="5137">
                  <c:v>85.91253</c:v>
                </c:pt>
                <c:pt idx="5138">
                  <c:v>85.89812</c:v>
                </c:pt>
                <c:pt idx="5139">
                  <c:v>85.88408</c:v>
                </c:pt>
                <c:pt idx="5140">
                  <c:v>85.87051</c:v>
                </c:pt>
                <c:pt idx="5141">
                  <c:v>85.85746</c:v>
                </c:pt>
                <c:pt idx="5142">
                  <c:v>85.84489</c:v>
                </c:pt>
                <c:pt idx="5143">
                  <c:v>85.83257</c:v>
                </c:pt>
                <c:pt idx="5144">
                  <c:v>85.82027</c:v>
                </c:pt>
                <c:pt idx="5145">
                  <c:v>85.80782</c:v>
                </c:pt>
                <c:pt idx="5146">
                  <c:v>85.79533</c:v>
                </c:pt>
                <c:pt idx="5147">
                  <c:v>85.78307</c:v>
                </c:pt>
                <c:pt idx="5148">
                  <c:v>85.77135</c:v>
                </c:pt>
                <c:pt idx="5149">
                  <c:v>85.76038</c:v>
                </c:pt>
                <c:pt idx="5150">
                  <c:v>85.75023</c:v>
                </c:pt>
                <c:pt idx="5151">
                  <c:v>85.74062</c:v>
                </c:pt>
                <c:pt idx="5152">
                  <c:v>85.73125</c:v>
                </c:pt>
                <c:pt idx="5153">
                  <c:v>85.72188</c:v>
                </c:pt>
                <c:pt idx="5154">
                  <c:v>85.71252</c:v>
                </c:pt>
                <c:pt idx="5155">
                  <c:v>85.70348</c:v>
                </c:pt>
                <c:pt idx="5156">
                  <c:v>85.69522</c:v>
                </c:pt>
                <c:pt idx="5157">
                  <c:v>85.68813</c:v>
                </c:pt>
                <c:pt idx="5158">
                  <c:v>85.6824</c:v>
                </c:pt>
                <c:pt idx="5159">
                  <c:v>85.67773</c:v>
                </c:pt>
                <c:pt idx="5160">
                  <c:v>85.67369</c:v>
                </c:pt>
                <c:pt idx="5161">
                  <c:v>85.66975</c:v>
                </c:pt>
                <c:pt idx="5162">
                  <c:v>85.66545</c:v>
                </c:pt>
                <c:pt idx="5163">
                  <c:v>85.66061</c:v>
                </c:pt>
                <c:pt idx="5164">
                  <c:v>85.65533</c:v>
                </c:pt>
                <c:pt idx="5165">
                  <c:v>85.6498</c:v>
                </c:pt>
                <c:pt idx="5166">
                  <c:v>85.64417</c:v>
                </c:pt>
                <c:pt idx="5167">
                  <c:v>85.63847</c:v>
                </c:pt>
                <c:pt idx="5168">
                  <c:v>85.63261</c:v>
                </c:pt>
                <c:pt idx="5169">
                  <c:v>85.62653</c:v>
                </c:pt>
                <c:pt idx="5170">
                  <c:v>85.6202</c:v>
                </c:pt>
                <c:pt idx="5171">
                  <c:v>85.61378</c:v>
                </c:pt>
                <c:pt idx="5172">
                  <c:v>85.60754</c:v>
                </c:pt>
                <c:pt idx="5173">
                  <c:v>85.60179</c:v>
                </c:pt>
                <c:pt idx="5174">
                  <c:v>85.59673</c:v>
                </c:pt>
                <c:pt idx="5175">
                  <c:v>85.59234</c:v>
                </c:pt>
                <c:pt idx="5176">
                  <c:v>85.58849</c:v>
                </c:pt>
                <c:pt idx="5177">
                  <c:v>85.58501</c:v>
                </c:pt>
                <c:pt idx="5178">
                  <c:v>85.58182</c:v>
                </c:pt>
                <c:pt idx="5179">
                  <c:v>85.57886</c:v>
                </c:pt>
                <c:pt idx="5180">
                  <c:v>85.57623</c:v>
                </c:pt>
                <c:pt idx="5181">
                  <c:v>85.57394</c:v>
                </c:pt>
                <c:pt idx="5182">
                  <c:v>85.57198</c:v>
                </c:pt>
                <c:pt idx="5183">
                  <c:v>85.57004</c:v>
                </c:pt>
                <c:pt idx="5184">
                  <c:v>85.56787</c:v>
                </c:pt>
                <c:pt idx="5185">
                  <c:v>85.56528</c:v>
                </c:pt>
                <c:pt idx="5186">
                  <c:v>85.56214</c:v>
                </c:pt>
                <c:pt idx="5187">
                  <c:v>85.55853</c:v>
                </c:pt>
                <c:pt idx="5188">
                  <c:v>85.55461</c:v>
                </c:pt>
                <c:pt idx="5189">
                  <c:v>85.55058</c:v>
                </c:pt>
                <c:pt idx="5190">
                  <c:v>85.54653</c:v>
                </c:pt>
                <c:pt idx="5191">
                  <c:v>85.54253</c:v>
                </c:pt>
                <c:pt idx="5192">
                  <c:v>85.53857</c:v>
                </c:pt>
                <c:pt idx="5193">
                  <c:v>85.53475</c:v>
                </c:pt>
                <c:pt idx="5194">
                  <c:v>85.53127</c:v>
                </c:pt>
                <c:pt idx="5195">
                  <c:v>85.52841</c:v>
                </c:pt>
                <c:pt idx="5196">
                  <c:v>85.52635</c:v>
                </c:pt>
                <c:pt idx="5197">
                  <c:v>85.52515</c:v>
                </c:pt>
                <c:pt idx="5198">
                  <c:v>85.52451</c:v>
                </c:pt>
                <c:pt idx="5199">
                  <c:v>85.52399</c:v>
                </c:pt>
                <c:pt idx="5200">
                  <c:v>85.52312</c:v>
                </c:pt>
                <c:pt idx="5201">
                  <c:v>85.52161</c:v>
                </c:pt>
                <c:pt idx="5202">
                  <c:v>85.51957</c:v>
                </c:pt>
                <c:pt idx="5203">
                  <c:v>85.51733</c:v>
                </c:pt>
                <c:pt idx="5204">
                  <c:v>85.51547</c:v>
                </c:pt>
                <c:pt idx="5205">
                  <c:v>85.51437</c:v>
                </c:pt>
                <c:pt idx="5206">
                  <c:v>85.51408</c:v>
                </c:pt>
                <c:pt idx="5207">
                  <c:v>85.51427</c:v>
                </c:pt>
                <c:pt idx="5208">
                  <c:v>85.51434</c:v>
                </c:pt>
                <c:pt idx="5209">
                  <c:v>85.51369</c:v>
                </c:pt>
                <c:pt idx="5210">
                  <c:v>85.51199</c:v>
                </c:pt>
                <c:pt idx="5211">
                  <c:v>85.50927</c:v>
                </c:pt>
                <c:pt idx="5212">
                  <c:v>85.50591</c:v>
                </c:pt>
                <c:pt idx="5213">
                  <c:v>85.50248</c:v>
                </c:pt>
                <c:pt idx="5214">
                  <c:v>85.49955</c:v>
                </c:pt>
                <c:pt idx="5215">
                  <c:v>85.49738</c:v>
                </c:pt>
                <c:pt idx="5216">
                  <c:v>85.49605</c:v>
                </c:pt>
                <c:pt idx="5217">
                  <c:v>85.4955</c:v>
                </c:pt>
                <c:pt idx="5218">
                  <c:v>85.49561</c:v>
                </c:pt>
                <c:pt idx="5219">
                  <c:v>85.49623</c:v>
                </c:pt>
                <c:pt idx="5220">
                  <c:v>85.49735</c:v>
                </c:pt>
                <c:pt idx="5221">
                  <c:v>85.49892</c:v>
                </c:pt>
                <c:pt idx="5222">
                  <c:v>85.50079</c:v>
                </c:pt>
                <c:pt idx="5223">
                  <c:v>85.50269</c:v>
                </c:pt>
                <c:pt idx="5224">
                  <c:v>85.50437</c:v>
                </c:pt>
                <c:pt idx="5225">
                  <c:v>85.50564</c:v>
                </c:pt>
                <c:pt idx="5226">
                  <c:v>85.5065</c:v>
                </c:pt>
                <c:pt idx="5227">
                  <c:v>85.50713</c:v>
                </c:pt>
                <c:pt idx="5228">
                  <c:v>85.50779</c:v>
                </c:pt>
                <c:pt idx="5229">
                  <c:v>85.50874</c:v>
                </c:pt>
                <c:pt idx="5230">
                  <c:v>85.51006</c:v>
                </c:pt>
                <c:pt idx="5231">
                  <c:v>85.51165</c:v>
                </c:pt>
                <c:pt idx="5232">
                  <c:v>85.51329</c:v>
                </c:pt>
                <c:pt idx="5233">
                  <c:v>85.51483</c:v>
                </c:pt>
                <c:pt idx="5234">
                  <c:v>85.5163</c:v>
                </c:pt>
                <c:pt idx="5235">
                  <c:v>85.51791</c:v>
                </c:pt>
                <c:pt idx="5236">
                  <c:v>85.52005</c:v>
                </c:pt>
                <c:pt idx="5237">
                  <c:v>85.52292</c:v>
                </c:pt>
                <c:pt idx="5238">
                  <c:v>85.52654</c:v>
                </c:pt>
                <c:pt idx="5239">
                  <c:v>85.53058</c:v>
                </c:pt>
                <c:pt idx="5240">
                  <c:v>85.53453</c:v>
                </c:pt>
                <c:pt idx="5241">
                  <c:v>85.53783</c:v>
                </c:pt>
                <c:pt idx="5242">
                  <c:v>85.5401</c:v>
                </c:pt>
                <c:pt idx="5243">
                  <c:v>85.54128</c:v>
                </c:pt>
                <c:pt idx="5244">
                  <c:v>85.5416</c:v>
                </c:pt>
                <c:pt idx="5245">
                  <c:v>85.54147</c:v>
                </c:pt>
                <c:pt idx="5246">
                  <c:v>85.54131</c:v>
                </c:pt>
                <c:pt idx="5247">
                  <c:v>85.54135</c:v>
                </c:pt>
                <c:pt idx="5248">
                  <c:v>85.54174</c:v>
                </c:pt>
                <c:pt idx="5249">
                  <c:v>85.54249</c:v>
                </c:pt>
                <c:pt idx="5250">
                  <c:v>85.54355</c:v>
                </c:pt>
                <c:pt idx="5251">
                  <c:v>85.54497</c:v>
                </c:pt>
                <c:pt idx="5252">
                  <c:v>85.54677</c:v>
                </c:pt>
                <c:pt idx="5253">
                  <c:v>85.54901</c:v>
                </c:pt>
                <c:pt idx="5254">
                  <c:v>85.55158</c:v>
                </c:pt>
                <c:pt idx="5255">
                  <c:v>85.55442</c:v>
                </c:pt>
                <c:pt idx="5256">
                  <c:v>85.55724</c:v>
                </c:pt>
                <c:pt idx="5257">
                  <c:v>85.55992</c:v>
                </c:pt>
                <c:pt idx="5258">
                  <c:v>85.56243</c:v>
                </c:pt>
                <c:pt idx="5259">
                  <c:v>85.56483</c:v>
                </c:pt>
                <c:pt idx="5260">
                  <c:v>85.56731</c:v>
                </c:pt>
                <c:pt idx="5261">
                  <c:v>85.57004</c:v>
                </c:pt>
                <c:pt idx="5262">
                  <c:v>85.5731</c:v>
                </c:pt>
                <c:pt idx="5263">
                  <c:v>85.57645</c:v>
                </c:pt>
                <c:pt idx="5264">
                  <c:v>85.58007</c:v>
                </c:pt>
                <c:pt idx="5265">
                  <c:v>85.58385</c:v>
                </c:pt>
                <c:pt idx="5266">
                  <c:v>85.58789</c:v>
                </c:pt>
                <c:pt idx="5267">
                  <c:v>85.59228</c:v>
                </c:pt>
                <c:pt idx="5268">
                  <c:v>85.59722</c:v>
                </c:pt>
                <c:pt idx="5269">
                  <c:v>85.60269</c:v>
                </c:pt>
                <c:pt idx="5270">
                  <c:v>85.6086</c:v>
                </c:pt>
                <c:pt idx="5271">
                  <c:v>85.61467</c:v>
                </c:pt>
                <c:pt idx="5272">
                  <c:v>85.62059</c:v>
                </c:pt>
                <c:pt idx="5273">
                  <c:v>85.6261</c:v>
                </c:pt>
                <c:pt idx="5274">
                  <c:v>85.63118</c:v>
                </c:pt>
                <c:pt idx="5275">
                  <c:v>85.63599</c:v>
                </c:pt>
                <c:pt idx="5276">
                  <c:v>85.64075</c:v>
                </c:pt>
                <c:pt idx="5277">
                  <c:v>85.64567</c:v>
                </c:pt>
                <c:pt idx="5278">
                  <c:v>85.65083</c:v>
                </c:pt>
                <c:pt idx="5279">
                  <c:v>85.65607</c:v>
                </c:pt>
                <c:pt idx="5280">
                  <c:v>85.66129</c:v>
                </c:pt>
                <c:pt idx="5281">
                  <c:v>85.66637</c:v>
                </c:pt>
                <c:pt idx="5282">
                  <c:v>85.67126</c:v>
                </c:pt>
                <c:pt idx="5283">
                  <c:v>85.67621</c:v>
                </c:pt>
                <c:pt idx="5284">
                  <c:v>85.68143</c:v>
                </c:pt>
                <c:pt idx="5285">
                  <c:v>85.68716</c:v>
                </c:pt>
                <c:pt idx="5286">
                  <c:v>85.69351</c:v>
                </c:pt>
                <c:pt idx="5287">
                  <c:v>85.70052</c:v>
                </c:pt>
                <c:pt idx="5288">
                  <c:v>85.70817</c:v>
                </c:pt>
                <c:pt idx="5289">
                  <c:v>85.71649</c:v>
                </c:pt>
                <c:pt idx="5290">
                  <c:v>85.72565</c:v>
                </c:pt>
                <c:pt idx="5291">
                  <c:v>85.73569</c:v>
                </c:pt>
                <c:pt idx="5292">
                  <c:v>85.74666</c:v>
                </c:pt>
                <c:pt idx="5293">
                  <c:v>85.75837</c:v>
                </c:pt>
                <c:pt idx="5294">
                  <c:v>85.77029</c:v>
                </c:pt>
                <c:pt idx="5295">
                  <c:v>85.78179</c:v>
                </c:pt>
                <c:pt idx="5296">
                  <c:v>85.79228</c:v>
                </c:pt>
                <c:pt idx="5297">
                  <c:v>85.80148</c:v>
                </c:pt>
                <c:pt idx="5298">
                  <c:v>85.8095</c:v>
                </c:pt>
                <c:pt idx="5299">
                  <c:v>85.81679</c:v>
                </c:pt>
                <c:pt idx="5300">
                  <c:v>85.82391</c:v>
                </c:pt>
                <c:pt idx="5301">
                  <c:v>85.83141</c:v>
                </c:pt>
                <c:pt idx="5302">
                  <c:v>85.83942</c:v>
                </c:pt>
                <c:pt idx="5303">
                  <c:v>85.84786</c:v>
                </c:pt>
                <c:pt idx="5304">
                  <c:v>85.85648</c:v>
                </c:pt>
                <c:pt idx="5305">
                  <c:v>85.86499</c:v>
                </c:pt>
                <c:pt idx="5306">
                  <c:v>85.87345</c:v>
                </c:pt>
                <c:pt idx="5307">
                  <c:v>85.88212</c:v>
                </c:pt>
                <c:pt idx="5308">
                  <c:v>85.89143</c:v>
                </c:pt>
                <c:pt idx="5309">
                  <c:v>85.90171</c:v>
                </c:pt>
                <c:pt idx="5310">
                  <c:v>85.91312</c:v>
                </c:pt>
                <c:pt idx="5311">
                  <c:v>85.92539</c:v>
                </c:pt>
                <c:pt idx="5312">
                  <c:v>85.93813</c:v>
                </c:pt>
                <c:pt idx="5313">
                  <c:v>85.95084</c:v>
                </c:pt>
                <c:pt idx="5314">
                  <c:v>85.96321</c:v>
                </c:pt>
                <c:pt idx="5315">
                  <c:v>85.97506</c:v>
                </c:pt>
                <c:pt idx="5316">
                  <c:v>85.98654</c:v>
                </c:pt>
                <c:pt idx="5317">
                  <c:v>85.99776</c:v>
                </c:pt>
                <c:pt idx="5318">
                  <c:v>86.00882</c:v>
                </c:pt>
                <c:pt idx="5319">
                  <c:v>86.01969</c:v>
                </c:pt>
                <c:pt idx="5320">
                  <c:v>86.03039</c:v>
                </c:pt>
                <c:pt idx="5321">
                  <c:v>86.04093</c:v>
                </c:pt>
                <c:pt idx="5322">
                  <c:v>86.05157</c:v>
                </c:pt>
                <c:pt idx="5323">
                  <c:v>86.06262</c:v>
                </c:pt>
                <c:pt idx="5324">
                  <c:v>86.07454</c:v>
                </c:pt>
                <c:pt idx="5325">
                  <c:v>86.08749</c:v>
                </c:pt>
                <c:pt idx="5326">
                  <c:v>86.10146</c:v>
                </c:pt>
                <c:pt idx="5327">
                  <c:v>86.11604</c:v>
                </c:pt>
                <c:pt idx="5328">
                  <c:v>86.1307</c:v>
                </c:pt>
                <c:pt idx="5329">
                  <c:v>86.14491</c:v>
                </c:pt>
                <c:pt idx="5330">
                  <c:v>86.15839</c:v>
                </c:pt>
                <c:pt idx="5331">
                  <c:v>86.17114</c:v>
                </c:pt>
                <c:pt idx="5332">
                  <c:v>86.18342</c:v>
                </c:pt>
                <c:pt idx="5333">
                  <c:v>86.1955</c:v>
                </c:pt>
                <c:pt idx="5334">
                  <c:v>86.20762</c:v>
                </c:pt>
                <c:pt idx="5335">
                  <c:v>86.21977</c:v>
                </c:pt>
                <c:pt idx="5336">
                  <c:v>86.23185</c:v>
                </c:pt>
                <c:pt idx="5337">
                  <c:v>86.24371</c:v>
                </c:pt>
                <c:pt idx="5338">
                  <c:v>86.25532</c:v>
                </c:pt>
                <c:pt idx="5339">
                  <c:v>86.26685</c:v>
                </c:pt>
                <c:pt idx="5340">
                  <c:v>86.2785</c:v>
                </c:pt>
                <c:pt idx="5341">
                  <c:v>86.29044</c:v>
                </c:pt>
                <c:pt idx="5342">
                  <c:v>86.30279</c:v>
                </c:pt>
                <c:pt idx="5343">
                  <c:v>86.31537</c:v>
                </c:pt>
                <c:pt idx="5344">
                  <c:v>86.32797</c:v>
                </c:pt>
                <c:pt idx="5345">
                  <c:v>86.34038</c:v>
                </c:pt>
                <c:pt idx="5346">
                  <c:v>86.3525</c:v>
                </c:pt>
                <c:pt idx="5347">
                  <c:v>86.36443</c:v>
                </c:pt>
                <c:pt idx="5348">
                  <c:v>86.37634</c:v>
                </c:pt>
                <c:pt idx="5349">
                  <c:v>86.38846</c:v>
                </c:pt>
                <c:pt idx="5350">
                  <c:v>86.40086</c:v>
                </c:pt>
                <c:pt idx="5351">
                  <c:v>86.41348</c:v>
                </c:pt>
                <c:pt idx="5352">
                  <c:v>86.42612</c:v>
                </c:pt>
                <c:pt idx="5353">
                  <c:v>86.43864</c:v>
                </c:pt>
                <c:pt idx="5354">
                  <c:v>86.45098</c:v>
                </c:pt>
                <c:pt idx="5355">
                  <c:v>86.4631</c:v>
                </c:pt>
                <c:pt idx="5356">
                  <c:v>86.47508</c:v>
                </c:pt>
                <c:pt idx="5357">
                  <c:v>86.48683</c:v>
                </c:pt>
                <c:pt idx="5358">
                  <c:v>86.4982</c:v>
                </c:pt>
                <c:pt idx="5359">
                  <c:v>86.50887</c:v>
                </c:pt>
                <c:pt idx="5360">
                  <c:v>86.51865</c:v>
                </c:pt>
                <c:pt idx="5361">
                  <c:v>86.52754</c:v>
                </c:pt>
                <c:pt idx="5362">
                  <c:v>86.53584</c:v>
                </c:pt>
                <c:pt idx="5363">
                  <c:v>86.54405</c:v>
                </c:pt>
                <c:pt idx="5364">
                  <c:v>86.55274</c:v>
                </c:pt>
                <c:pt idx="5365">
                  <c:v>86.56236</c:v>
                </c:pt>
                <c:pt idx="5366">
                  <c:v>86.57291</c:v>
                </c:pt>
                <c:pt idx="5367">
                  <c:v>86.58414</c:v>
                </c:pt>
                <c:pt idx="5368">
                  <c:v>86.59557</c:v>
                </c:pt>
                <c:pt idx="5369">
                  <c:v>86.60671</c:v>
                </c:pt>
                <c:pt idx="5370">
                  <c:v>86.61729</c:v>
                </c:pt>
                <c:pt idx="5371">
                  <c:v>86.62741</c:v>
                </c:pt>
                <c:pt idx="5372">
                  <c:v>86.63727</c:v>
                </c:pt>
                <c:pt idx="5373">
                  <c:v>86.64724</c:v>
                </c:pt>
                <c:pt idx="5374">
                  <c:v>86.65748</c:v>
                </c:pt>
                <c:pt idx="5375">
                  <c:v>86.66793</c:v>
                </c:pt>
                <c:pt idx="5376">
                  <c:v>86.67835</c:v>
                </c:pt>
                <c:pt idx="5377">
                  <c:v>86.68839</c:v>
                </c:pt>
                <c:pt idx="5378">
                  <c:v>86.69784</c:v>
                </c:pt>
                <c:pt idx="5379">
                  <c:v>86.70656</c:v>
                </c:pt>
                <c:pt idx="5380">
                  <c:v>86.7147</c:v>
                </c:pt>
                <c:pt idx="5381">
                  <c:v>86.72243</c:v>
                </c:pt>
                <c:pt idx="5382">
                  <c:v>86.72999</c:v>
                </c:pt>
                <c:pt idx="5383">
                  <c:v>86.73754</c:v>
                </c:pt>
                <c:pt idx="5384">
                  <c:v>86.74525</c:v>
                </c:pt>
                <c:pt idx="5385">
                  <c:v>86.75318</c:v>
                </c:pt>
                <c:pt idx="5386">
                  <c:v>86.76149</c:v>
                </c:pt>
                <c:pt idx="5387">
                  <c:v>86.77019</c:v>
                </c:pt>
                <c:pt idx="5388">
                  <c:v>86.77927</c:v>
                </c:pt>
                <c:pt idx="5389">
                  <c:v>86.78849</c:v>
                </c:pt>
                <c:pt idx="5390">
                  <c:v>86.79745</c:v>
                </c:pt>
                <c:pt idx="5391">
                  <c:v>86.80576</c:v>
                </c:pt>
                <c:pt idx="5392">
                  <c:v>86.81307</c:v>
                </c:pt>
                <c:pt idx="5393">
                  <c:v>86.81936</c:v>
                </c:pt>
                <c:pt idx="5394">
                  <c:v>86.82487</c:v>
                </c:pt>
                <c:pt idx="5395">
                  <c:v>86.8301</c:v>
                </c:pt>
                <c:pt idx="5396">
                  <c:v>86.83557</c:v>
                </c:pt>
                <c:pt idx="5397">
                  <c:v>86.84158</c:v>
                </c:pt>
                <c:pt idx="5398">
                  <c:v>86.84805</c:v>
                </c:pt>
                <c:pt idx="5399">
                  <c:v>86.85462</c:v>
                </c:pt>
                <c:pt idx="5400">
                  <c:v>86.86076</c:v>
                </c:pt>
                <c:pt idx="5401">
                  <c:v>86.86608</c:v>
                </c:pt>
                <c:pt idx="5402">
                  <c:v>86.87045</c:v>
                </c:pt>
                <c:pt idx="5403">
                  <c:v>86.87404</c:v>
                </c:pt>
                <c:pt idx="5404">
                  <c:v>86.87727</c:v>
                </c:pt>
                <c:pt idx="5405">
                  <c:v>86.88052</c:v>
                </c:pt>
                <c:pt idx="5406">
                  <c:v>86.88395</c:v>
                </c:pt>
                <c:pt idx="5407">
                  <c:v>86.88743</c:v>
                </c:pt>
                <c:pt idx="5408">
                  <c:v>86.89072</c:v>
                </c:pt>
                <c:pt idx="5409">
                  <c:v>86.89342</c:v>
                </c:pt>
                <c:pt idx="5410">
                  <c:v>86.89545</c:v>
                </c:pt>
                <c:pt idx="5411">
                  <c:v>86.89684</c:v>
                </c:pt>
                <c:pt idx="5412">
                  <c:v>86.8979</c:v>
                </c:pt>
                <c:pt idx="5413">
                  <c:v>86.89889</c:v>
                </c:pt>
                <c:pt idx="5414">
                  <c:v>86.90001</c:v>
                </c:pt>
                <c:pt idx="5415">
                  <c:v>86.90127</c:v>
                </c:pt>
                <c:pt idx="5416">
                  <c:v>86.90254</c:v>
                </c:pt>
                <c:pt idx="5417">
                  <c:v>86.90361</c:v>
                </c:pt>
                <c:pt idx="5418">
                  <c:v>86.9044</c:v>
                </c:pt>
                <c:pt idx="5419">
                  <c:v>86.90489</c:v>
                </c:pt>
                <c:pt idx="5420">
                  <c:v>86.90528</c:v>
                </c:pt>
                <c:pt idx="5421">
                  <c:v>86.90569</c:v>
                </c:pt>
                <c:pt idx="5422">
                  <c:v>86.90613</c:v>
                </c:pt>
                <c:pt idx="5423">
                  <c:v>86.90665</c:v>
                </c:pt>
                <c:pt idx="5424">
                  <c:v>86.90709</c:v>
                </c:pt>
                <c:pt idx="5425">
                  <c:v>86.9074</c:v>
                </c:pt>
                <c:pt idx="5426">
                  <c:v>86.90755</c:v>
                </c:pt>
                <c:pt idx="5427">
                  <c:v>86.90758</c:v>
                </c:pt>
                <c:pt idx="5428">
                  <c:v>86.90758</c:v>
                </c:pt>
                <c:pt idx="5429">
                  <c:v>86.90748</c:v>
                </c:pt>
                <c:pt idx="5430">
                  <c:v>86.90718</c:v>
                </c:pt>
                <c:pt idx="5431">
                  <c:v>86.90643</c:v>
                </c:pt>
                <c:pt idx="5432">
                  <c:v>86.9051</c:v>
                </c:pt>
                <c:pt idx="5433">
                  <c:v>86.90311</c:v>
                </c:pt>
                <c:pt idx="5434">
                  <c:v>86.90063</c:v>
                </c:pt>
                <c:pt idx="5435">
                  <c:v>86.89801</c:v>
                </c:pt>
                <c:pt idx="5436">
                  <c:v>86.89548</c:v>
                </c:pt>
                <c:pt idx="5437">
                  <c:v>86.89317</c:v>
                </c:pt>
                <c:pt idx="5438">
                  <c:v>86.89112</c:v>
                </c:pt>
                <c:pt idx="5439">
                  <c:v>86.88901</c:v>
                </c:pt>
                <c:pt idx="5440">
                  <c:v>86.88651</c:v>
                </c:pt>
                <c:pt idx="5441">
                  <c:v>86.88342</c:v>
                </c:pt>
                <c:pt idx="5442">
                  <c:v>86.87978</c:v>
                </c:pt>
                <c:pt idx="5443">
                  <c:v>86.87573</c:v>
                </c:pt>
                <c:pt idx="5444">
                  <c:v>86.87156</c:v>
                </c:pt>
                <c:pt idx="5445">
                  <c:v>86.86745</c:v>
                </c:pt>
                <c:pt idx="5446">
                  <c:v>86.8634</c:v>
                </c:pt>
                <c:pt idx="5447">
                  <c:v>86.8593</c:v>
                </c:pt>
                <c:pt idx="5448">
                  <c:v>86.85501</c:v>
                </c:pt>
                <c:pt idx="5449">
                  <c:v>86.85039</c:v>
                </c:pt>
                <c:pt idx="5450">
                  <c:v>86.84551</c:v>
                </c:pt>
                <c:pt idx="5451">
                  <c:v>86.84055</c:v>
                </c:pt>
                <c:pt idx="5452">
                  <c:v>86.83565</c:v>
                </c:pt>
                <c:pt idx="5453">
                  <c:v>86.8309</c:v>
                </c:pt>
                <c:pt idx="5454">
                  <c:v>86.8262</c:v>
                </c:pt>
                <c:pt idx="5455">
                  <c:v>86.82133</c:v>
                </c:pt>
                <c:pt idx="5456">
                  <c:v>86.81613</c:v>
                </c:pt>
                <c:pt idx="5457">
                  <c:v>86.81063</c:v>
                </c:pt>
                <c:pt idx="5458">
                  <c:v>86.805</c:v>
                </c:pt>
                <c:pt idx="5459">
                  <c:v>86.79951</c:v>
                </c:pt>
                <c:pt idx="5460">
                  <c:v>86.79438</c:v>
                </c:pt>
                <c:pt idx="5461">
                  <c:v>86.78954</c:v>
                </c:pt>
                <c:pt idx="5462">
                  <c:v>86.78454</c:v>
                </c:pt>
                <c:pt idx="5463">
                  <c:v>86.77876</c:v>
                </c:pt>
                <c:pt idx="5464">
                  <c:v>86.77161</c:v>
                </c:pt>
                <c:pt idx="5465">
                  <c:v>86.76283</c:v>
                </c:pt>
                <c:pt idx="5466">
                  <c:v>86.75261</c:v>
                </c:pt>
                <c:pt idx="5467">
                  <c:v>86.74146</c:v>
                </c:pt>
                <c:pt idx="5468">
                  <c:v>86.73017</c:v>
                </c:pt>
                <c:pt idx="5469">
                  <c:v>86.71931</c:v>
                </c:pt>
                <c:pt idx="5470">
                  <c:v>86.70925</c:v>
                </c:pt>
                <c:pt idx="5471">
                  <c:v>86.69998</c:v>
                </c:pt>
                <c:pt idx="5472">
                  <c:v>86.69132</c:v>
                </c:pt>
                <c:pt idx="5473">
                  <c:v>86.68314</c:v>
                </c:pt>
                <c:pt idx="5474">
                  <c:v>86.67545</c:v>
                </c:pt>
                <c:pt idx="5475">
                  <c:v>86.66844</c:v>
                </c:pt>
                <c:pt idx="5476">
                  <c:v>86.66236</c:v>
                </c:pt>
                <c:pt idx="5477">
                  <c:v>86.65717</c:v>
                </c:pt>
                <c:pt idx="5478">
                  <c:v>86.65264</c:v>
                </c:pt>
                <c:pt idx="5479">
                  <c:v>86.64824</c:v>
                </c:pt>
                <c:pt idx="5480">
                  <c:v>86.64336</c:v>
                </c:pt>
                <c:pt idx="5481">
                  <c:v>86.63757</c:v>
                </c:pt>
                <c:pt idx="5482">
                  <c:v>86.63087</c:v>
                </c:pt>
                <c:pt idx="5483">
                  <c:v>86.62348</c:v>
                </c:pt>
                <c:pt idx="5484">
                  <c:v>86.61591</c:v>
                </c:pt>
                <c:pt idx="5485">
                  <c:v>86.60836</c:v>
                </c:pt>
                <c:pt idx="5486">
                  <c:v>86.60092</c:v>
                </c:pt>
                <c:pt idx="5487">
                  <c:v>86.5933</c:v>
                </c:pt>
                <c:pt idx="5488">
                  <c:v>86.58505</c:v>
                </c:pt>
                <c:pt idx="5489">
                  <c:v>86.57585</c:v>
                </c:pt>
                <c:pt idx="5490">
                  <c:v>86.56572</c:v>
                </c:pt>
                <c:pt idx="5491">
                  <c:v>86.55499</c:v>
                </c:pt>
                <c:pt idx="5492">
                  <c:v>86.54418</c:v>
                </c:pt>
                <c:pt idx="5493">
                  <c:v>86.53381</c:v>
                </c:pt>
                <c:pt idx="5494">
                  <c:v>86.52411</c:v>
                </c:pt>
                <c:pt idx="5495">
                  <c:v>86.51512</c:v>
                </c:pt>
                <c:pt idx="5496">
                  <c:v>86.50672</c:v>
                </c:pt>
                <c:pt idx="5497">
                  <c:v>86.49875</c:v>
                </c:pt>
                <c:pt idx="5498">
                  <c:v>86.4912</c:v>
                </c:pt>
                <c:pt idx="5499">
                  <c:v>86.48421</c:v>
                </c:pt>
                <c:pt idx="5500">
                  <c:v>86.47781</c:v>
                </c:pt>
                <c:pt idx="5501">
                  <c:v>86.47184</c:v>
                </c:pt>
                <c:pt idx="5502">
                  <c:v>86.46574</c:v>
                </c:pt>
                <c:pt idx="5503">
                  <c:v>86.45869</c:v>
                </c:pt>
                <c:pt idx="5504">
                  <c:v>86.44994</c:v>
                </c:pt>
                <c:pt idx="5505">
                  <c:v>86.4391</c:v>
                </c:pt>
                <c:pt idx="5506">
                  <c:v>86.42632</c:v>
                </c:pt>
                <c:pt idx="5507">
                  <c:v>86.41235</c:v>
                </c:pt>
                <c:pt idx="5508">
                  <c:v>86.39827</c:v>
                </c:pt>
                <c:pt idx="5509">
                  <c:v>86.38515</c:v>
                </c:pt>
                <c:pt idx="5510">
                  <c:v>86.37363</c:v>
                </c:pt>
                <c:pt idx="5511">
                  <c:v>86.36388</c:v>
                </c:pt>
                <c:pt idx="5512">
                  <c:v>86.3556</c:v>
                </c:pt>
                <c:pt idx="5513">
                  <c:v>86.34829</c:v>
                </c:pt>
                <c:pt idx="5514">
                  <c:v>86.34144</c:v>
                </c:pt>
                <c:pt idx="5515">
                  <c:v>86.33473</c:v>
                </c:pt>
                <c:pt idx="5516">
                  <c:v>86.32801</c:v>
                </c:pt>
                <c:pt idx="5517">
                  <c:v>86.32114</c:v>
                </c:pt>
                <c:pt idx="5518">
                  <c:v>86.3139</c:v>
                </c:pt>
                <c:pt idx="5519">
                  <c:v>86.30602</c:v>
                </c:pt>
                <c:pt idx="5520">
                  <c:v>86.29729</c:v>
                </c:pt>
                <c:pt idx="5521">
                  <c:v>86.28765</c:v>
                </c:pt>
                <c:pt idx="5522">
                  <c:v>86.27737</c:v>
                </c:pt>
                <c:pt idx="5523">
                  <c:v>86.267</c:v>
                </c:pt>
                <c:pt idx="5524">
                  <c:v>86.25705</c:v>
                </c:pt>
                <c:pt idx="5525">
                  <c:v>86.24782</c:v>
                </c:pt>
                <c:pt idx="5526">
                  <c:v>86.23931</c:v>
                </c:pt>
                <c:pt idx="5527">
                  <c:v>86.23112</c:v>
                </c:pt>
                <c:pt idx="5528">
                  <c:v>86.22272</c:v>
                </c:pt>
                <c:pt idx="5529">
                  <c:v>86.21381</c:v>
                </c:pt>
                <c:pt idx="5530">
                  <c:v>86.20444</c:v>
                </c:pt>
                <c:pt idx="5531">
                  <c:v>86.19514</c:v>
                </c:pt>
                <c:pt idx="5532">
                  <c:v>86.1865</c:v>
                </c:pt>
                <c:pt idx="5533">
                  <c:v>86.17901</c:v>
                </c:pt>
                <c:pt idx="5534">
                  <c:v>86.17265</c:v>
                </c:pt>
                <c:pt idx="5535">
                  <c:v>86.1669</c:v>
                </c:pt>
                <c:pt idx="5536">
                  <c:v>86.16099</c:v>
                </c:pt>
                <c:pt idx="5537">
                  <c:v>86.15408</c:v>
                </c:pt>
                <c:pt idx="5538">
                  <c:v>86.14581</c:v>
                </c:pt>
                <c:pt idx="5539">
                  <c:v>86.13631</c:v>
                </c:pt>
                <c:pt idx="5540">
                  <c:v>86.1261</c:v>
                </c:pt>
                <c:pt idx="5541">
                  <c:v>86.11585</c:v>
                </c:pt>
                <c:pt idx="5542">
                  <c:v>86.10612</c:v>
                </c:pt>
                <c:pt idx="5543">
                  <c:v>86.09688</c:v>
                </c:pt>
                <c:pt idx="5544">
                  <c:v>86.08788</c:v>
                </c:pt>
                <c:pt idx="5545">
                  <c:v>86.07864</c:v>
                </c:pt>
                <c:pt idx="5546">
                  <c:v>86.06885</c:v>
                </c:pt>
                <c:pt idx="5547">
                  <c:v>86.05845</c:v>
                </c:pt>
                <c:pt idx="5548">
                  <c:v>86.04776</c:v>
                </c:pt>
                <c:pt idx="5549">
                  <c:v>86.03712</c:v>
                </c:pt>
                <c:pt idx="5550">
                  <c:v>86.02676</c:v>
                </c:pt>
                <c:pt idx="5551">
                  <c:v>86.0167</c:v>
                </c:pt>
                <c:pt idx="5552">
                  <c:v>86.00661</c:v>
                </c:pt>
                <c:pt idx="5553">
                  <c:v>85.99621</c:v>
                </c:pt>
                <c:pt idx="5554">
                  <c:v>85.98525</c:v>
                </c:pt>
                <c:pt idx="5555">
                  <c:v>85.97385</c:v>
                </c:pt>
                <c:pt idx="5556">
                  <c:v>85.9623</c:v>
                </c:pt>
                <c:pt idx="5557">
                  <c:v>85.95107</c:v>
                </c:pt>
                <c:pt idx="5558">
                  <c:v>85.94046</c:v>
                </c:pt>
                <c:pt idx="5559">
                  <c:v>85.93062</c:v>
                </c:pt>
                <c:pt idx="5560">
                  <c:v>85.92141</c:v>
                </c:pt>
                <c:pt idx="5561">
                  <c:v>85.91264</c:v>
                </c:pt>
                <c:pt idx="5562">
                  <c:v>85.90411</c:v>
                </c:pt>
                <c:pt idx="5563">
                  <c:v>85.89572</c:v>
                </c:pt>
                <c:pt idx="5564">
                  <c:v>85.88744</c:v>
                </c:pt>
                <c:pt idx="5565">
                  <c:v>85.87923</c:v>
                </c:pt>
                <c:pt idx="5566">
                  <c:v>85.87098</c:v>
                </c:pt>
                <c:pt idx="5567">
                  <c:v>85.86234</c:v>
                </c:pt>
                <c:pt idx="5568">
                  <c:v>85.85307</c:v>
                </c:pt>
                <c:pt idx="5569">
                  <c:v>85.84305</c:v>
                </c:pt>
                <c:pt idx="5570">
                  <c:v>85.83243</c:v>
                </c:pt>
                <c:pt idx="5571">
                  <c:v>85.82166</c:v>
                </c:pt>
                <c:pt idx="5572">
                  <c:v>85.81126</c:v>
                </c:pt>
                <c:pt idx="5573">
                  <c:v>85.80166</c:v>
                </c:pt>
                <c:pt idx="5574">
                  <c:v>85.79294</c:v>
                </c:pt>
                <c:pt idx="5575">
                  <c:v>85.78484</c:v>
                </c:pt>
                <c:pt idx="5576">
                  <c:v>85.77682</c:v>
                </c:pt>
                <c:pt idx="5577">
                  <c:v>85.76838</c:v>
                </c:pt>
                <c:pt idx="5578">
                  <c:v>85.75923</c:v>
                </c:pt>
                <c:pt idx="5579">
                  <c:v>85.74943</c:v>
                </c:pt>
                <c:pt idx="5580">
                  <c:v>85.73927</c:v>
                </c:pt>
                <c:pt idx="5581">
                  <c:v>85.72919</c:v>
                </c:pt>
                <c:pt idx="5582">
                  <c:v>85.71937</c:v>
                </c:pt>
                <c:pt idx="5583">
                  <c:v>85.70982</c:v>
                </c:pt>
                <c:pt idx="5584">
                  <c:v>85.70024</c:v>
                </c:pt>
                <c:pt idx="5585">
                  <c:v>85.69028</c:v>
                </c:pt>
                <c:pt idx="5586">
                  <c:v>85.67967</c:v>
                </c:pt>
                <c:pt idx="5587">
                  <c:v>85.66839</c:v>
                </c:pt>
                <c:pt idx="5588">
                  <c:v>85.65659</c:v>
                </c:pt>
                <c:pt idx="5589">
                  <c:v>85.64455</c:v>
                </c:pt>
                <c:pt idx="5590">
                  <c:v>85.63246</c:v>
                </c:pt>
                <c:pt idx="5591">
                  <c:v>85.62038</c:v>
                </c:pt>
                <c:pt idx="5592">
                  <c:v>85.60825</c:v>
                </c:pt>
                <c:pt idx="5593">
                  <c:v>85.59597</c:v>
                </c:pt>
                <c:pt idx="5594">
                  <c:v>85.58349</c:v>
                </c:pt>
                <c:pt idx="5595">
                  <c:v>85.57084</c:v>
                </c:pt>
                <c:pt idx="5596">
                  <c:v>85.55804</c:v>
                </c:pt>
                <c:pt idx="5597">
                  <c:v>85.54509</c:v>
                </c:pt>
                <c:pt idx="5598">
                  <c:v>85.53189</c:v>
                </c:pt>
                <c:pt idx="5599">
                  <c:v>85.51833</c:v>
                </c:pt>
                <c:pt idx="5600">
                  <c:v>85.5043</c:v>
                </c:pt>
                <c:pt idx="5601">
                  <c:v>85.49003</c:v>
                </c:pt>
                <c:pt idx="5602">
                  <c:v>85.4758</c:v>
                </c:pt>
                <c:pt idx="5603">
                  <c:v>85.46215</c:v>
                </c:pt>
                <c:pt idx="5604">
                  <c:v>85.44946</c:v>
                </c:pt>
                <c:pt idx="5605">
                  <c:v>85.43777</c:v>
                </c:pt>
                <c:pt idx="5606">
                  <c:v>85.4267</c:v>
                </c:pt>
                <c:pt idx="5607">
                  <c:v>85.41561</c:v>
                </c:pt>
                <c:pt idx="5608">
                  <c:v>85.40369</c:v>
                </c:pt>
                <c:pt idx="5609">
                  <c:v>85.3904</c:v>
                </c:pt>
                <c:pt idx="5610">
                  <c:v>85.37566</c:v>
                </c:pt>
                <c:pt idx="5611">
                  <c:v>85.35982</c:v>
                </c:pt>
                <c:pt idx="5612">
                  <c:v>85.34351</c:v>
                </c:pt>
                <c:pt idx="5613">
                  <c:v>85.32742</c:v>
                </c:pt>
                <c:pt idx="5614">
                  <c:v>85.31198</c:v>
                </c:pt>
                <c:pt idx="5615">
                  <c:v>85.29723</c:v>
                </c:pt>
                <c:pt idx="5616">
                  <c:v>85.28299</c:v>
                </c:pt>
                <c:pt idx="5617">
                  <c:v>85.26894</c:v>
                </c:pt>
                <c:pt idx="5618">
                  <c:v>85.25491</c:v>
                </c:pt>
                <c:pt idx="5619">
                  <c:v>85.24081</c:v>
                </c:pt>
                <c:pt idx="5620">
                  <c:v>85.2267</c:v>
                </c:pt>
                <c:pt idx="5621">
                  <c:v>85.21256</c:v>
                </c:pt>
                <c:pt idx="5622">
                  <c:v>85.1983</c:v>
                </c:pt>
                <c:pt idx="5623">
                  <c:v>85.18373</c:v>
                </c:pt>
                <c:pt idx="5624">
                  <c:v>85.1688</c:v>
                </c:pt>
                <c:pt idx="5625">
                  <c:v>85.15356</c:v>
                </c:pt>
                <c:pt idx="5626">
                  <c:v>85.13834</c:v>
                </c:pt>
                <c:pt idx="5627">
                  <c:v>85.12365</c:v>
                </c:pt>
                <c:pt idx="5628">
                  <c:v>85.10983</c:v>
                </c:pt>
                <c:pt idx="5629">
                  <c:v>85.09688</c:v>
                </c:pt>
                <c:pt idx="5630">
                  <c:v>85.08448</c:v>
                </c:pt>
                <c:pt idx="5631">
                  <c:v>85.07188</c:v>
                </c:pt>
                <c:pt idx="5632">
                  <c:v>85.05846</c:v>
                </c:pt>
                <c:pt idx="5633">
                  <c:v>85.04383</c:v>
                </c:pt>
                <c:pt idx="5634">
                  <c:v>85.02816</c:v>
                </c:pt>
                <c:pt idx="5635">
                  <c:v>85.01209</c:v>
                </c:pt>
                <c:pt idx="5636">
                  <c:v>84.99643</c:v>
                </c:pt>
                <c:pt idx="5637">
                  <c:v>84.98182</c:v>
                </c:pt>
                <c:pt idx="5638">
                  <c:v>84.96841</c:v>
                </c:pt>
                <c:pt idx="5639">
                  <c:v>84.95582</c:v>
                </c:pt>
                <c:pt idx="5640">
                  <c:v>84.94338</c:v>
                </c:pt>
                <c:pt idx="5641">
                  <c:v>84.93034</c:v>
                </c:pt>
                <c:pt idx="5642">
                  <c:v>84.91634</c:v>
                </c:pt>
                <c:pt idx="5643">
                  <c:v>84.90138</c:v>
                </c:pt>
                <c:pt idx="5644">
                  <c:v>84.8858</c:v>
                </c:pt>
                <c:pt idx="5645">
                  <c:v>84.87</c:v>
                </c:pt>
                <c:pt idx="5646">
                  <c:v>84.85426</c:v>
                </c:pt>
                <c:pt idx="5647">
                  <c:v>84.83858</c:v>
                </c:pt>
                <c:pt idx="5648">
                  <c:v>84.82288</c:v>
                </c:pt>
                <c:pt idx="5649">
                  <c:v>84.80716</c:v>
                </c:pt>
                <c:pt idx="5650">
                  <c:v>84.79156</c:v>
                </c:pt>
                <c:pt idx="5651">
                  <c:v>84.77657</c:v>
                </c:pt>
                <c:pt idx="5652">
                  <c:v>84.76259</c:v>
                </c:pt>
                <c:pt idx="5653">
                  <c:v>84.74986</c:v>
                </c:pt>
                <c:pt idx="5654">
                  <c:v>84.73814</c:v>
                </c:pt>
                <c:pt idx="5655">
                  <c:v>84.72678</c:v>
                </c:pt>
                <c:pt idx="5656">
                  <c:v>84.71504</c:v>
                </c:pt>
                <c:pt idx="5657">
                  <c:v>84.70218</c:v>
                </c:pt>
                <c:pt idx="5658">
                  <c:v>84.68796</c:v>
                </c:pt>
                <c:pt idx="5659">
                  <c:v>84.67263</c:v>
                </c:pt>
                <c:pt idx="5660">
                  <c:v>84.65686</c:v>
                </c:pt>
                <c:pt idx="5661">
                  <c:v>84.64128</c:v>
                </c:pt>
                <c:pt idx="5662">
                  <c:v>84.62636</c:v>
                </c:pt>
                <c:pt idx="5663">
                  <c:v>84.61208</c:v>
                </c:pt>
                <c:pt idx="5664">
                  <c:v>84.59823</c:v>
                </c:pt>
                <c:pt idx="5665">
                  <c:v>84.58448</c:v>
                </c:pt>
                <c:pt idx="5666">
                  <c:v>84.57063</c:v>
                </c:pt>
                <c:pt idx="5667">
                  <c:v>84.55676</c:v>
                </c:pt>
                <c:pt idx="5668">
                  <c:v>84.54311</c:v>
                </c:pt>
                <c:pt idx="5669">
                  <c:v>84.52984</c:v>
                </c:pt>
                <c:pt idx="5670">
                  <c:v>84.51694</c:v>
                </c:pt>
                <c:pt idx="5671">
                  <c:v>84.50417</c:v>
                </c:pt>
                <c:pt idx="5672">
                  <c:v>84.49114</c:v>
                </c:pt>
                <c:pt idx="5673">
                  <c:v>84.47758</c:v>
                </c:pt>
                <c:pt idx="5674">
                  <c:v>84.46358</c:v>
                </c:pt>
                <c:pt idx="5675">
                  <c:v>84.44934</c:v>
                </c:pt>
                <c:pt idx="5676">
                  <c:v>84.43531</c:v>
                </c:pt>
                <c:pt idx="5677">
                  <c:v>84.42175</c:v>
                </c:pt>
                <c:pt idx="5678">
                  <c:v>84.40862</c:v>
                </c:pt>
                <c:pt idx="5679">
                  <c:v>84.39551</c:v>
                </c:pt>
                <c:pt idx="5680">
                  <c:v>84.38204</c:v>
                </c:pt>
                <c:pt idx="5681">
                  <c:v>84.36786</c:v>
                </c:pt>
                <c:pt idx="5682">
                  <c:v>84.35321</c:v>
                </c:pt>
                <c:pt idx="5683">
                  <c:v>84.33863</c:v>
                </c:pt>
                <c:pt idx="5684">
                  <c:v>84.32497</c:v>
                </c:pt>
                <c:pt idx="5685">
                  <c:v>84.31293</c:v>
                </c:pt>
                <c:pt idx="5686">
                  <c:v>84.30288</c:v>
                </c:pt>
                <c:pt idx="5687">
                  <c:v>84.29452</c:v>
                </c:pt>
                <c:pt idx="5688">
                  <c:v>84.28718</c:v>
                </c:pt>
                <c:pt idx="5689">
                  <c:v>84.28006</c:v>
                </c:pt>
                <c:pt idx="5690">
                  <c:v>84.27252</c:v>
                </c:pt>
                <c:pt idx="5691">
                  <c:v>84.26422</c:v>
                </c:pt>
                <c:pt idx="5692">
                  <c:v>84.25513</c:v>
                </c:pt>
                <c:pt idx="5693">
                  <c:v>84.24537</c:v>
                </c:pt>
                <c:pt idx="5694">
                  <c:v>84.23507</c:v>
                </c:pt>
                <c:pt idx="5695">
                  <c:v>84.22417</c:v>
                </c:pt>
                <c:pt idx="5696">
                  <c:v>84.21256</c:v>
                </c:pt>
                <c:pt idx="5697">
                  <c:v>84.20031</c:v>
                </c:pt>
                <c:pt idx="5698">
                  <c:v>84.18758</c:v>
                </c:pt>
                <c:pt idx="5699">
                  <c:v>84.17474</c:v>
                </c:pt>
                <c:pt idx="5700">
                  <c:v>84.16231</c:v>
                </c:pt>
                <c:pt idx="5701">
                  <c:v>84.15052</c:v>
                </c:pt>
                <c:pt idx="5702">
                  <c:v>84.13939</c:v>
                </c:pt>
                <c:pt idx="5703">
                  <c:v>84.12866</c:v>
                </c:pt>
                <c:pt idx="5704">
                  <c:v>84.11787</c:v>
                </c:pt>
                <c:pt idx="5705">
                  <c:v>84.10676</c:v>
                </c:pt>
                <c:pt idx="5706">
                  <c:v>84.09537</c:v>
                </c:pt>
                <c:pt idx="5707">
                  <c:v>84.08393</c:v>
                </c:pt>
                <c:pt idx="5708">
                  <c:v>84.07298</c:v>
                </c:pt>
                <c:pt idx="5709">
                  <c:v>84.06281</c:v>
                </c:pt>
                <c:pt idx="5710">
                  <c:v>84.05349</c:v>
                </c:pt>
                <c:pt idx="5711">
                  <c:v>84.04475</c:v>
                </c:pt>
                <c:pt idx="5712">
                  <c:v>84.03629</c:v>
                </c:pt>
                <c:pt idx="5713">
                  <c:v>84.02775</c:v>
                </c:pt>
                <c:pt idx="5714">
                  <c:v>84.01917</c:v>
                </c:pt>
                <c:pt idx="5715">
                  <c:v>84.01079</c:v>
                </c:pt>
                <c:pt idx="5716">
                  <c:v>84.00299</c:v>
                </c:pt>
                <c:pt idx="5717">
                  <c:v>83.99599</c:v>
                </c:pt>
                <c:pt idx="5718">
                  <c:v>83.98969</c:v>
                </c:pt>
                <c:pt idx="5719">
                  <c:v>83.98364</c:v>
                </c:pt>
                <c:pt idx="5720">
                  <c:v>83.97733</c:v>
                </c:pt>
                <c:pt idx="5721">
                  <c:v>83.97034</c:v>
                </c:pt>
                <c:pt idx="5722">
                  <c:v>83.96268</c:v>
                </c:pt>
                <c:pt idx="5723">
                  <c:v>83.95467</c:v>
                </c:pt>
                <c:pt idx="5724">
                  <c:v>83.94685</c:v>
                </c:pt>
                <c:pt idx="5725">
                  <c:v>83.93962</c:v>
                </c:pt>
                <c:pt idx="5726">
                  <c:v>83.93314</c:v>
                </c:pt>
                <c:pt idx="5727">
                  <c:v>83.92709</c:v>
                </c:pt>
                <c:pt idx="5728">
                  <c:v>83.92117</c:v>
                </c:pt>
                <c:pt idx="5729">
                  <c:v>83.91501</c:v>
                </c:pt>
                <c:pt idx="5730">
                  <c:v>83.90853</c:v>
                </c:pt>
                <c:pt idx="5731">
                  <c:v>83.90194</c:v>
                </c:pt>
                <c:pt idx="5732">
                  <c:v>83.89553</c:v>
                </c:pt>
                <c:pt idx="5733">
                  <c:v>83.88943</c:v>
                </c:pt>
                <c:pt idx="5734">
                  <c:v>83.88358</c:v>
                </c:pt>
                <c:pt idx="5735">
                  <c:v>83.87761</c:v>
                </c:pt>
                <c:pt idx="5736">
                  <c:v>83.87119</c:v>
                </c:pt>
                <c:pt idx="5737">
                  <c:v>83.8643</c:v>
                </c:pt>
                <c:pt idx="5738">
                  <c:v>83.85719</c:v>
                </c:pt>
                <c:pt idx="5739">
                  <c:v>83.85057</c:v>
                </c:pt>
                <c:pt idx="5740">
                  <c:v>83.84515</c:v>
                </c:pt>
                <c:pt idx="5741">
                  <c:v>83.84127</c:v>
                </c:pt>
                <c:pt idx="5742">
                  <c:v>83.83874</c:v>
                </c:pt>
                <c:pt idx="5743">
                  <c:v>83.83686</c:v>
                </c:pt>
                <c:pt idx="5744">
                  <c:v>83.83472</c:v>
                </c:pt>
                <c:pt idx="5745">
                  <c:v>83.83161</c:v>
                </c:pt>
                <c:pt idx="5746">
                  <c:v>83.82721</c:v>
                </c:pt>
                <c:pt idx="5747">
                  <c:v>83.8219</c:v>
                </c:pt>
                <c:pt idx="5748">
                  <c:v>83.81632</c:v>
                </c:pt>
                <c:pt idx="5749">
                  <c:v>83.81114</c:v>
                </c:pt>
                <c:pt idx="5750">
                  <c:v>83.80668</c:v>
                </c:pt>
                <c:pt idx="5751">
                  <c:v>83.80276</c:v>
                </c:pt>
                <c:pt idx="5752">
                  <c:v>83.79899</c:v>
                </c:pt>
                <c:pt idx="5753">
                  <c:v>83.79494</c:v>
                </c:pt>
                <c:pt idx="5754">
                  <c:v>83.79045</c:v>
                </c:pt>
                <c:pt idx="5755">
                  <c:v>83.78575</c:v>
                </c:pt>
                <c:pt idx="5756">
                  <c:v>83.7813</c:v>
                </c:pt>
                <c:pt idx="5757">
                  <c:v>83.77751</c:v>
                </c:pt>
                <c:pt idx="5758">
                  <c:v>83.77456</c:v>
                </c:pt>
                <c:pt idx="5759">
                  <c:v>83.77226</c:v>
                </c:pt>
                <c:pt idx="5760">
                  <c:v>83.77019</c:v>
                </c:pt>
                <c:pt idx="5761">
                  <c:v>83.76804</c:v>
                </c:pt>
                <c:pt idx="5762">
                  <c:v>83.76573</c:v>
                </c:pt>
                <c:pt idx="5763">
                  <c:v>83.76352</c:v>
                </c:pt>
                <c:pt idx="5764">
                  <c:v>83.76183</c:v>
                </c:pt>
                <c:pt idx="5765">
                  <c:v>83.76096</c:v>
                </c:pt>
                <c:pt idx="5766">
                  <c:v>83.76093</c:v>
                </c:pt>
                <c:pt idx="5767">
                  <c:v>83.76137</c:v>
                </c:pt>
                <c:pt idx="5768">
                  <c:v>83.76183</c:v>
                </c:pt>
                <c:pt idx="5769">
                  <c:v>83.76181</c:v>
                </c:pt>
                <c:pt idx="5770">
                  <c:v>83.76129</c:v>
                </c:pt>
                <c:pt idx="5771">
                  <c:v>83.76045</c:v>
                </c:pt>
                <c:pt idx="5772">
                  <c:v>83.75975</c:v>
                </c:pt>
                <c:pt idx="5773">
                  <c:v>83.75956</c:v>
                </c:pt>
                <c:pt idx="5774">
                  <c:v>83.75989</c:v>
                </c:pt>
                <c:pt idx="5775">
                  <c:v>83.76048</c:v>
                </c:pt>
                <c:pt idx="5776">
                  <c:v>83.76093</c:v>
                </c:pt>
                <c:pt idx="5777">
                  <c:v>83.76098</c:v>
                </c:pt>
                <c:pt idx="5778">
                  <c:v>83.76069</c:v>
                </c:pt>
                <c:pt idx="5779">
                  <c:v>83.76047</c:v>
                </c:pt>
                <c:pt idx="5780">
                  <c:v>83.76082</c:v>
                </c:pt>
                <c:pt idx="5781">
                  <c:v>83.76208</c:v>
                </c:pt>
                <c:pt idx="5782">
                  <c:v>83.76421</c:v>
                </c:pt>
                <c:pt idx="5783">
                  <c:v>83.76673</c:v>
                </c:pt>
                <c:pt idx="5784">
                  <c:v>83.76888</c:v>
                </c:pt>
                <c:pt idx="5785">
                  <c:v>83.77015</c:v>
                </c:pt>
                <c:pt idx="5786">
                  <c:v>83.77029</c:v>
                </c:pt>
                <c:pt idx="5787">
                  <c:v>83.76959</c:v>
                </c:pt>
                <c:pt idx="5788">
                  <c:v>83.76859</c:v>
                </c:pt>
                <c:pt idx="5789">
                  <c:v>83.76781</c:v>
                </c:pt>
                <c:pt idx="5790">
                  <c:v>83.76765</c:v>
                </c:pt>
                <c:pt idx="5791">
                  <c:v>83.76802</c:v>
                </c:pt>
                <c:pt idx="5792">
                  <c:v>83.76872</c:v>
                </c:pt>
                <c:pt idx="5793">
                  <c:v>83.76955</c:v>
                </c:pt>
                <c:pt idx="5794">
                  <c:v>83.77051</c:v>
                </c:pt>
                <c:pt idx="5795">
                  <c:v>83.77182</c:v>
                </c:pt>
                <c:pt idx="5796">
                  <c:v>83.7738</c:v>
                </c:pt>
                <c:pt idx="5797">
                  <c:v>83.7766</c:v>
                </c:pt>
                <c:pt idx="5798">
                  <c:v>83.7801</c:v>
                </c:pt>
                <c:pt idx="5799">
                  <c:v>83.78379</c:v>
                </c:pt>
                <c:pt idx="5800">
                  <c:v>83.78719</c:v>
                </c:pt>
                <c:pt idx="5801">
                  <c:v>83.78983</c:v>
                </c:pt>
                <c:pt idx="5802">
                  <c:v>83.79179</c:v>
                </c:pt>
                <c:pt idx="5803">
                  <c:v>83.79336</c:v>
                </c:pt>
                <c:pt idx="5804">
                  <c:v>83.7951</c:v>
                </c:pt>
                <c:pt idx="5805">
                  <c:v>83.79744</c:v>
                </c:pt>
                <c:pt idx="5806">
                  <c:v>83.80049</c:v>
                </c:pt>
                <c:pt idx="5807">
                  <c:v>83.80403</c:v>
                </c:pt>
                <c:pt idx="5808">
                  <c:v>83.80775</c:v>
                </c:pt>
                <c:pt idx="5809">
                  <c:v>83.81133</c:v>
                </c:pt>
                <c:pt idx="5810">
                  <c:v>83.81481</c:v>
                </c:pt>
                <c:pt idx="5811">
                  <c:v>83.81843</c:v>
                </c:pt>
                <c:pt idx="5812">
                  <c:v>83.82251</c:v>
                </c:pt>
                <c:pt idx="5813">
                  <c:v>83.82714</c:v>
                </c:pt>
                <c:pt idx="5814">
                  <c:v>83.83219</c:v>
                </c:pt>
                <c:pt idx="5815">
                  <c:v>83.83726</c:v>
                </c:pt>
                <c:pt idx="5816">
                  <c:v>83.84193</c:v>
                </c:pt>
                <c:pt idx="5817">
                  <c:v>83.84609</c:v>
                </c:pt>
                <c:pt idx="5818">
                  <c:v>83.85012</c:v>
                </c:pt>
                <c:pt idx="5819">
                  <c:v>83.85465</c:v>
                </c:pt>
                <c:pt idx="5820">
                  <c:v>83.8604</c:v>
                </c:pt>
                <c:pt idx="5821">
                  <c:v>83.86766</c:v>
                </c:pt>
                <c:pt idx="5822">
                  <c:v>83.87622</c:v>
                </c:pt>
                <c:pt idx="5823">
                  <c:v>83.88529</c:v>
                </c:pt>
                <c:pt idx="5824">
                  <c:v>83.89403</c:v>
                </c:pt>
                <c:pt idx="5825">
                  <c:v>83.90181</c:v>
                </c:pt>
                <c:pt idx="5826">
                  <c:v>83.90852</c:v>
                </c:pt>
                <c:pt idx="5827">
                  <c:v>83.91467</c:v>
                </c:pt>
                <c:pt idx="5828">
                  <c:v>83.92101</c:v>
                </c:pt>
                <c:pt idx="5829">
                  <c:v>83.92815</c:v>
                </c:pt>
                <c:pt idx="5830">
                  <c:v>83.93616</c:v>
                </c:pt>
                <c:pt idx="5831">
                  <c:v>83.94463</c:v>
                </c:pt>
                <c:pt idx="5832">
                  <c:v>83.95278</c:v>
                </c:pt>
                <c:pt idx="5833">
                  <c:v>83.95995</c:v>
                </c:pt>
                <c:pt idx="5834">
                  <c:v>83.96604</c:v>
                </c:pt>
                <c:pt idx="5835">
                  <c:v>83.97144</c:v>
                </c:pt>
                <c:pt idx="5836">
                  <c:v>83.97704</c:v>
                </c:pt>
                <c:pt idx="5837">
                  <c:v>83.98375</c:v>
                </c:pt>
                <c:pt idx="5838">
                  <c:v>83.9921</c:v>
                </c:pt>
                <c:pt idx="5839">
                  <c:v>84.00208</c:v>
                </c:pt>
                <c:pt idx="5840">
                  <c:v>84.01322</c:v>
                </c:pt>
                <c:pt idx="5841">
                  <c:v>84.0248</c:v>
                </c:pt>
                <c:pt idx="5842">
                  <c:v>84.03619</c:v>
                </c:pt>
                <c:pt idx="5843">
                  <c:v>84.04699</c:v>
                </c:pt>
                <c:pt idx="5844">
                  <c:v>84.05714</c:v>
                </c:pt>
                <c:pt idx="5845">
                  <c:v>84.06673</c:v>
                </c:pt>
                <c:pt idx="5846">
                  <c:v>84.07581</c:v>
                </c:pt>
                <c:pt idx="5847">
                  <c:v>84.08453</c:v>
                </c:pt>
                <c:pt idx="5848">
                  <c:v>84.09299</c:v>
                </c:pt>
                <c:pt idx="5849">
                  <c:v>84.1015</c:v>
                </c:pt>
                <c:pt idx="5850">
                  <c:v>84.11047</c:v>
                </c:pt>
                <c:pt idx="5851">
                  <c:v>84.12041</c:v>
                </c:pt>
                <c:pt idx="5852">
                  <c:v>84.13153</c:v>
                </c:pt>
                <c:pt idx="5853">
                  <c:v>84.14371</c:v>
                </c:pt>
                <c:pt idx="5854">
                  <c:v>84.1563</c:v>
                </c:pt>
                <c:pt idx="5855">
                  <c:v>84.1684</c:v>
                </c:pt>
                <c:pt idx="5856">
                  <c:v>84.1792</c:v>
                </c:pt>
                <c:pt idx="5857">
                  <c:v>84.18837</c:v>
                </c:pt>
                <c:pt idx="5858">
                  <c:v>84.19621</c:v>
                </c:pt>
                <c:pt idx="5859">
                  <c:v>84.20364</c:v>
                </c:pt>
                <c:pt idx="5860">
                  <c:v>84.21168</c:v>
                </c:pt>
                <c:pt idx="5861">
                  <c:v>84.22112</c:v>
                </c:pt>
                <c:pt idx="5862">
                  <c:v>84.23229</c:v>
                </c:pt>
                <c:pt idx="5863">
                  <c:v>84.24479</c:v>
                </c:pt>
                <c:pt idx="5864">
                  <c:v>84.25806</c:v>
                </c:pt>
                <c:pt idx="5865">
                  <c:v>84.27157</c:v>
                </c:pt>
                <c:pt idx="5866">
                  <c:v>84.28512</c:v>
                </c:pt>
                <c:pt idx="5867">
                  <c:v>84.29897</c:v>
                </c:pt>
                <c:pt idx="5868">
                  <c:v>84.31355</c:v>
                </c:pt>
                <c:pt idx="5869">
                  <c:v>84.32905</c:v>
                </c:pt>
                <c:pt idx="5870">
                  <c:v>84.34536</c:v>
                </c:pt>
                <c:pt idx="5871">
                  <c:v>84.36191</c:v>
                </c:pt>
                <c:pt idx="5872">
                  <c:v>84.37798</c:v>
                </c:pt>
                <c:pt idx="5873">
                  <c:v>84.39314</c:v>
                </c:pt>
                <c:pt idx="5874">
                  <c:v>84.40757</c:v>
                </c:pt>
                <c:pt idx="5875">
                  <c:v>84.42187</c:v>
                </c:pt>
                <c:pt idx="5876">
                  <c:v>84.43692</c:v>
                </c:pt>
                <c:pt idx="5877">
                  <c:v>84.45338</c:v>
                </c:pt>
                <c:pt idx="5878">
                  <c:v>84.47138</c:v>
                </c:pt>
                <c:pt idx="5879">
                  <c:v>84.49041</c:v>
                </c:pt>
                <c:pt idx="5880">
                  <c:v>84.50958</c:v>
                </c:pt>
                <c:pt idx="5881">
                  <c:v>84.528</c:v>
                </c:pt>
                <c:pt idx="5882">
                  <c:v>84.54522</c:v>
                </c:pt>
                <c:pt idx="5883">
                  <c:v>84.5614</c:v>
                </c:pt>
                <c:pt idx="5884">
                  <c:v>84.57716</c:v>
                </c:pt>
                <c:pt idx="5885">
                  <c:v>84.59323</c:v>
                </c:pt>
                <c:pt idx="5886">
                  <c:v>84.6101</c:v>
                </c:pt>
                <c:pt idx="5887">
                  <c:v>84.62782</c:v>
                </c:pt>
                <c:pt idx="5888">
                  <c:v>84.646</c:v>
                </c:pt>
                <c:pt idx="5889">
                  <c:v>84.66423</c:v>
                </c:pt>
                <c:pt idx="5890">
                  <c:v>84.68212</c:v>
                </c:pt>
                <c:pt idx="5891">
                  <c:v>84.69966</c:v>
                </c:pt>
                <c:pt idx="5892">
                  <c:v>84.71711</c:v>
                </c:pt>
                <c:pt idx="5893">
                  <c:v>84.73479</c:v>
                </c:pt>
                <c:pt idx="5894">
                  <c:v>84.75297</c:v>
                </c:pt>
                <c:pt idx="5895">
                  <c:v>84.77162</c:v>
                </c:pt>
                <c:pt idx="5896">
                  <c:v>84.79065</c:v>
                </c:pt>
                <c:pt idx="5897">
                  <c:v>84.80988</c:v>
                </c:pt>
                <c:pt idx="5898">
                  <c:v>84.82927</c:v>
                </c:pt>
                <c:pt idx="5899">
                  <c:v>84.84889</c:v>
                </c:pt>
                <c:pt idx="5900">
                  <c:v>84.8688</c:v>
                </c:pt>
                <c:pt idx="5901">
                  <c:v>84.88904</c:v>
                </c:pt>
                <c:pt idx="5902">
                  <c:v>84.90932</c:v>
                </c:pt>
                <c:pt idx="5903">
                  <c:v>84.92934</c:v>
                </c:pt>
                <c:pt idx="5904">
                  <c:v>84.94882</c:v>
                </c:pt>
                <c:pt idx="5905">
                  <c:v>84.96768</c:v>
                </c:pt>
                <c:pt idx="5906">
                  <c:v>84.98623</c:v>
                </c:pt>
                <c:pt idx="5907">
                  <c:v>85.00498</c:v>
                </c:pt>
                <c:pt idx="5908">
                  <c:v>85.02453</c:v>
                </c:pt>
                <c:pt idx="5909">
                  <c:v>85.0452</c:v>
                </c:pt>
                <c:pt idx="5910">
                  <c:v>85.06702</c:v>
                </c:pt>
                <c:pt idx="5911">
                  <c:v>85.0897</c:v>
                </c:pt>
                <c:pt idx="5912">
                  <c:v>85.11281</c:v>
                </c:pt>
                <c:pt idx="5913">
                  <c:v>85.13605</c:v>
                </c:pt>
                <c:pt idx="5914">
                  <c:v>85.15936</c:v>
                </c:pt>
                <c:pt idx="5915">
                  <c:v>85.18279</c:v>
                </c:pt>
                <c:pt idx="5916">
                  <c:v>85.20637</c:v>
                </c:pt>
                <c:pt idx="5917">
                  <c:v>85.22987</c:v>
                </c:pt>
                <c:pt idx="5918">
                  <c:v>85.25284</c:v>
                </c:pt>
                <c:pt idx="5919">
                  <c:v>85.27467</c:v>
                </c:pt>
                <c:pt idx="5920">
                  <c:v>85.29501</c:v>
                </c:pt>
                <c:pt idx="5921">
                  <c:v>85.31396</c:v>
                </c:pt>
                <c:pt idx="5922">
                  <c:v>85.33219</c:v>
                </c:pt>
                <c:pt idx="5923">
                  <c:v>85.35076</c:v>
                </c:pt>
                <c:pt idx="5924">
                  <c:v>85.37065</c:v>
                </c:pt>
                <c:pt idx="5925">
                  <c:v>85.39242</c:v>
                </c:pt>
                <c:pt idx="5926">
                  <c:v>85.41593</c:v>
                </c:pt>
                <c:pt idx="5927">
                  <c:v>85.44053</c:v>
                </c:pt>
                <c:pt idx="5928">
                  <c:v>85.46535</c:v>
                </c:pt>
                <c:pt idx="5929">
                  <c:v>85.4898</c:v>
                </c:pt>
                <c:pt idx="5930">
                  <c:v>85.51379</c:v>
                </c:pt>
                <c:pt idx="5931">
                  <c:v>85.53771</c:v>
                </c:pt>
                <c:pt idx="5932">
                  <c:v>85.56223</c:v>
                </c:pt>
                <c:pt idx="5933">
                  <c:v>85.5877</c:v>
                </c:pt>
                <c:pt idx="5934">
                  <c:v>85.61408</c:v>
                </c:pt>
                <c:pt idx="5935">
                  <c:v>85.64084</c:v>
                </c:pt>
                <c:pt idx="5936">
                  <c:v>85.66723</c:v>
                </c:pt>
                <c:pt idx="5937">
                  <c:v>85.69261</c:v>
                </c:pt>
                <c:pt idx="5938">
                  <c:v>85.71692</c:v>
                </c:pt>
                <c:pt idx="5939">
                  <c:v>85.74043</c:v>
                </c:pt>
                <c:pt idx="5940">
                  <c:v>85.76384</c:v>
                </c:pt>
                <c:pt idx="5941">
                  <c:v>85.78776</c:v>
                </c:pt>
                <c:pt idx="5942">
                  <c:v>85.81242</c:v>
                </c:pt>
                <c:pt idx="5943">
                  <c:v>85.83771</c:v>
                </c:pt>
                <c:pt idx="5944">
                  <c:v>85.86324</c:v>
                </c:pt>
                <c:pt idx="5945">
                  <c:v>85.8885</c:v>
                </c:pt>
                <c:pt idx="5946">
                  <c:v>85.91331</c:v>
                </c:pt>
                <c:pt idx="5947">
                  <c:v>85.93766</c:v>
                </c:pt>
                <c:pt idx="5948">
                  <c:v>85.96173</c:v>
                </c:pt>
                <c:pt idx="5949">
                  <c:v>85.98574</c:v>
                </c:pt>
                <c:pt idx="5950">
                  <c:v>86.00977</c:v>
                </c:pt>
                <c:pt idx="5951">
                  <c:v>86.03389</c:v>
                </c:pt>
                <c:pt idx="5952">
                  <c:v>86.05818</c:v>
                </c:pt>
                <c:pt idx="5953">
                  <c:v>86.083</c:v>
                </c:pt>
                <c:pt idx="5954">
                  <c:v>86.10892</c:v>
                </c:pt>
                <c:pt idx="5955">
                  <c:v>86.13655</c:v>
                </c:pt>
                <c:pt idx="5956">
                  <c:v>86.16621</c:v>
                </c:pt>
                <c:pt idx="5957">
                  <c:v>86.19775</c:v>
                </c:pt>
                <c:pt idx="5958">
                  <c:v>86.23045</c:v>
                </c:pt>
                <c:pt idx="5959">
                  <c:v>86.26328</c:v>
                </c:pt>
                <c:pt idx="5960">
                  <c:v>86.29529</c:v>
                </c:pt>
                <c:pt idx="5961">
                  <c:v>86.32596</c:v>
                </c:pt>
                <c:pt idx="5962">
                  <c:v>86.35549</c:v>
                </c:pt>
                <c:pt idx="5963">
                  <c:v>86.38446</c:v>
                </c:pt>
                <c:pt idx="5964">
                  <c:v>86.4136</c:v>
                </c:pt>
                <c:pt idx="5965">
                  <c:v>86.44337</c:v>
                </c:pt>
                <c:pt idx="5966">
                  <c:v>86.47364</c:v>
                </c:pt>
                <c:pt idx="5967">
                  <c:v>86.50387</c:v>
                </c:pt>
                <c:pt idx="5968">
                  <c:v>86.53339</c:v>
                </c:pt>
                <c:pt idx="5969">
                  <c:v>86.56184</c:v>
                </c:pt>
                <c:pt idx="5970">
                  <c:v>86.58933</c:v>
                </c:pt>
                <c:pt idx="5971">
                  <c:v>86.61652</c:v>
                </c:pt>
                <c:pt idx="5972">
                  <c:v>86.64418</c:v>
                </c:pt>
                <c:pt idx="5973">
                  <c:v>86.67284</c:v>
                </c:pt>
                <c:pt idx="5974">
                  <c:v>86.7026</c:v>
                </c:pt>
                <c:pt idx="5975">
                  <c:v>86.73293</c:v>
                </c:pt>
                <c:pt idx="5976">
                  <c:v>86.76319</c:v>
                </c:pt>
                <c:pt idx="5977">
                  <c:v>86.79277</c:v>
                </c:pt>
                <c:pt idx="5978">
                  <c:v>86.82148</c:v>
                </c:pt>
                <c:pt idx="5979">
                  <c:v>86.84959</c:v>
                </c:pt>
                <c:pt idx="5980">
                  <c:v>86.87763</c:v>
                </c:pt>
                <c:pt idx="5981">
                  <c:v>86.90604</c:v>
                </c:pt>
                <c:pt idx="5982">
                  <c:v>86.93502</c:v>
                </c:pt>
                <c:pt idx="5983">
                  <c:v>86.9645</c:v>
                </c:pt>
                <c:pt idx="5984">
                  <c:v>86.99432</c:v>
                </c:pt>
                <c:pt idx="5985">
                  <c:v>87.02449</c:v>
                </c:pt>
                <c:pt idx="5986">
                  <c:v>87.05502</c:v>
                </c:pt>
                <c:pt idx="5987">
                  <c:v>87.08644</c:v>
                </c:pt>
                <c:pt idx="5988">
                  <c:v>87.11926</c:v>
                </c:pt>
                <c:pt idx="5989">
                  <c:v>87.1536</c:v>
                </c:pt>
                <c:pt idx="5990">
                  <c:v>87.18914</c:v>
                </c:pt>
                <c:pt idx="5991">
                  <c:v>87.22498</c:v>
                </c:pt>
                <c:pt idx="5992">
                  <c:v>87.26019</c:v>
                </c:pt>
                <c:pt idx="5993">
                  <c:v>87.29413</c:v>
                </c:pt>
                <c:pt idx="5994">
                  <c:v>87.32663</c:v>
                </c:pt>
                <c:pt idx="5995">
                  <c:v>87.35817</c:v>
                </c:pt>
                <c:pt idx="5996">
                  <c:v>87.38936</c:v>
                </c:pt>
                <c:pt idx="5997">
                  <c:v>87.42069</c:v>
                </c:pt>
                <c:pt idx="5998">
                  <c:v>87.45217</c:v>
                </c:pt>
                <c:pt idx="5999">
                  <c:v>87.48337</c:v>
                </c:pt>
                <c:pt idx="6000">
                  <c:v>87.51364</c:v>
                </c:pt>
                <c:pt idx="6001">
                  <c:v>87.54267</c:v>
                </c:pt>
                <c:pt idx="6002">
                  <c:v>87.57063</c:v>
                </c:pt>
                <c:pt idx="6003">
                  <c:v>87.59827</c:v>
                </c:pt>
                <c:pt idx="6004">
                  <c:v>87.62656</c:v>
                </c:pt>
                <c:pt idx="6005">
                  <c:v>87.65633</c:v>
                </c:pt>
                <c:pt idx="6006">
                  <c:v>87.68784</c:v>
                </c:pt>
                <c:pt idx="6007">
                  <c:v>87.72066</c:v>
                </c:pt>
                <c:pt idx="6008">
                  <c:v>87.75417</c:v>
                </c:pt>
                <c:pt idx="6009">
                  <c:v>87.78767</c:v>
                </c:pt>
                <c:pt idx="6010">
                  <c:v>87.82088</c:v>
                </c:pt>
                <c:pt idx="6011">
                  <c:v>87.85403</c:v>
                </c:pt>
                <c:pt idx="6012">
                  <c:v>87.8876</c:v>
                </c:pt>
                <c:pt idx="6013">
                  <c:v>87.92186</c:v>
                </c:pt>
                <c:pt idx="6014">
                  <c:v>87.95683</c:v>
                </c:pt>
                <c:pt idx="6015">
                  <c:v>87.992</c:v>
                </c:pt>
                <c:pt idx="6016">
                  <c:v>88.02672</c:v>
                </c:pt>
                <c:pt idx="6017">
                  <c:v>88.06041</c:v>
                </c:pt>
                <c:pt idx="6018">
                  <c:v>88.09296</c:v>
                </c:pt>
                <c:pt idx="6019">
                  <c:v>88.12463</c:v>
                </c:pt>
                <c:pt idx="6020">
                  <c:v>88.15601</c:v>
                </c:pt>
                <c:pt idx="6021">
                  <c:v>88.18763</c:v>
                </c:pt>
                <c:pt idx="6022">
                  <c:v>88.21973</c:v>
                </c:pt>
                <c:pt idx="6023">
                  <c:v>88.25217</c:v>
                </c:pt>
                <c:pt idx="6024">
                  <c:v>88.28467</c:v>
                </c:pt>
                <c:pt idx="6025">
                  <c:v>88.31702</c:v>
                </c:pt>
                <c:pt idx="6026">
                  <c:v>88.34932</c:v>
                </c:pt>
                <c:pt idx="6027">
                  <c:v>88.38187</c:v>
                </c:pt>
                <c:pt idx="6028">
                  <c:v>88.41512</c:v>
                </c:pt>
                <c:pt idx="6029">
                  <c:v>88.4493</c:v>
                </c:pt>
                <c:pt idx="6030">
                  <c:v>88.48418</c:v>
                </c:pt>
                <c:pt idx="6031">
                  <c:v>88.5193</c:v>
                </c:pt>
                <c:pt idx="6032">
                  <c:v>88.55408</c:v>
                </c:pt>
                <c:pt idx="6033">
                  <c:v>88.5881</c:v>
                </c:pt>
                <c:pt idx="6034">
                  <c:v>88.62138</c:v>
                </c:pt>
                <c:pt idx="6035">
                  <c:v>88.65429</c:v>
                </c:pt>
                <c:pt idx="6036">
                  <c:v>88.68726</c:v>
                </c:pt>
                <c:pt idx="6037">
                  <c:v>88.72054</c:v>
                </c:pt>
                <c:pt idx="6038">
                  <c:v>88.75412</c:v>
                </c:pt>
                <c:pt idx="6039">
                  <c:v>88.78751</c:v>
                </c:pt>
                <c:pt idx="6040">
                  <c:v>88.82024</c:v>
                </c:pt>
                <c:pt idx="6041">
                  <c:v>88.8521</c:v>
                </c:pt>
                <c:pt idx="6042">
                  <c:v>88.8832</c:v>
                </c:pt>
                <c:pt idx="6043">
                  <c:v>88.91405</c:v>
                </c:pt>
                <c:pt idx="6044">
                  <c:v>88.94525</c:v>
                </c:pt>
                <c:pt idx="6045">
                  <c:v>88.97717</c:v>
                </c:pt>
                <c:pt idx="6046">
                  <c:v>89.0099</c:v>
                </c:pt>
                <c:pt idx="6047">
                  <c:v>89.04308</c:v>
                </c:pt>
                <c:pt idx="6048">
                  <c:v>89.07637</c:v>
                </c:pt>
                <c:pt idx="6049">
                  <c:v>89.10944</c:v>
                </c:pt>
                <c:pt idx="6050">
                  <c:v>89.1423</c:v>
                </c:pt>
                <c:pt idx="6051">
                  <c:v>89.17513</c:v>
                </c:pt>
                <c:pt idx="6052">
                  <c:v>89.20812</c:v>
                </c:pt>
                <c:pt idx="6053">
                  <c:v>89.2411</c:v>
                </c:pt>
                <c:pt idx="6054">
                  <c:v>89.2737</c:v>
                </c:pt>
                <c:pt idx="6055">
                  <c:v>89.30527</c:v>
                </c:pt>
                <c:pt idx="6056">
                  <c:v>89.33556</c:v>
                </c:pt>
                <c:pt idx="6057">
                  <c:v>89.36474</c:v>
                </c:pt>
                <c:pt idx="6058">
                  <c:v>89.39368</c:v>
                </c:pt>
                <c:pt idx="6059">
                  <c:v>89.42368</c:v>
                </c:pt>
                <c:pt idx="6060">
                  <c:v>89.45601</c:v>
                </c:pt>
                <c:pt idx="6061">
                  <c:v>89.49126</c:v>
                </c:pt>
                <c:pt idx="6062">
                  <c:v>89.52911</c:v>
                </c:pt>
                <c:pt idx="6063">
                  <c:v>89.56843</c:v>
                </c:pt>
                <c:pt idx="6064">
                  <c:v>89.60784</c:v>
                </c:pt>
                <c:pt idx="6065">
                  <c:v>89.64614</c:v>
                </c:pt>
                <c:pt idx="6066">
                  <c:v>89.68288</c:v>
                </c:pt>
                <c:pt idx="6067">
                  <c:v>89.71809</c:v>
                </c:pt>
                <c:pt idx="6068">
                  <c:v>89.75229</c:v>
                </c:pt>
                <c:pt idx="6069">
                  <c:v>89.78581</c:v>
                </c:pt>
                <c:pt idx="6070">
                  <c:v>89.81887</c:v>
                </c:pt>
                <c:pt idx="6071">
                  <c:v>89.85133</c:v>
                </c:pt>
                <c:pt idx="6072">
                  <c:v>89.88301</c:v>
                </c:pt>
                <c:pt idx="6073">
                  <c:v>89.91403</c:v>
                </c:pt>
                <c:pt idx="6074">
                  <c:v>89.94482</c:v>
                </c:pt>
                <c:pt idx="6075">
                  <c:v>89.97603</c:v>
                </c:pt>
                <c:pt idx="6076">
                  <c:v>90.00834</c:v>
                </c:pt>
                <c:pt idx="6077">
                  <c:v>90.04199</c:v>
                </c:pt>
                <c:pt idx="6078">
                  <c:v>90.07675</c:v>
                </c:pt>
                <c:pt idx="6079">
                  <c:v>90.11188</c:v>
                </c:pt>
                <c:pt idx="6080">
                  <c:v>90.14653</c:v>
                </c:pt>
                <c:pt idx="6081">
                  <c:v>90.18019</c:v>
                </c:pt>
                <c:pt idx="6082">
                  <c:v>90.21272</c:v>
                </c:pt>
                <c:pt idx="6083">
                  <c:v>90.24445</c:v>
                </c:pt>
                <c:pt idx="6084">
                  <c:v>90.27577</c:v>
                </c:pt>
                <c:pt idx="6085">
                  <c:v>90.30689</c:v>
                </c:pt>
                <c:pt idx="6086">
                  <c:v>90.33779</c:v>
                </c:pt>
                <c:pt idx="6087">
                  <c:v>90.3681</c:v>
                </c:pt>
                <c:pt idx="6088">
                  <c:v>90.39763</c:v>
                </c:pt>
                <c:pt idx="6089">
                  <c:v>90.42656</c:v>
                </c:pt>
                <c:pt idx="6090">
                  <c:v>90.45559</c:v>
                </c:pt>
                <c:pt idx="6091">
                  <c:v>90.48563</c:v>
                </c:pt>
                <c:pt idx="6092">
                  <c:v>90.51749</c:v>
                </c:pt>
                <c:pt idx="6093">
                  <c:v>90.55135</c:v>
                </c:pt>
                <c:pt idx="6094">
                  <c:v>90.58659</c:v>
                </c:pt>
                <c:pt idx="6095">
                  <c:v>90.62209</c:v>
                </c:pt>
                <c:pt idx="6096">
                  <c:v>90.6567</c:v>
                </c:pt>
                <c:pt idx="6097">
                  <c:v>90.68977</c:v>
                </c:pt>
                <c:pt idx="6098">
                  <c:v>90.72141</c:v>
                </c:pt>
                <c:pt idx="6099">
                  <c:v>90.75239</c:v>
                </c:pt>
                <c:pt idx="6100">
                  <c:v>90.78371</c:v>
                </c:pt>
                <c:pt idx="6101">
                  <c:v>90.81599</c:v>
                </c:pt>
                <c:pt idx="6102">
                  <c:v>90.84927</c:v>
                </c:pt>
                <c:pt idx="6103">
                  <c:v>90.88284</c:v>
                </c:pt>
                <c:pt idx="6104">
                  <c:v>90.91581</c:v>
                </c:pt>
                <c:pt idx="6105">
                  <c:v>90.94752</c:v>
                </c:pt>
                <c:pt idx="6106">
                  <c:v>90.97791</c:v>
                </c:pt>
                <c:pt idx="6107">
                  <c:v>91.00769</c:v>
                </c:pt>
                <c:pt idx="6108">
                  <c:v>91.03779</c:v>
                </c:pt>
                <c:pt idx="6109">
                  <c:v>91.06901</c:v>
                </c:pt>
                <c:pt idx="6110">
                  <c:v>91.10158</c:v>
                </c:pt>
                <c:pt idx="6111">
                  <c:v>91.13501</c:v>
                </c:pt>
                <c:pt idx="6112">
                  <c:v>91.16846</c:v>
                </c:pt>
                <c:pt idx="6113">
                  <c:v>91.20102</c:v>
                </c:pt>
                <c:pt idx="6114">
                  <c:v>91.23227</c:v>
                </c:pt>
                <c:pt idx="6115">
                  <c:v>91.26228</c:v>
                </c:pt>
                <c:pt idx="6116">
                  <c:v>91.2917</c:v>
                </c:pt>
                <c:pt idx="6117">
                  <c:v>91.32115</c:v>
                </c:pt>
                <c:pt idx="6118">
                  <c:v>91.35124</c:v>
                </c:pt>
                <c:pt idx="6119">
                  <c:v>91.38213</c:v>
                </c:pt>
                <c:pt idx="6120">
                  <c:v>91.41373</c:v>
                </c:pt>
                <c:pt idx="6121">
                  <c:v>91.44588</c:v>
                </c:pt>
                <c:pt idx="6122">
                  <c:v>91.47854</c:v>
                </c:pt>
                <c:pt idx="6123">
                  <c:v>91.51159</c:v>
                </c:pt>
                <c:pt idx="6124">
                  <c:v>91.54498</c:v>
                </c:pt>
                <c:pt idx="6125">
                  <c:v>91.57821</c:v>
                </c:pt>
                <c:pt idx="6126">
                  <c:v>91.61061</c:v>
                </c:pt>
                <c:pt idx="6127">
                  <c:v>91.64133</c:v>
                </c:pt>
                <c:pt idx="6128">
                  <c:v>91.66977</c:v>
                </c:pt>
                <c:pt idx="6129">
                  <c:v>91.69594</c:v>
                </c:pt>
                <c:pt idx="6130">
                  <c:v>91.7208</c:v>
                </c:pt>
                <c:pt idx="6131">
                  <c:v>91.74588</c:v>
                </c:pt>
                <c:pt idx="6132">
                  <c:v>91.77292</c:v>
                </c:pt>
                <c:pt idx="6133">
                  <c:v>91.80312</c:v>
                </c:pt>
                <c:pt idx="6134">
                  <c:v>91.83674</c:v>
                </c:pt>
                <c:pt idx="6135">
                  <c:v>91.87293</c:v>
                </c:pt>
                <c:pt idx="6136">
                  <c:v>91.91022</c:v>
                </c:pt>
                <c:pt idx="6137">
                  <c:v>91.94698</c:v>
                </c:pt>
                <c:pt idx="6138">
                  <c:v>91.98218</c:v>
                </c:pt>
                <c:pt idx="6139">
                  <c:v>92.01543</c:v>
                </c:pt>
                <c:pt idx="6140">
                  <c:v>92.047</c:v>
                </c:pt>
                <c:pt idx="6141">
                  <c:v>92.07745</c:v>
                </c:pt>
                <c:pt idx="6142">
                  <c:v>92.10749</c:v>
                </c:pt>
                <c:pt idx="6143">
                  <c:v>92.13746</c:v>
                </c:pt>
                <c:pt idx="6144">
                  <c:v>92.16759</c:v>
                </c:pt>
                <c:pt idx="6145">
                  <c:v>92.19808</c:v>
                </c:pt>
                <c:pt idx="6146">
                  <c:v>92.22905</c:v>
                </c:pt>
                <c:pt idx="6147">
                  <c:v>92.26077</c:v>
                </c:pt>
                <c:pt idx="6148">
                  <c:v>92.29341</c:v>
                </c:pt>
                <c:pt idx="6149">
                  <c:v>92.32695</c:v>
                </c:pt>
                <c:pt idx="6150">
                  <c:v>92.36116</c:v>
                </c:pt>
                <c:pt idx="6151">
                  <c:v>92.39545</c:v>
                </c:pt>
                <c:pt idx="6152">
                  <c:v>92.42936</c:v>
                </c:pt>
                <c:pt idx="6153">
                  <c:v>92.46237</c:v>
                </c:pt>
                <c:pt idx="6154">
                  <c:v>92.49448</c:v>
                </c:pt>
                <c:pt idx="6155">
                  <c:v>92.52569</c:v>
                </c:pt>
                <c:pt idx="6156">
                  <c:v>92.55618</c:v>
                </c:pt>
                <c:pt idx="6157">
                  <c:v>92.58598</c:v>
                </c:pt>
                <c:pt idx="6158">
                  <c:v>92.61488</c:v>
                </c:pt>
                <c:pt idx="6159">
                  <c:v>92.64257</c:v>
                </c:pt>
                <c:pt idx="6160">
                  <c:v>92.66897</c:v>
                </c:pt>
                <c:pt idx="6161">
                  <c:v>92.69435</c:v>
                </c:pt>
                <c:pt idx="6162">
                  <c:v>92.71958</c:v>
                </c:pt>
                <c:pt idx="6163">
                  <c:v>92.7457</c:v>
                </c:pt>
                <c:pt idx="6164">
                  <c:v>92.77367</c:v>
                </c:pt>
                <c:pt idx="6165">
                  <c:v>92.80383</c:v>
                </c:pt>
                <c:pt idx="6166">
                  <c:v>92.83581</c:v>
                </c:pt>
                <c:pt idx="6167">
                  <c:v>92.86846</c:v>
                </c:pt>
                <c:pt idx="6168">
                  <c:v>92.90053</c:v>
                </c:pt>
                <c:pt idx="6169">
                  <c:v>92.93082</c:v>
                </c:pt>
                <c:pt idx="6170">
                  <c:v>92.95887</c:v>
                </c:pt>
                <c:pt idx="6171">
                  <c:v>92.98499</c:v>
                </c:pt>
                <c:pt idx="6172">
                  <c:v>93.01005</c:v>
                </c:pt>
                <c:pt idx="6173">
                  <c:v>93.03529</c:v>
                </c:pt>
                <c:pt idx="6174">
                  <c:v>93.06187</c:v>
                </c:pt>
                <c:pt idx="6175">
                  <c:v>93.09071</c:v>
                </c:pt>
                <c:pt idx="6176">
                  <c:v>93.12217</c:v>
                </c:pt>
                <c:pt idx="6177">
                  <c:v>93.15633</c:v>
                </c:pt>
                <c:pt idx="6178">
                  <c:v>93.19273</c:v>
                </c:pt>
                <c:pt idx="6179">
                  <c:v>93.23065</c:v>
                </c:pt>
                <c:pt idx="6180">
                  <c:v>93.2691</c:v>
                </c:pt>
                <c:pt idx="6181">
                  <c:v>93.30684</c:v>
                </c:pt>
                <c:pt idx="6182">
                  <c:v>93.34274</c:v>
                </c:pt>
                <c:pt idx="6183">
                  <c:v>93.37576</c:v>
                </c:pt>
                <c:pt idx="6184">
                  <c:v>93.40543</c:v>
                </c:pt>
                <c:pt idx="6185">
                  <c:v>93.43183</c:v>
                </c:pt>
                <c:pt idx="6186">
                  <c:v>93.45582</c:v>
                </c:pt>
                <c:pt idx="6187">
                  <c:v>93.47868</c:v>
                </c:pt>
                <c:pt idx="6188">
                  <c:v>93.50201</c:v>
                </c:pt>
                <c:pt idx="6189">
                  <c:v>93.52705</c:v>
                </c:pt>
                <c:pt idx="6190">
                  <c:v>93.5545</c:v>
                </c:pt>
                <c:pt idx="6191">
                  <c:v>93.5842</c:v>
                </c:pt>
                <c:pt idx="6192">
                  <c:v>93.61554</c:v>
                </c:pt>
                <c:pt idx="6193">
                  <c:v>93.6476</c:v>
                </c:pt>
                <c:pt idx="6194">
                  <c:v>93.67979</c:v>
                </c:pt>
                <c:pt idx="6195">
                  <c:v>93.71181</c:v>
                </c:pt>
                <c:pt idx="6196">
                  <c:v>93.74377</c:v>
                </c:pt>
                <c:pt idx="6197">
                  <c:v>93.77583</c:v>
                </c:pt>
                <c:pt idx="6198">
                  <c:v>93.80809</c:v>
                </c:pt>
                <c:pt idx="6199">
                  <c:v>93.84042</c:v>
                </c:pt>
                <c:pt idx="6200">
                  <c:v>93.87263</c:v>
                </c:pt>
                <c:pt idx="6201">
                  <c:v>93.90456</c:v>
                </c:pt>
                <c:pt idx="6202">
                  <c:v>93.93611</c:v>
                </c:pt>
                <c:pt idx="6203">
                  <c:v>93.96729</c:v>
                </c:pt>
                <c:pt idx="6204">
                  <c:v>93.99817</c:v>
                </c:pt>
                <c:pt idx="6205">
                  <c:v>94.02883</c:v>
                </c:pt>
                <c:pt idx="6206">
                  <c:v>94.0592</c:v>
                </c:pt>
                <c:pt idx="6207">
                  <c:v>94.08897</c:v>
                </c:pt>
                <c:pt idx="6208">
                  <c:v>94.11794</c:v>
                </c:pt>
                <c:pt idx="6209">
                  <c:v>94.14593</c:v>
                </c:pt>
                <c:pt idx="6210">
                  <c:v>94.1728</c:v>
                </c:pt>
                <c:pt idx="6211">
                  <c:v>94.19846</c:v>
                </c:pt>
                <c:pt idx="6212">
                  <c:v>94.22284</c:v>
                </c:pt>
                <c:pt idx="6213">
                  <c:v>94.24576</c:v>
                </c:pt>
                <c:pt idx="6214">
                  <c:v>94.26715</c:v>
                </c:pt>
                <c:pt idx="6215">
                  <c:v>94.28709</c:v>
                </c:pt>
                <c:pt idx="6216">
                  <c:v>94.30608</c:v>
                </c:pt>
                <c:pt idx="6217">
                  <c:v>94.32497</c:v>
                </c:pt>
                <c:pt idx="6218">
                  <c:v>94.34494</c:v>
                </c:pt>
                <c:pt idx="6219">
                  <c:v>94.36691</c:v>
                </c:pt>
                <c:pt idx="6220">
                  <c:v>94.39135</c:v>
                </c:pt>
                <c:pt idx="6221">
                  <c:v>94.41786</c:v>
                </c:pt>
                <c:pt idx="6222">
                  <c:v>94.44552</c:v>
                </c:pt>
                <c:pt idx="6223">
                  <c:v>94.47326</c:v>
                </c:pt>
                <c:pt idx="6224">
                  <c:v>94.50041</c:v>
                </c:pt>
                <c:pt idx="6225">
                  <c:v>94.52693</c:v>
                </c:pt>
                <c:pt idx="6226">
                  <c:v>94.55363</c:v>
                </c:pt>
                <c:pt idx="6227">
                  <c:v>94.58161</c:v>
                </c:pt>
                <c:pt idx="6228">
                  <c:v>94.61197</c:v>
                </c:pt>
                <c:pt idx="6229">
                  <c:v>94.64504</c:v>
                </c:pt>
                <c:pt idx="6230">
                  <c:v>94.68046</c:v>
                </c:pt>
                <c:pt idx="6231">
                  <c:v>94.71716</c:v>
                </c:pt>
                <c:pt idx="6232">
                  <c:v>94.75402</c:v>
                </c:pt>
                <c:pt idx="6233">
                  <c:v>94.79018</c:v>
                </c:pt>
                <c:pt idx="6234">
                  <c:v>94.82532</c:v>
                </c:pt>
                <c:pt idx="6235">
                  <c:v>94.85949</c:v>
                </c:pt>
                <c:pt idx="6236">
                  <c:v>94.89278</c:v>
                </c:pt>
                <c:pt idx="6237">
                  <c:v>94.92496</c:v>
                </c:pt>
                <c:pt idx="6238">
                  <c:v>94.95556</c:v>
                </c:pt>
                <c:pt idx="6239">
                  <c:v>94.98392</c:v>
                </c:pt>
                <c:pt idx="6240">
                  <c:v>95.0096</c:v>
                </c:pt>
                <c:pt idx="6241">
                  <c:v>95.03278</c:v>
                </c:pt>
                <c:pt idx="6242">
                  <c:v>95.05431</c:v>
                </c:pt>
                <c:pt idx="6243">
                  <c:v>95.07564</c:v>
                </c:pt>
                <c:pt idx="6244">
                  <c:v>95.09839</c:v>
                </c:pt>
                <c:pt idx="6245">
                  <c:v>95.12371</c:v>
                </c:pt>
                <c:pt idx="6246">
                  <c:v>95.15199</c:v>
                </c:pt>
                <c:pt idx="6247">
                  <c:v>95.18264</c:v>
                </c:pt>
                <c:pt idx="6248">
                  <c:v>95.2145</c:v>
                </c:pt>
                <c:pt idx="6249">
                  <c:v>95.24632</c:v>
                </c:pt>
                <c:pt idx="6250">
                  <c:v>95.27723</c:v>
                </c:pt>
                <c:pt idx="6251">
                  <c:v>95.30679</c:v>
                </c:pt>
                <c:pt idx="6252">
                  <c:v>95.33498</c:v>
                </c:pt>
                <c:pt idx="6253">
                  <c:v>95.36174</c:v>
                </c:pt>
                <c:pt idx="6254">
                  <c:v>95.387</c:v>
                </c:pt>
                <c:pt idx="6255">
                  <c:v>95.41035</c:v>
                </c:pt>
                <c:pt idx="6256">
                  <c:v>95.43145</c:v>
                </c:pt>
                <c:pt idx="6257">
                  <c:v>95.45</c:v>
                </c:pt>
                <c:pt idx="6258">
                  <c:v>95.46617</c:v>
                </c:pt>
                <c:pt idx="6259">
                  <c:v>95.48047</c:v>
                </c:pt>
                <c:pt idx="6260">
                  <c:v>95.49372</c:v>
                </c:pt>
                <c:pt idx="6261">
                  <c:v>95.50694</c:v>
                </c:pt>
                <c:pt idx="6262">
                  <c:v>95.52107</c:v>
                </c:pt>
                <c:pt idx="6263">
                  <c:v>95.53693</c:v>
                </c:pt>
                <c:pt idx="6264">
                  <c:v>95.55518</c:v>
                </c:pt>
                <c:pt idx="6265">
                  <c:v>95.57645</c:v>
                </c:pt>
                <c:pt idx="6266">
                  <c:v>95.60122</c:v>
                </c:pt>
                <c:pt idx="6267">
                  <c:v>95.62971</c:v>
                </c:pt>
                <c:pt idx="6268">
                  <c:v>95.66156</c:v>
                </c:pt>
                <c:pt idx="6269">
                  <c:v>95.69569</c:v>
                </c:pt>
                <c:pt idx="6270">
                  <c:v>95.73059</c:v>
                </c:pt>
                <c:pt idx="6271">
                  <c:v>95.7645</c:v>
                </c:pt>
                <c:pt idx="6272">
                  <c:v>95.79601</c:v>
                </c:pt>
                <c:pt idx="6273">
                  <c:v>95.82439</c:v>
                </c:pt>
                <c:pt idx="6274">
                  <c:v>95.84966</c:v>
                </c:pt>
                <c:pt idx="6275">
                  <c:v>95.8724</c:v>
                </c:pt>
                <c:pt idx="6276">
                  <c:v>95.89378</c:v>
                </c:pt>
                <c:pt idx="6277">
                  <c:v>95.91512</c:v>
                </c:pt>
                <c:pt idx="6278">
                  <c:v>95.93758</c:v>
                </c:pt>
                <c:pt idx="6279">
                  <c:v>95.96173</c:v>
                </c:pt>
                <c:pt idx="6280">
                  <c:v>95.98759</c:v>
                </c:pt>
                <c:pt idx="6281">
                  <c:v>96.01461</c:v>
                </c:pt>
                <c:pt idx="6282">
                  <c:v>96.04213</c:v>
                </c:pt>
                <c:pt idx="6283">
                  <c:v>96.0696</c:v>
                </c:pt>
                <c:pt idx="6284">
                  <c:v>96.09659</c:v>
                </c:pt>
                <c:pt idx="6285">
                  <c:v>96.12278</c:v>
                </c:pt>
                <c:pt idx="6286">
                  <c:v>96.14788</c:v>
                </c:pt>
                <c:pt idx="6287">
                  <c:v>96.17153</c:v>
                </c:pt>
                <c:pt idx="6288">
                  <c:v>96.19335</c:v>
                </c:pt>
                <c:pt idx="6289">
                  <c:v>96.21319</c:v>
                </c:pt>
                <c:pt idx="6290">
                  <c:v>96.23113</c:v>
                </c:pt>
                <c:pt idx="6291">
                  <c:v>96.24757</c:v>
                </c:pt>
                <c:pt idx="6292">
                  <c:v>96.2632</c:v>
                </c:pt>
                <c:pt idx="6293">
                  <c:v>96.27882</c:v>
                </c:pt>
                <c:pt idx="6294">
                  <c:v>96.2952</c:v>
                </c:pt>
                <c:pt idx="6295">
                  <c:v>96.3129</c:v>
                </c:pt>
                <c:pt idx="6296">
                  <c:v>96.33218</c:v>
                </c:pt>
                <c:pt idx="6297">
                  <c:v>96.3528</c:v>
                </c:pt>
                <c:pt idx="6298">
                  <c:v>96.3742</c:v>
                </c:pt>
                <c:pt idx="6299">
                  <c:v>96.3954</c:v>
                </c:pt>
                <c:pt idx="6300">
                  <c:v>96.41511</c:v>
                </c:pt>
                <c:pt idx="6301">
                  <c:v>96.43191</c:v>
                </c:pt>
                <c:pt idx="6302">
                  <c:v>96.44456</c:v>
                </c:pt>
                <c:pt idx="6303">
                  <c:v>96.45213</c:v>
                </c:pt>
                <c:pt idx="6304">
                  <c:v>96.45446</c:v>
                </c:pt>
                <c:pt idx="6305">
                  <c:v>96.45248</c:v>
                </c:pt>
                <c:pt idx="6306">
                  <c:v>96.44857</c:v>
                </c:pt>
                <c:pt idx="6307">
                  <c:v>96.44666</c:v>
                </c:pt>
                <c:pt idx="6308">
                  <c:v>96.45172</c:v>
                </c:pt>
                <c:pt idx="6309">
                  <c:v>96.46812</c:v>
                </c:pt>
                <c:pt idx="6310">
                  <c:v>96.4976</c:v>
                </c:pt>
                <c:pt idx="6311">
                  <c:v>96.53799</c:v>
                </c:pt>
                <c:pt idx="6312">
                  <c:v>96.58432</c:v>
                </c:pt>
                <c:pt idx="6313">
                  <c:v>96.6312</c:v>
                </c:pt>
                <c:pt idx="6314">
                  <c:v>96.67488</c:v>
                </c:pt>
                <c:pt idx="6315">
                  <c:v>96.71373</c:v>
                </c:pt>
                <c:pt idx="6316">
                  <c:v>96.74788</c:v>
                </c:pt>
                <c:pt idx="6317">
                  <c:v>96.77819</c:v>
                </c:pt>
                <c:pt idx="6318">
                  <c:v>96.80542</c:v>
                </c:pt>
                <c:pt idx="6319">
                  <c:v>96.83011</c:v>
                </c:pt>
                <c:pt idx="6320">
                  <c:v>96.85259</c:v>
                </c:pt>
                <c:pt idx="6321">
                  <c:v>96.8731</c:v>
                </c:pt>
                <c:pt idx="6322">
                  <c:v>96.89205</c:v>
                </c:pt>
                <c:pt idx="6323">
                  <c:v>96.90992</c:v>
                </c:pt>
                <c:pt idx="6324">
                  <c:v>96.92722</c:v>
                </c:pt>
                <c:pt idx="6325">
                  <c:v>96.94434</c:v>
                </c:pt>
                <c:pt idx="6326">
                  <c:v>96.96143</c:v>
                </c:pt>
                <c:pt idx="6327">
                  <c:v>96.97839</c:v>
                </c:pt>
                <c:pt idx="6328">
                  <c:v>96.99512</c:v>
                </c:pt>
                <c:pt idx="6329">
                  <c:v>97.01144</c:v>
                </c:pt>
                <c:pt idx="6330">
                  <c:v>97.02753</c:v>
                </c:pt>
                <c:pt idx="6331">
                  <c:v>97.04349</c:v>
                </c:pt>
                <c:pt idx="6332">
                  <c:v>97.05963</c:v>
                </c:pt>
                <c:pt idx="6333">
                  <c:v>97.07602</c:v>
                </c:pt>
                <c:pt idx="6334">
                  <c:v>97.09267</c:v>
                </c:pt>
                <c:pt idx="6335">
                  <c:v>97.10942</c:v>
                </c:pt>
                <c:pt idx="6336">
                  <c:v>97.12613</c:v>
                </c:pt>
                <c:pt idx="6337">
                  <c:v>97.14281</c:v>
                </c:pt>
                <c:pt idx="6338">
                  <c:v>97.15961</c:v>
                </c:pt>
                <c:pt idx="6339">
                  <c:v>97.17667</c:v>
                </c:pt>
                <c:pt idx="6340">
                  <c:v>97.19402</c:v>
                </c:pt>
                <c:pt idx="6341">
                  <c:v>97.21135</c:v>
                </c:pt>
                <c:pt idx="6342">
                  <c:v>97.22795</c:v>
                </c:pt>
                <c:pt idx="6343">
                  <c:v>97.24281</c:v>
                </c:pt>
                <c:pt idx="6344">
                  <c:v>97.25491</c:v>
                </c:pt>
                <c:pt idx="6345">
                  <c:v>97.26346</c:v>
                </c:pt>
                <c:pt idx="6346">
                  <c:v>97.2682</c:v>
                </c:pt>
                <c:pt idx="6347">
                  <c:v>97.26962</c:v>
                </c:pt>
                <c:pt idx="6348">
                  <c:v>97.26939</c:v>
                </c:pt>
                <c:pt idx="6349">
                  <c:v>97.27029</c:v>
                </c:pt>
                <c:pt idx="6350">
                  <c:v>97.27613</c:v>
                </c:pt>
                <c:pt idx="6351">
                  <c:v>97.29063</c:v>
                </c:pt>
                <c:pt idx="6352">
                  <c:v>97.31544</c:v>
                </c:pt>
                <c:pt idx="6353">
                  <c:v>97.34903</c:v>
                </c:pt>
                <c:pt idx="6354">
                  <c:v>97.38681</c:v>
                </c:pt>
                <c:pt idx="6355">
                  <c:v>97.42326</c:v>
                </c:pt>
                <c:pt idx="6356">
                  <c:v>97.45422</c:v>
                </c:pt>
                <c:pt idx="6357">
                  <c:v>97.47786</c:v>
                </c:pt>
                <c:pt idx="6358">
                  <c:v>97.49442</c:v>
                </c:pt>
                <c:pt idx="6359">
                  <c:v>97.5052</c:v>
                </c:pt>
                <c:pt idx="6360">
                  <c:v>97.5119</c:v>
                </c:pt>
                <c:pt idx="6361">
                  <c:v>97.51612</c:v>
                </c:pt>
                <c:pt idx="6362">
                  <c:v>97.51929</c:v>
                </c:pt>
                <c:pt idx="6363">
                  <c:v>97.52276</c:v>
                </c:pt>
                <c:pt idx="6364">
                  <c:v>97.52782</c:v>
                </c:pt>
                <c:pt idx="6365">
                  <c:v>97.53553</c:v>
                </c:pt>
                <c:pt idx="6366">
                  <c:v>97.54651</c:v>
                </c:pt>
                <c:pt idx="6367">
                  <c:v>97.56078</c:v>
                </c:pt>
                <c:pt idx="6368">
                  <c:v>97.57771</c:v>
                </c:pt>
                <c:pt idx="6369">
                  <c:v>97.59625</c:v>
                </c:pt>
                <c:pt idx="6370">
                  <c:v>97.61526</c:v>
                </c:pt>
                <c:pt idx="6371">
                  <c:v>97.63373</c:v>
                </c:pt>
                <c:pt idx="6372">
                  <c:v>97.65095</c:v>
                </c:pt>
                <c:pt idx="6373">
                  <c:v>97.66662</c:v>
                </c:pt>
                <c:pt idx="6374">
                  <c:v>97.68081</c:v>
                </c:pt>
                <c:pt idx="6375">
                  <c:v>97.69388</c:v>
                </c:pt>
                <c:pt idx="6376">
                  <c:v>97.70667</c:v>
                </c:pt>
                <c:pt idx="6377">
                  <c:v>97.7202</c:v>
                </c:pt>
                <c:pt idx="6378">
                  <c:v>97.73553</c:v>
                </c:pt>
                <c:pt idx="6379">
                  <c:v>97.75352</c:v>
                </c:pt>
                <c:pt idx="6380">
                  <c:v>97.77441</c:v>
                </c:pt>
                <c:pt idx="6381">
                  <c:v>97.79749</c:v>
                </c:pt>
                <c:pt idx="6382">
                  <c:v>97.82156</c:v>
                </c:pt>
                <c:pt idx="6383">
                  <c:v>97.84493</c:v>
                </c:pt>
                <c:pt idx="6384">
                  <c:v>97.86605</c:v>
                </c:pt>
                <c:pt idx="6385">
                  <c:v>97.88365</c:v>
                </c:pt>
                <c:pt idx="6386">
                  <c:v>97.89708</c:v>
                </c:pt>
                <c:pt idx="6387">
                  <c:v>97.90626</c:v>
                </c:pt>
                <c:pt idx="6388">
                  <c:v>97.91169</c:v>
                </c:pt>
                <c:pt idx="6389">
                  <c:v>97.91455</c:v>
                </c:pt>
                <c:pt idx="6390">
                  <c:v>97.91652</c:v>
                </c:pt>
                <c:pt idx="6391">
                  <c:v>97.91966</c:v>
                </c:pt>
                <c:pt idx="6392">
                  <c:v>97.92623</c:v>
                </c:pt>
                <c:pt idx="6393">
                  <c:v>97.93814</c:v>
                </c:pt>
                <c:pt idx="6394">
                  <c:v>97.95634</c:v>
                </c:pt>
                <c:pt idx="6395">
                  <c:v>97.98003</c:v>
                </c:pt>
                <c:pt idx="6396">
                  <c:v>98.00664</c:v>
                </c:pt>
                <c:pt idx="6397">
                  <c:v>98.03243</c:v>
                </c:pt>
                <c:pt idx="6398">
                  <c:v>98.05403</c:v>
                </c:pt>
                <c:pt idx="6399">
                  <c:v>98.06961</c:v>
                </c:pt>
                <c:pt idx="6400">
                  <c:v>98.07899</c:v>
                </c:pt>
                <c:pt idx="6401">
                  <c:v>98.08332</c:v>
                </c:pt>
                <c:pt idx="6402">
                  <c:v>98.08444</c:v>
                </c:pt>
                <c:pt idx="6403">
                  <c:v>98.08437</c:v>
                </c:pt>
                <c:pt idx="6404">
                  <c:v>98.08506</c:v>
                </c:pt>
                <c:pt idx="6405">
                  <c:v>98.08803</c:v>
                </c:pt>
                <c:pt idx="6406">
                  <c:v>98.09397</c:v>
                </c:pt>
                <c:pt idx="6407">
                  <c:v>98.10255</c:v>
                </c:pt>
                <c:pt idx="6408">
                  <c:v>98.11298</c:v>
                </c:pt>
                <c:pt idx="6409">
                  <c:v>98.12441</c:v>
                </c:pt>
                <c:pt idx="6410">
                  <c:v>98.13634</c:v>
                </c:pt>
                <c:pt idx="6411">
                  <c:v>98.1485</c:v>
                </c:pt>
                <c:pt idx="6412">
                  <c:v>98.16058</c:v>
                </c:pt>
                <c:pt idx="6413">
                  <c:v>98.17216</c:v>
                </c:pt>
                <c:pt idx="6414">
                  <c:v>98.18291</c:v>
                </c:pt>
                <c:pt idx="6415">
                  <c:v>98.19307</c:v>
                </c:pt>
                <c:pt idx="6416">
                  <c:v>98.20335</c:v>
                </c:pt>
                <c:pt idx="6417">
                  <c:v>98.21479</c:v>
                </c:pt>
                <c:pt idx="6418">
                  <c:v>98.22806</c:v>
                </c:pt>
                <c:pt idx="6419">
                  <c:v>98.24298</c:v>
                </c:pt>
                <c:pt idx="6420">
                  <c:v>98.25858</c:v>
                </c:pt>
                <c:pt idx="6421">
                  <c:v>98.27372</c:v>
                </c:pt>
                <c:pt idx="6422">
                  <c:v>98.28779</c:v>
                </c:pt>
                <c:pt idx="6423">
                  <c:v>98.30072</c:v>
                </c:pt>
                <c:pt idx="6424">
                  <c:v>98.31277</c:v>
                </c:pt>
                <c:pt idx="6425">
                  <c:v>98.32403</c:v>
                </c:pt>
                <c:pt idx="6426">
                  <c:v>98.33428</c:v>
                </c:pt>
                <c:pt idx="6427">
                  <c:v>98.34309</c:v>
                </c:pt>
                <c:pt idx="6428">
                  <c:v>98.35032</c:v>
                </c:pt>
                <c:pt idx="6429">
                  <c:v>98.35645</c:v>
                </c:pt>
                <c:pt idx="6430">
                  <c:v>98.36272</c:v>
                </c:pt>
                <c:pt idx="6431">
                  <c:v>98.3706</c:v>
                </c:pt>
                <c:pt idx="6432">
                  <c:v>98.3812</c:v>
                </c:pt>
                <c:pt idx="6433">
                  <c:v>98.39455</c:v>
                </c:pt>
                <c:pt idx="6434">
                  <c:v>98.40948</c:v>
                </c:pt>
                <c:pt idx="6435">
                  <c:v>98.42473</c:v>
                </c:pt>
                <c:pt idx="6436">
                  <c:v>98.44053</c:v>
                </c:pt>
                <c:pt idx="6437">
                  <c:v>98.45893</c:v>
                </c:pt>
                <c:pt idx="6438">
                  <c:v>98.48106</c:v>
                </c:pt>
                <c:pt idx="6439">
                  <c:v>98.50345</c:v>
                </c:pt>
                <c:pt idx="6440">
                  <c:v>98.51983</c:v>
                </c:pt>
                <c:pt idx="6441">
                  <c:v>98.52639</c:v>
                </c:pt>
                <c:pt idx="6442">
                  <c:v>98.52446</c:v>
                </c:pt>
                <c:pt idx="6443">
                  <c:v>98.51835</c:v>
                </c:pt>
                <c:pt idx="6444">
                  <c:v>98.51254</c:v>
                </c:pt>
                <c:pt idx="6445">
                  <c:v>98.50989</c:v>
                </c:pt>
                <c:pt idx="6446">
                  <c:v>98.5116</c:v>
                </c:pt>
                <c:pt idx="6447">
                  <c:v>98.51774</c:v>
                </c:pt>
                <c:pt idx="6448">
                  <c:v>98.52784</c:v>
                </c:pt>
                <c:pt idx="6449">
                  <c:v>98.541</c:v>
                </c:pt>
                <c:pt idx="6450">
                  <c:v>98.55611</c:v>
                </c:pt>
                <c:pt idx="6451">
                  <c:v>98.57182</c:v>
                </c:pt>
                <c:pt idx="6452">
                  <c:v>98.58705</c:v>
                </c:pt>
                <c:pt idx="6453">
                  <c:v>98.60094</c:v>
                </c:pt>
                <c:pt idx="6454">
                  <c:v>98.613</c:v>
                </c:pt>
                <c:pt idx="6455">
                  <c:v>98.62311</c:v>
                </c:pt>
                <c:pt idx="6456">
                  <c:v>98.63155</c:v>
                </c:pt>
                <c:pt idx="6457">
                  <c:v>98.6388</c:v>
                </c:pt>
                <c:pt idx="6458">
                  <c:v>98.64539</c:v>
                </c:pt>
                <c:pt idx="6459">
                  <c:v>98.65157</c:v>
                </c:pt>
                <c:pt idx="6460">
                  <c:v>98.65735</c:v>
                </c:pt>
                <c:pt idx="6461">
                  <c:v>98.66252</c:v>
                </c:pt>
                <c:pt idx="6462">
                  <c:v>98.66711</c:v>
                </c:pt>
                <c:pt idx="6463">
                  <c:v>98.6713</c:v>
                </c:pt>
                <c:pt idx="6464">
                  <c:v>98.6757</c:v>
                </c:pt>
                <c:pt idx="6465">
                  <c:v>98.68094</c:v>
                </c:pt>
                <c:pt idx="6466">
                  <c:v>98.6873</c:v>
                </c:pt>
                <c:pt idx="6467">
                  <c:v>98.69438</c:v>
                </c:pt>
                <c:pt idx="6468">
                  <c:v>98.70119</c:v>
                </c:pt>
                <c:pt idx="6469">
                  <c:v>98.70639</c:v>
                </c:pt>
                <c:pt idx="6470">
                  <c:v>98.70862</c:v>
                </c:pt>
                <c:pt idx="6471">
                  <c:v>98.70702</c:v>
                </c:pt>
                <c:pt idx="6472">
                  <c:v>98.70132</c:v>
                </c:pt>
                <c:pt idx="6473">
                  <c:v>98.6922</c:v>
                </c:pt>
                <c:pt idx="6474">
                  <c:v>98.6814</c:v>
                </c:pt>
                <c:pt idx="6475">
                  <c:v>98.67155</c:v>
                </c:pt>
                <c:pt idx="6476">
                  <c:v>98.66537</c:v>
                </c:pt>
                <c:pt idx="6477">
                  <c:v>98.66458</c:v>
                </c:pt>
                <c:pt idx="6478">
                  <c:v>98.66924</c:v>
                </c:pt>
                <c:pt idx="6479">
                  <c:v>98.67837</c:v>
                </c:pt>
                <c:pt idx="6480">
                  <c:v>98.69135</c:v>
                </c:pt>
                <c:pt idx="6481">
                  <c:v>98.70847</c:v>
                </c:pt>
                <c:pt idx="6482">
                  <c:v>98.73007</c:v>
                </c:pt>
                <c:pt idx="6483">
                  <c:v>98.75482</c:v>
                </c:pt>
                <c:pt idx="6484">
                  <c:v>98.77941</c:v>
                </c:pt>
                <c:pt idx="6485">
                  <c:v>98.80065</c:v>
                </c:pt>
                <c:pt idx="6486">
                  <c:v>98.81724</c:v>
                </c:pt>
                <c:pt idx="6487">
                  <c:v>98.83012</c:v>
                </c:pt>
                <c:pt idx="6488">
                  <c:v>98.84158</c:v>
                </c:pt>
                <c:pt idx="6489">
                  <c:v>98.85356</c:v>
                </c:pt>
                <c:pt idx="6490">
                  <c:v>98.86687</c:v>
                </c:pt>
                <c:pt idx="6491">
                  <c:v>98.88094</c:v>
                </c:pt>
                <c:pt idx="6492">
                  <c:v>98.89454</c:v>
                </c:pt>
                <c:pt idx="6493">
                  <c:v>98.90654</c:v>
                </c:pt>
                <c:pt idx="6494">
                  <c:v>98.91631</c:v>
                </c:pt>
                <c:pt idx="6495">
                  <c:v>98.92339</c:v>
                </c:pt>
                <c:pt idx="6496">
                  <c:v>98.92729</c:v>
                </c:pt>
                <c:pt idx="6497">
                  <c:v>98.9279</c:v>
                </c:pt>
                <c:pt idx="6498">
                  <c:v>98.92593</c:v>
                </c:pt>
                <c:pt idx="6499">
                  <c:v>98.92267</c:v>
                </c:pt>
                <c:pt idx="6500">
                  <c:v>98.91966</c:v>
                </c:pt>
                <c:pt idx="6501">
                  <c:v>98.91776</c:v>
                </c:pt>
                <c:pt idx="6502">
                  <c:v>98.91716</c:v>
                </c:pt>
                <c:pt idx="6503">
                  <c:v>98.91759</c:v>
                </c:pt>
                <c:pt idx="6504">
                  <c:v>98.91885</c:v>
                </c:pt>
                <c:pt idx="6505">
                  <c:v>98.92076</c:v>
                </c:pt>
                <c:pt idx="6506">
                  <c:v>98.92353</c:v>
                </c:pt>
                <c:pt idx="6507">
                  <c:v>98.92723</c:v>
                </c:pt>
                <c:pt idx="6508">
                  <c:v>98.93183</c:v>
                </c:pt>
                <c:pt idx="6509">
                  <c:v>98.93681</c:v>
                </c:pt>
                <c:pt idx="6510">
                  <c:v>98.94141</c:v>
                </c:pt>
                <c:pt idx="6511">
                  <c:v>98.94486</c:v>
                </c:pt>
                <c:pt idx="6512">
                  <c:v>98.94674</c:v>
                </c:pt>
                <c:pt idx="6513">
                  <c:v>98.94699</c:v>
                </c:pt>
                <c:pt idx="6514">
                  <c:v>98.94614</c:v>
                </c:pt>
                <c:pt idx="6515">
                  <c:v>98.94485</c:v>
                </c:pt>
                <c:pt idx="6516">
                  <c:v>98.9437</c:v>
                </c:pt>
                <c:pt idx="6517">
                  <c:v>98.94279</c:v>
                </c:pt>
                <c:pt idx="6518">
                  <c:v>98.94193</c:v>
                </c:pt>
                <c:pt idx="6519">
                  <c:v>98.94059</c:v>
                </c:pt>
                <c:pt idx="6520">
                  <c:v>98.9389</c:v>
                </c:pt>
                <c:pt idx="6521">
                  <c:v>98.93831</c:v>
                </c:pt>
                <c:pt idx="6522">
                  <c:v>98.94142</c:v>
                </c:pt>
                <c:pt idx="6523">
                  <c:v>98.94968</c:v>
                </c:pt>
                <c:pt idx="6524">
                  <c:v>98.96118</c:v>
                </c:pt>
                <c:pt idx="6525">
                  <c:v>98.97111</c:v>
                </c:pt>
                <c:pt idx="6526">
                  <c:v>98.97546</c:v>
                </c:pt>
                <c:pt idx="6527">
                  <c:v>98.97381</c:v>
                </c:pt>
                <c:pt idx="6528">
                  <c:v>98.96876</c:v>
                </c:pt>
                <c:pt idx="6529">
                  <c:v>98.96302</c:v>
                </c:pt>
                <c:pt idx="6530">
                  <c:v>98.95767</c:v>
                </c:pt>
                <c:pt idx="6531">
                  <c:v>98.9517</c:v>
                </c:pt>
                <c:pt idx="6532">
                  <c:v>98.94444</c:v>
                </c:pt>
                <c:pt idx="6533">
                  <c:v>98.93861</c:v>
                </c:pt>
                <c:pt idx="6534">
                  <c:v>98.94012</c:v>
                </c:pt>
                <c:pt idx="6535">
                  <c:v>98.95148</c:v>
                </c:pt>
                <c:pt idx="6536">
                  <c:v>98.96713</c:v>
                </c:pt>
                <c:pt idx="6537">
                  <c:v>98.97811</c:v>
                </c:pt>
                <c:pt idx="6538">
                  <c:v>98.98054</c:v>
                </c:pt>
                <c:pt idx="6539">
                  <c:v>98.97659</c:v>
                </c:pt>
                <c:pt idx="6540">
                  <c:v>98.97115</c:v>
                </c:pt>
                <c:pt idx="6541">
                  <c:v>98.96814</c:v>
                </c:pt>
                <c:pt idx="6542">
                  <c:v>98.96921</c:v>
                </c:pt>
                <c:pt idx="6543">
                  <c:v>98.97408</c:v>
                </c:pt>
                <c:pt idx="6544">
                  <c:v>98.98135</c:v>
                </c:pt>
                <c:pt idx="6545">
                  <c:v>98.98933</c:v>
                </c:pt>
                <c:pt idx="6546">
                  <c:v>98.99675</c:v>
                </c:pt>
                <c:pt idx="6547">
                  <c:v>99.00298</c:v>
                </c:pt>
                <c:pt idx="6548">
                  <c:v>99.00772</c:v>
                </c:pt>
                <c:pt idx="6549">
                  <c:v>99.01076</c:v>
                </c:pt>
                <c:pt idx="6550">
                  <c:v>99.01193</c:v>
                </c:pt>
                <c:pt idx="6551">
                  <c:v>99.01151</c:v>
                </c:pt>
                <c:pt idx="6552">
                  <c:v>99.01048</c:v>
                </c:pt>
                <c:pt idx="6553">
                  <c:v>99.01053</c:v>
                </c:pt>
                <c:pt idx="6554">
                  <c:v>99.01374</c:v>
                </c:pt>
                <c:pt idx="6555">
                  <c:v>99.02158</c:v>
                </c:pt>
                <c:pt idx="6556">
                  <c:v>99.03403</c:v>
                </c:pt>
                <c:pt idx="6557">
                  <c:v>99.04902</c:v>
                </c:pt>
                <c:pt idx="6558">
                  <c:v>99.06258</c:v>
                </c:pt>
                <c:pt idx="6559">
                  <c:v>99.07005</c:v>
                </c:pt>
                <c:pt idx="6560">
                  <c:v>99.06788</c:v>
                </c:pt>
                <c:pt idx="6561">
                  <c:v>99.05552</c:v>
                </c:pt>
                <c:pt idx="6562">
                  <c:v>99.03596</c:v>
                </c:pt>
                <c:pt idx="6563">
                  <c:v>99.01424</c:v>
                </c:pt>
                <c:pt idx="6564">
                  <c:v>98.99525</c:v>
                </c:pt>
                <c:pt idx="6565">
                  <c:v>98.98212</c:v>
                </c:pt>
                <c:pt idx="6566">
                  <c:v>98.97599</c:v>
                </c:pt>
                <c:pt idx="6567">
                  <c:v>98.97612</c:v>
                </c:pt>
                <c:pt idx="6568">
                  <c:v>98.98057</c:v>
                </c:pt>
                <c:pt idx="6569">
                  <c:v>98.9871</c:v>
                </c:pt>
                <c:pt idx="6570">
                  <c:v>98.9939</c:v>
                </c:pt>
                <c:pt idx="6571">
                  <c:v>98.99991</c:v>
                </c:pt>
                <c:pt idx="6572">
                  <c:v>99.00516</c:v>
                </c:pt>
                <c:pt idx="6573">
                  <c:v>99.0099</c:v>
                </c:pt>
                <c:pt idx="6574">
                  <c:v>99.01451</c:v>
                </c:pt>
                <c:pt idx="6575">
                  <c:v>99.01894</c:v>
                </c:pt>
                <c:pt idx="6576">
                  <c:v>99.02299</c:v>
                </c:pt>
                <c:pt idx="6577">
                  <c:v>99.02631</c:v>
                </c:pt>
                <c:pt idx="6578">
                  <c:v>99.02885</c:v>
                </c:pt>
                <c:pt idx="6579">
                  <c:v>99.03067</c:v>
                </c:pt>
                <c:pt idx="6580">
                  <c:v>99.03218</c:v>
                </c:pt>
                <c:pt idx="6581">
                  <c:v>99.03368</c:v>
                </c:pt>
                <c:pt idx="6582">
                  <c:v>99.03532</c:v>
                </c:pt>
                <c:pt idx="6583">
                  <c:v>99.03686</c:v>
                </c:pt>
                <c:pt idx="6584">
                  <c:v>99.03777</c:v>
                </c:pt>
                <c:pt idx="6585">
                  <c:v>99.0374</c:v>
                </c:pt>
                <c:pt idx="6586">
                  <c:v>99.03548</c:v>
                </c:pt>
                <c:pt idx="6587">
                  <c:v>99.03246</c:v>
                </c:pt>
                <c:pt idx="6588">
                  <c:v>99.02937</c:v>
                </c:pt>
                <c:pt idx="6589">
                  <c:v>99.02714</c:v>
                </c:pt>
                <c:pt idx="6590">
                  <c:v>99.02621</c:v>
                </c:pt>
                <c:pt idx="6591">
                  <c:v>99.02609</c:v>
                </c:pt>
                <c:pt idx="6592">
                  <c:v>99.02615</c:v>
                </c:pt>
                <c:pt idx="6593">
                  <c:v>99.02595</c:v>
                </c:pt>
                <c:pt idx="6594">
                  <c:v>99.02558</c:v>
                </c:pt>
                <c:pt idx="6595">
                  <c:v>99.02544</c:v>
                </c:pt>
                <c:pt idx="6596">
                  <c:v>99.02594</c:v>
                </c:pt>
                <c:pt idx="6597">
                  <c:v>99.02694</c:v>
                </c:pt>
                <c:pt idx="6598">
                  <c:v>99.02785</c:v>
                </c:pt>
                <c:pt idx="6599">
                  <c:v>99.02761</c:v>
                </c:pt>
                <c:pt idx="6600">
                  <c:v>99.02501</c:v>
                </c:pt>
                <c:pt idx="6601">
                  <c:v>99.01917</c:v>
                </c:pt>
                <c:pt idx="6602">
                  <c:v>99.01007</c:v>
                </c:pt>
                <c:pt idx="6603">
                  <c:v>98.99863</c:v>
                </c:pt>
                <c:pt idx="6604">
                  <c:v>98.98691</c:v>
                </c:pt>
                <c:pt idx="6605">
                  <c:v>98.97789</c:v>
                </c:pt>
                <c:pt idx="6606">
                  <c:v>98.97472</c:v>
                </c:pt>
                <c:pt idx="6607">
                  <c:v>98.97994</c:v>
                </c:pt>
                <c:pt idx="6608">
                  <c:v>98.99438</c:v>
                </c:pt>
                <c:pt idx="6609">
                  <c:v>99.01621</c:v>
                </c:pt>
                <c:pt idx="6610">
                  <c:v>99.04092</c:v>
                </c:pt>
                <c:pt idx="6611">
                  <c:v>99.06299</c:v>
                </c:pt>
                <c:pt idx="6612">
                  <c:v>99.07806</c:v>
                </c:pt>
                <c:pt idx="6613">
                  <c:v>99.0846</c:v>
                </c:pt>
                <c:pt idx="6614">
                  <c:v>99.08392</c:v>
                </c:pt>
                <c:pt idx="6615">
                  <c:v>99.07893</c:v>
                </c:pt>
                <c:pt idx="6616">
                  <c:v>99.07269</c:v>
                </c:pt>
                <c:pt idx="6617">
                  <c:v>99.06717</c:v>
                </c:pt>
                <c:pt idx="6618">
                  <c:v>99.06301</c:v>
                </c:pt>
                <c:pt idx="6619">
                  <c:v>99.05957</c:v>
                </c:pt>
                <c:pt idx="6620">
                  <c:v>99.05559</c:v>
                </c:pt>
                <c:pt idx="6621">
                  <c:v>99.04993</c:v>
                </c:pt>
                <c:pt idx="6622">
                  <c:v>99.04214</c:v>
                </c:pt>
                <c:pt idx="6623">
                  <c:v>99.03252</c:v>
                </c:pt>
                <c:pt idx="6624">
                  <c:v>99.02184</c:v>
                </c:pt>
                <c:pt idx="6625">
                  <c:v>99.01081</c:v>
                </c:pt>
                <c:pt idx="6626">
                  <c:v>98.99988</c:v>
                </c:pt>
                <c:pt idx="6627">
                  <c:v>98.98884</c:v>
                </c:pt>
                <c:pt idx="6628">
                  <c:v>98.97746</c:v>
                </c:pt>
                <c:pt idx="6629">
                  <c:v>98.96571</c:v>
                </c:pt>
                <c:pt idx="6630">
                  <c:v>98.95419</c:v>
                </c:pt>
                <c:pt idx="6631">
                  <c:v>98.94398</c:v>
                </c:pt>
                <c:pt idx="6632">
                  <c:v>98.93633</c:v>
                </c:pt>
                <c:pt idx="6633">
                  <c:v>98.93197</c:v>
                </c:pt>
                <c:pt idx="6634">
                  <c:v>98.93102</c:v>
                </c:pt>
                <c:pt idx="6635">
                  <c:v>98.93285</c:v>
                </c:pt>
                <c:pt idx="6636">
                  <c:v>98.93681</c:v>
                </c:pt>
                <c:pt idx="6637">
                  <c:v>98.94225</c:v>
                </c:pt>
                <c:pt idx="6638">
                  <c:v>98.94891</c:v>
                </c:pt>
                <c:pt idx="6639">
                  <c:v>98.95677</c:v>
                </c:pt>
                <c:pt idx="6640">
                  <c:v>98.96567</c:v>
                </c:pt>
                <c:pt idx="6641">
                  <c:v>98.97491</c:v>
                </c:pt>
                <c:pt idx="6642">
                  <c:v>98.98345</c:v>
                </c:pt>
                <c:pt idx="6643">
                  <c:v>98.99026</c:v>
                </c:pt>
                <c:pt idx="6644">
                  <c:v>98.99526</c:v>
                </c:pt>
                <c:pt idx="6645">
                  <c:v>98.99902</c:v>
                </c:pt>
                <c:pt idx="6646">
                  <c:v>99.00243</c:v>
                </c:pt>
                <c:pt idx="6647">
                  <c:v>99.00572</c:v>
                </c:pt>
                <c:pt idx="6648">
                  <c:v>99.0082</c:v>
                </c:pt>
                <c:pt idx="6649">
                  <c:v>99.00816</c:v>
                </c:pt>
                <c:pt idx="6650">
                  <c:v>99.00365</c:v>
                </c:pt>
                <c:pt idx="6651">
                  <c:v>98.99307</c:v>
                </c:pt>
                <c:pt idx="6652">
                  <c:v>98.97607</c:v>
                </c:pt>
                <c:pt idx="6653">
                  <c:v>98.95363</c:v>
                </c:pt>
                <c:pt idx="6654">
                  <c:v>98.92811</c:v>
                </c:pt>
                <c:pt idx="6655">
                  <c:v>98.90301</c:v>
                </c:pt>
                <c:pt idx="6656">
                  <c:v>98.88279</c:v>
                </c:pt>
                <c:pt idx="6657">
                  <c:v>98.87222</c:v>
                </c:pt>
                <c:pt idx="6658">
                  <c:v>98.87529</c:v>
                </c:pt>
                <c:pt idx="6659">
                  <c:v>98.89286</c:v>
                </c:pt>
                <c:pt idx="6660">
                  <c:v>98.92097</c:v>
                </c:pt>
                <c:pt idx="6661">
                  <c:v>98.95148</c:v>
                </c:pt>
                <c:pt idx="6662">
                  <c:v>98.97607</c:v>
                </c:pt>
                <c:pt idx="6663">
                  <c:v>98.9901</c:v>
                </c:pt>
                <c:pt idx="6664">
                  <c:v>98.99374</c:v>
                </c:pt>
                <c:pt idx="6665">
                  <c:v>98.99007</c:v>
                </c:pt>
                <c:pt idx="6666">
                  <c:v>98.98309</c:v>
                </c:pt>
                <c:pt idx="6667">
                  <c:v>98.9761</c:v>
                </c:pt>
                <c:pt idx="6668">
                  <c:v>98.97185</c:v>
                </c:pt>
                <c:pt idx="6669">
                  <c:v>98.97266</c:v>
                </c:pt>
                <c:pt idx="6670">
                  <c:v>98.98077</c:v>
                </c:pt>
                <c:pt idx="6671">
                  <c:v>98.99799</c:v>
                </c:pt>
                <c:pt idx="6672">
                  <c:v>99.0247</c:v>
                </c:pt>
                <c:pt idx="6673">
                  <c:v>99.05885</c:v>
                </c:pt>
                <c:pt idx="6674">
                  <c:v>99.09544</c:v>
                </c:pt>
                <c:pt idx="6675">
                  <c:v>99.12726</c:v>
                </c:pt>
                <c:pt idx="6676">
                  <c:v>99.14793</c:v>
                </c:pt>
                <c:pt idx="6677">
                  <c:v>99.15475</c:v>
                </c:pt>
                <c:pt idx="6678">
                  <c:v>99.14852</c:v>
                </c:pt>
                <c:pt idx="6679">
                  <c:v>99.13108</c:v>
                </c:pt>
                <c:pt idx="6680">
                  <c:v>99.10594</c:v>
                </c:pt>
                <c:pt idx="6681">
                  <c:v>99.07934</c:v>
                </c:pt>
                <c:pt idx="6682">
                  <c:v>99.05842</c:v>
                </c:pt>
                <c:pt idx="6683">
                  <c:v>99.04786</c:v>
                </c:pt>
                <c:pt idx="6684">
                  <c:v>99.04786</c:v>
                </c:pt>
                <c:pt idx="6685">
                  <c:v>99.05441</c:v>
                </c:pt>
                <c:pt idx="6686">
                  <c:v>99.06115</c:v>
                </c:pt>
                <c:pt idx="6687">
                  <c:v>99.06239</c:v>
                </c:pt>
                <c:pt idx="6688">
                  <c:v>99.05617</c:v>
                </c:pt>
                <c:pt idx="6689">
                  <c:v>99.04539</c:v>
                </c:pt>
                <c:pt idx="6690">
                  <c:v>99.03595</c:v>
                </c:pt>
                <c:pt idx="6691">
                  <c:v>99.03342</c:v>
                </c:pt>
                <c:pt idx="6692">
                  <c:v>99.03979</c:v>
                </c:pt>
                <c:pt idx="6693">
                  <c:v>99.05235</c:v>
                </c:pt>
                <c:pt idx="6694">
                  <c:v>99.06544</c:v>
                </c:pt>
                <c:pt idx="6695">
                  <c:v>99.07336</c:v>
                </c:pt>
                <c:pt idx="6696">
                  <c:v>99.07336</c:v>
                </c:pt>
                <c:pt idx="6697">
                  <c:v>99.06649</c:v>
                </c:pt>
                <c:pt idx="6698">
                  <c:v>99.05636</c:v>
                </c:pt>
                <c:pt idx="6699">
                  <c:v>99.04675</c:v>
                </c:pt>
                <c:pt idx="6700">
                  <c:v>99.04018</c:v>
                </c:pt>
                <c:pt idx="6701">
                  <c:v>99.03705</c:v>
                </c:pt>
                <c:pt idx="6702">
                  <c:v>99.03603</c:v>
                </c:pt>
                <c:pt idx="6703">
                  <c:v>99.03501</c:v>
                </c:pt>
                <c:pt idx="6704">
                  <c:v>99.03242</c:v>
                </c:pt>
                <c:pt idx="6705">
                  <c:v>99.02794</c:v>
                </c:pt>
                <c:pt idx="6706">
                  <c:v>99.02283</c:v>
                </c:pt>
                <c:pt idx="6707">
                  <c:v>99.01916</c:v>
                </c:pt>
                <c:pt idx="6708">
                  <c:v>99.01899</c:v>
                </c:pt>
                <c:pt idx="6709">
                  <c:v>99.02319</c:v>
                </c:pt>
                <c:pt idx="6710">
                  <c:v>99.03105</c:v>
                </c:pt>
                <c:pt idx="6711">
                  <c:v>99.04044</c:v>
                </c:pt>
                <c:pt idx="6712">
                  <c:v>99.04901</c:v>
                </c:pt>
                <c:pt idx="6713">
                  <c:v>99.0554</c:v>
                </c:pt>
                <c:pt idx="6714">
                  <c:v>99.05967</c:v>
                </c:pt>
                <c:pt idx="6715">
                  <c:v>99.06277</c:v>
                </c:pt>
                <c:pt idx="6716">
                  <c:v>99.06536</c:v>
                </c:pt>
                <c:pt idx="6717">
                  <c:v>99.06718</c:v>
                </c:pt>
                <c:pt idx="6718">
                  <c:v>99.06747</c:v>
                </c:pt>
                <c:pt idx="6719">
                  <c:v>99.06563</c:v>
                </c:pt>
                <c:pt idx="6720">
                  <c:v>99.06216</c:v>
                </c:pt>
                <c:pt idx="6721">
                  <c:v>99.05857</c:v>
                </c:pt>
                <c:pt idx="6722">
                  <c:v>99.05666</c:v>
                </c:pt>
                <c:pt idx="6723">
                  <c:v>99.05756</c:v>
                </c:pt>
                <c:pt idx="6724">
                  <c:v>99.06152</c:v>
                </c:pt>
                <c:pt idx="6725">
                  <c:v>99.06774</c:v>
                </c:pt>
                <c:pt idx="6726">
                  <c:v>99.07471</c:v>
                </c:pt>
                <c:pt idx="6727">
                  <c:v>99.08065</c:v>
                </c:pt>
                <c:pt idx="6728">
                  <c:v>99.0844</c:v>
                </c:pt>
                <c:pt idx="6729">
                  <c:v>99.0861</c:v>
                </c:pt>
                <c:pt idx="6730">
                  <c:v>99.0872</c:v>
                </c:pt>
                <c:pt idx="6731">
                  <c:v>99.08917</c:v>
                </c:pt>
                <c:pt idx="6732">
                  <c:v>99.09258</c:v>
                </c:pt>
                <c:pt idx="6733">
                  <c:v>99.09697</c:v>
                </c:pt>
                <c:pt idx="6734">
                  <c:v>99.10138</c:v>
                </c:pt>
                <c:pt idx="6735">
                  <c:v>99.10505</c:v>
                </c:pt>
                <c:pt idx="6736">
                  <c:v>99.10778</c:v>
                </c:pt>
                <c:pt idx="6737">
                  <c:v>99.10969</c:v>
                </c:pt>
                <c:pt idx="6738">
                  <c:v>99.11116</c:v>
                </c:pt>
                <c:pt idx="6739">
                  <c:v>99.11241</c:v>
                </c:pt>
                <c:pt idx="6740">
                  <c:v>99.1135</c:v>
                </c:pt>
                <c:pt idx="6741">
                  <c:v>99.11404</c:v>
                </c:pt>
                <c:pt idx="6742">
                  <c:v>99.1134</c:v>
                </c:pt>
                <c:pt idx="6743">
                  <c:v>99.11088</c:v>
                </c:pt>
                <c:pt idx="6744">
                  <c:v>99.10601</c:v>
                </c:pt>
                <c:pt idx="6745">
                  <c:v>99.09873</c:v>
                </c:pt>
                <c:pt idx="6746">
                  <c:v>99.08961</c:v>
                </c:pt>
                <c:pt idx="6747">
                  <c:v>99.07985</c:v>
                </c:pt>
                <c:pt idx="6748">
                  <c:v>99.07114</c:v>
                </c:pt>
                <c:pt idx="6749">
                  <c:v>99.06537</c:v>
                </c:pt>
                <c:pt idx="6750">
                  <c:v>99.06367</c:v>
                </c:pt>
                <c:pt idx="6751">
                  <c:v>99.06563</c:v>
                </c:pt>
                <c:pt idx="6752">
                  <c:v>99.06948</c:v>
                </c:pt>
                <c:pt idx="6753">
                  <c:v>99.07313</c:v>
                </c:pt>
                <c:pt idx="6754">
                  <c:v>99.07523</c:v>
                </c:pt>
                <c:pt idx="6755">
                  <c:v>99.07547</c:v>
                </c:pt>
                <c:pt idx="6756">
                  <c:v>99.07421</c:v>
                </c:pt>
                <c:pt idx="6757">
                  <c:v>99.0719</c:v>
                </c:pt>
                <c:pt idx="6758">
                  <c:v>99.069</c:v>
                </c:pt>
                <c:pt idx="6759">
                  <c:v>99.06608</c:v>
                </c:pt>
                <c:pt idx="6760">
                  <c:v>99.06416</c:v>
                </c:pt>
                <c:pt idx="6761">
                  <c:v>99.06432</c:v>
                </c:pt>
                <c:pt idx="6762">
                  <c:v>99.06735</c:v>
                </c:pt>
                <c:pt idx="6763">
                  <c:v>99.0732</c:v>
                </c:pt>
                <c:pt idx="6764">
                  <c:v>99.08109</c:v>
                </c:pt>
                <c:pt idx="6765">
                  <c:v>99.08968</c:v>
                </c:pt>
                <c:pt idx="6766">
                  <c:v>99.09746</c:v>
                </c:pt>
                <c:pt idx="6767">
                  <c:v>99.10328</c:v>
                </c:pt>
                <c:pt idx="6768">
                  <c:v>99.10663</c:v>
                </c:pt>
                <c:pt idx="6769">
                  <c:v>99.10778</c:v>
                </c:pt>
                <c:pt idx="6770">
                  <c:v>99.10765</c:v>
                </c:pt>
                <c:pt idx="6771">
                  <c:v>99.10732</c:v>
                </c:pt>
                <c:pt idx="6772">
                  <c:v>99.1076</c:v>
                </c:pt>
                <c:pt idx="6773">
                  <c:v>99.10873</c:v>
                </c:pt>
                <c:pt idx="6774">
                  <c:v>99.11031</c:v>
                </c:pt>
                <c:pt idx="6775">
                  <c:v>99.11165</c:v>
                </c:pt>
                <c:pt idx="6776">
                  <c:v>99.11229</c:v>
                </c:pt>
                <c:pt idx="6777">
                  <c:v>99.11218</c:v>
                </c:pt>
                <c:pt idx="6778">
                  <c:v>99.11166</c:v>
                </c:pt>
                <c:pt idx="6779">
                  <c:v>99.11113</c:v>
                </c:pt>
                <c:pt idx="6780">
                  <c:v>99.11047</c:v>
                </c:pt>
                <c:pt idx="6781">
                  <c:v>99.10881</c:v>
                </c:pt>
                <c:pt idx="6782">
                  <c:v>99.10476</c:v>
                </c:pt>
                <c:pt idx="6783">
                  <c:v>99.09717</c:v>
                </c:pt>
                <c:pt idx="6784">
                  <c:v>99.08604</c:v>
                </c:pt>
                <c:pt idx="6785">
                  <c:v>99.07298</c:v>
                </c:pt>
                <c:pt idx="6786">
                  <c:v>99.06043</c:v>
                </c:pt>
                <c:pt idx="6787">
                  <c:v>99.05087</c:v>
                </c:pt>
                <c:pt idx="6788">
                  <c:v>99.0461</c:v>
                </c:pt>
                <c:pt idx="6789">
                  <c:v>99.04668</c:v>
                </c:pt>
                <c:pt idx="6790">
                  <c:v>99.052</c:v>
                </c:pt>
                <c:pt idx="6791">
                  <c:v>99.05984</c:v>
                </c:pt>
                <c:pt idx="6792">
                  <c:v>99.06675</c:v>
                </c:pt>
                <c:pt idx="6793">
                  <c:v>99.06946</c:v>
                </c:pt>
                <c:pt idx="6794">
                  <c:v>99.06727</c:v>
                </c:pt>
                <c:pt idx="6795">
                  <c:v>99.06293</c:v>
                </c:pt>
                <c:pt idx="6796">
                  <c:v>99.06084</c:v>
                </c:pt>
                <c:pt idx="6797">
                  <c:v>99.06268</c:v>
                </c:pt>
                <c:pt idx="6798">
                  <c:v>99.06651</c:v>
                </c:pt>
                <c:pt idx="6799">
                  <c:v>99.06999</c:v>
                </c:pt>
                <c:pt idx="6800">
                  <c:v>99.07327</c:v>
                </c:pt>
                <c:pt idx="6801">
                  <c:v>99.07844</c:v>
                </c:pt>
                <c:pt idx="6802">
                  <c:v>99.08737</c:v>
                </c:pt>
                <c:pt idx="6803">
                  <c:v>99.09992</c:v>
                </c:pt>
                <c:pt idx="6804">
                  <c:v>99.11398</c:v>
                </c:pt>
                <c:pt idx="6805">
                  <c:v>99.1264</c:v>
                </c:pt>
                <c:pt idx="6806">
                  <c:v>99.13477</c:v>
                </c:pt>
                <c:pt idx="6807">
                  <c:v>99.13826</c:v>
                </c:pt>
                <c:pt idx="6808">
                  <c:v>99.13705</c:v>
                </c:pt>
                <c:pt idx="6809">
                  <c:v>99.13169</c:v>
                </c:pt>
                <c:pt idx="6810">
                  <c:v>99.12339</c:v>
                </c:pt>
                <c:pt idx="6811">
                  <c:v>99.11392</c:v>
                </c:pt>
                <c:pt idx="6812">
                  <c:v>99.10526</c:v>
                </c:pt>
                <c:pt idx="6813">
                  <c:v>99.09866</c:v>
                </c:pt>
                <c:pt idx="6814">
                  <c:v>99.0941</c:v>
                </c:pt>
                <c:pt idx="6815">
                  <c:v>99.09084</c:v>
                </c:pt>
                <c:pt idx="6816">
                  <c:v>99.08823</c:v>
                </c:pt>
                <c:pt idx="6817">
                  <c:v>99.08634</c:v>
                </c:pt>
                <c:pt idx="6818">
                  <c:v>99.0862</c:v>
                </c:pt>
                <c:pt idx="6819">
                  <c:v>99.08912</c:v>
                </c:pt>
                <c:pt idx="6820">
                  <c:v>99.09591</c:v>
                </c:pt>
                <c:pt idx="6821">
                  <c:v>99.10585</c:v>
                </c:pt>
                <c:pt idx="6822">
                  <c:v>99.11649</c:v>
                </c:pt>
                <c:pt idx="6823">
                  <c:v>99.12444</c:v>
                </c:pt>
                <c:pt idx="6824">
                  <c:v>99.12705</c:v>
                </c:pt>
                <c:pt idx="6825">
                  <c:v>99.12368</c:v>
                </c:pt>
                <c:pt idx="6826">
                  <c:v>99.11552</c:v>
                </c:pt>
                <c:pt idx="6827">
                  <c:v>99.10376</c:v>
                </c:pt>
                <c:pt idx="6828">
                  <c:v>99.08944</c:v>
                </c:pt>
                <c:pt idx="6829">
                  <c:v>99.07388</c:v>
                </c:pt>
                <c:pt idx="6830">
                  <c:v>99.05924</c:v>
                </c:pt>
                <c:pt idx="6831">
                  <c:v>99.04716</c:v>
                </c:pt>
                <c:pt idx="6832">
                  <c:v>99.03806</c:v>
                </c:pt>
                <c:pt idx="6833">
                  <c:v>99.03094</c:v>
                </c:pt>
                <c:pt idx="6834">
                  <c:v>99.02522</c:v>
                </c:pt>
                <c:pt idx="6835">
                  <c:v>99.02223</c:v>
                </c:pt>
                <c:pt idx="6836">
                  <c:v>99.02522</c:v>
                </c:pt>
                <c:pt idx="6837">
                  <c:v>99.0353</c:v>
                </c:pt>
                <c:pt idx="6838">
                  <c:v>99.04868</c:v>
                </c:pt>
                <c:pt idx="6839">
                  <c:v>99.0587</c:v>
                </c:pt>
                <c:pt idx="6840">
                  <c:v>99.06152</c:v>
                </c:pt>
                <c:pt idx="6841">
                  <c:v>99.05791</c:v>
                </c:pt>
                <c:pt idx="6842">
                  <c:v>99.05129</c:v>
                </c:pt>
                <c:pt idx="6843">
                  <c:v>99.04493</c:v>
                </c:pt>
                <c:pt idx="6844">
                  <c:v>99.0407</c:v>
                </c:pt>
                <c:pt idx="6845">
                  <c:v>99.03881</c:v>
                </c:pt>
                <c:pt idx="6846">
                  <c:v>99.03884</c:v>
                </c:pt>
                <c:pt idx="6847">
                  <c:v>99.04044</c:v>
                </c:pt>
                <c:pt idx="6848">
                  <c:v>99.04353</c:v>
                </c:pt>
                <c:pt idx="6849">
                  <c:v>99.04807</c:v>
                </c:pt>
                <c:pt idx="6850">
                  <c:v>99.05396</c:v>
                </c:pt>
                <c:pt idx="6851">
                  <c:v>99.06091</c:v>
                </c:pt>
                <c:pt idx="6852">
                  <c:v>99.06861</c:v>
                </c:pt>
                <c:pt idx="6853">
                  <c:v>99.07642</c:v>
                </c:pt>
                <c:pt idx="6854">
                  <c:v>99.08355</c:v>
                </c:pt>
                <c:pt idx="6855">
                  <c:v>99.08913</c:v>
                </c:pt>
                <c:pt idx="6856">
                  <c:v>99.09268</c:v>
                </c:pt>
                <c:pt idx="6857">
                  <c:v>99.09415</c:v>
                </c:pt>
                <c:pt idx="6858">
                  <c:v>99.09398</c:v>
                </c:pt>
                <c:pt idx="6859">
                  <c:v>99.09251</c:v>
                </c:pt>
                <c:pt idx="6860">
                  <c:v>99.08982</c:v>
                </c:pt>
                <c:pt idx="6861">
                  <c:v>99.08575</c:v>
                </c:pt>
                <c:pt idx="6862">
                  <c:v>99.08052</c:v>
                </c:pt>
                <c:pt idx="6863">
                  <c:v>99.07509</c:v>
                </c:pt>
                <c:pt idx="6864">
                  <c:v>99.07096</c:v>
                </c:pt>
                <c:pt idx="6865">
                  <c:v>99.06992</c:v>
                </c:pt>
                <c:pt idx="6866">
                  <c:v>99.0731</c:v>
                </c:pt>
                <c:pt idx="6867">
                  <c:v>99.08003</c:v>
                </c:pt>
                <c:pt idx="6868">
                  <c:v>99.08844</c:v>
                </c:pt>
                <c:pt idx="6869">
                  <c:v>99.09425</c:v>
                </c:pt>
                <c:pt idx="6870">
                  <c:v>99.09322</c:v>
                </c:pt>
                <c:pt idx="6871">
                  <c:v>99.08251</c:v>
                </c:pt>
                <c:pt idx="6872">
                  <c:v>99.06268</c:v>
                </c:pt>
                <c:pt idx="6873">
                  <c:v>99.03755</c:v>
                </c:pt>
                <c:pt idx="6874">
                  <c:v>99.01286</c:v>
                </c:pt>
                <c:pt idx="6875">
                  <c:v>98.99383</c:v>
                </c:pt>
                <c:pt idx="6876">
                  <c:v>98.98352</c:v>
                </c:pt>
                <c:pt idx="6877">
                  <c:v>98.98225</c:v>
                </c:pt>
                <c:pt idx="6878">
                  <c:v>98.98799</c:v>
                </c:pt>
                <c:pt idx="6879">
                  <c:v>98.99762</c:v>
                </c:pt>
                <c:pt idx="6880">
                  <c:v>99.00795</c:v>
                </c:pt>
                <c:pt idx="6881">
                  <c:v>99.01677</c:v>
                </c:pt>
                <c:pt idx="6882">
                  <c:v>99.02341</c:v>
                </c:pt>
                <c:pt idx="6883">
                  <c:v>99.0283</c:v>
                </c:pt>
                <c:pt idx="6884">
                  <c:v>99.0324</c:v>
                </c:pt>
                <c:pt idx="6885">
                  <c:v>99.03635</c:v>
                </c:pt>
                <c:pt idx="6886">
                  <c:v>99.04009</c:v>
                </c:pt>
                <c:pt idx="6887">
                  <c:v>99.04304</c:v>
                </c:pt>
                <c:pt idx="6888">
                  <c:v>99.04465</c:v>
                </c:pt>
                <c:pt idx="6889">
                  <c:v>99.04463</c:v>
                </c:pt>
                <c:pt idx="6890">
                  <c:v>99.04327</c:v>
                </c:pt>
                <c:pt idx="6891">
                  <c:v>99.04119</c:v>
                </c:pt>
                <c:pt idx="6892">
                  <c:v>99.03918</c:v>
                </c:pt>
                <c:pt idx="6893">
                  <c:v>99.03814</c:v>
                </c:pt>
                <c:pt idx="6894">
                  <c:v>99.03901</c:v>
                </c:pt>
                <c:pt idx="6895">
                  <c:v>99.04279</c:v>
                </c:pt>
                <c:pt idx="6896">
                  <c:v>99.05041</c:v>
                </c:pt>
                <c:pt idx="6897">
                  <c:v>99.06239</c:v>
                </c:pt>
                <c:pt idx="6898">
                  <c:v>99.07851</c:v>
                </c:pt>
                <c:pt idx="6899">
                  <c:v>99.09727</c:v>
                </c:pt>
                <c:pt idx="6900">
                  <c:v>99.11633</c:v>
                </c:pt>
                <c:pt idx="6901">
                  <c:v>99.13409</c:v>
                </c:pt>
                <c:pt idx="6902">
                  <c:v>99.15132</c:v>
                </c:pt>
                <c:pt idx="6903">
                  <c:v>99.16991</c:v>
                </c:pt>
                <c:pt idx="6904">
                  <c:v>99.18722</c:v>
                </c:pt>
                <c:pt idx="6905">
                  <c:v>99.19419</c:v>
                </c:pt>
                <c:pt idx="6906">
                  <c:v>99.18282</c:v>
                </c:pt>
                <c:pt idx="6907">
                  <c:v>99.15355</c:v>
                </c:pt>
                <c:pt idx="6908">
                  <c:v>99.11443</c:v>
                </c:pt>
                <c:pt idx="6909">
                  <c:v>99.07544</c:v>
                </c:pt>
                <c:pt idx="6910">
                  <c:v>99.04415</c:v>
                </c:pt>
                <c:pt idx="6911">
                  <c:v>99.02428</c:v>
                </c:pt>
                <c:pt idx="6912">
                  <c:v>99.01593</c:v>
                </c:pt>
                <c:pt idx="6913">
                  <c:v>99.01669</c:v>
                </c:pt>
                <c:pt idx="6914">
                  <c:v>99.02293</c:v>
                </c:pt>
                <c:pt idx="6915">
                  <c:v>99.03085</c:v>
                </c:pt>
                <c:pt idx="6916">
                  <c:v>99.03729</c:v>
                </c:pt>
                <c:pt idx="6917">
                  <c:v>99.04021</c:v>
                </c:pt>
                <c:pt idx="6918">
                  <c:v>99.0386</c:v>
                </c:pt>
                <c:pt idx="6919">
                  <c:v>99.03275</c:v>
                </c:pt>
                <c:pt idx="6920">
                  <c:v>99.02402</c:v>
                </c:pt>
                <c:pt idx="6921">
                  <c:v>99.01445</c:v>
                </c:pt>
                <c:pt idx="6922">
                  <c:v>99.00615</c:v>
                </c:pt>
                <c:pt idx="6923">
                  <c:v>99.00091</c:v>
                </c:pt>
                <c:pt idx="6924">
                  <c:v>98.99989</c:v>
                </c:pt>
                <c:pt idx="6925">
                  <c:v>99.00352</c:v>
                </c:pt>
                <c:pt idx="6926">
                  <c:v>99.01145</c:v>
                </c:pt>
                <c:pt idx="6927">
                  <c:v>99.02237</c:v>
                </c:pt>
                <c:pt idx="6928">
                  <c:v>99.03411</c:v>
                </c:pt>
                <c:pt idx="6929">
                  <c:v>99.04435</c:v>
                </c:pt>
                <c:pt idx="6930">
                  <c:v>99.05184</c:v>
                </c:pt>
                <c:pt idx="6931">
                  <c:v>99.0566</c:v>
                </c:pt>
                <c:pt idx="6932">
                  <c:v>99.05936</c:v>
                </c:pt>
                <c:pt idx="6933">
                  <c:v>99.06007</c:v>
                </c:pt>
                <c:pt idx="6934">
                  <c:v>99.0577</c:v>
                </c:pt>
                <c:pt idx="6935">
                  <c:v>99.05117</c:v>
                </c:pt>
                <c:pt idx="6936">
                  <c:v>99.04127</c:v>
                </c:pt>
                <c:pt idx="6937">
                  <c:v>99.03118</c:v>
                </c:pt>
                <c:pt idx="6938">
                  <c:v>99.0242</c:v>
                </c:pt>
                <c:pt idx="6939">
                  <c:v>99.02058</c:v>
                </c:pt>
                <c:pt idx="6940">
                  <c:v>99.018</c:v>
                </c:pt>
                <c:pt idx="6941">
                  <c:v>99.01446</c:v>
                </c:pt>
                <c:pt idx="6942">
                  <c:v>99.00989</c:v>
                </c:pt>
                <c:pt idx="6943">
                  <c:v>99.00552</c:v>
                </c:pt>
                <c:pt idx="6944">
                  <c:v>99.00298</c:v>
                </c:pt>
                <c:pt idx="6945">
                  <c:v>99.00372</c:v>
                </c:pt>
                <c:pt idx="6946">
                  <c:v>99.00871</c:v>
                </c:pt>
                <c:pt idx="6947">
                  <c:v>99.01778</c:v>
                </c:pt>
                <c:pt idx="6948">
                  <c:v>99.02927</c:v>
                </c:pt>
                <c:pt idx="6949">
                  <c:v>99.04047</c:v>
                </c:pt>
                <c:pt idx="6950">
                  <c:v>99.04917</c:v>
                </c:pt>
                <c:pt idx="6951">
                  <c:v>99.05446</c:v>
                </c:pt>
                <c:pt idx="6952">
                  <c:v>99.05651</c:v>
                </c:pt>
                <c:pt idx="6953">
                  <c:v>99.05573</c:v>
                </c:pt>
                <c:pt idx="6954">
                  <c:v>99.05201</c:v>
                </c:pt>
                <c:pt idx="6955">
                  <c:v>99.04478</c:v>
                </c:pt>
                <c:pt idx="6956">
                  <c:v>99.03374</c:v>
                </c:pt>
                <c:pt idx="6957">
                  <c:v>99.01943</c:v>
                </c:pt>
                <c:pt idx="6958">
                  <c:v>99.00406</c:v>
                </c:pt>
                <c:pt idx="6959">
                  <c:v>98.99072</c:v>
                </c:pt>
                <c:pt idx="6960">
                  <c:v>98.98208</c:v>
                </c:pt>
                <c:pt idx="6961">
                  <c:v>98.97891</c:v>
                </c:pt>
                <c:pt idx="6962">
                  <c:v>98.98047</c:v>
                </c:pt>
                <c:pt idx="6963">
                  <c:v>98.98544</c:v>
                </c:pt>
                <c:pt idx="6964">
                  <c:v>98.99296</c:v>
                </c:pt>
                <c:pt idx="6965">
                  <c:v>99.00243</c:v>
                </c:pt>
                <c:pt idx="6966">
                  <c:v>99.01318</c:v>
                </c:pt>
                <c:pt idx="6967">
                  <c:v>99.02414</c:v>
                </c:pt>
                <c:pt idx="6968">
                  <c:v>99.03459</c:v>
                </c:pt>
                <c:pt idx="6969">
                  <c:v>99.04449</c:v>
                </c:pt>
                <c:pt idx="6970">
                  <c:v>99.05439</c:v>
                </c:pt>
                <c:pt idx="6971">
                  <c:v>99.06384</c:v>
                </c:pt>
                <c:pt idx="6972">
                  <c:v>99.07105</c:v>
                </c:pt>
                <c:pt idx="6973">
                  <c:v>99.07398</c:v>
                </c:pt>
                <c:pt idx="6974">
                  <c:v>99.07236</c:v>
                </c:pt>
                <c:pt idx="6975">
                  <c:v>99.06762</c:v>
                </c:pt>
                <c:pt idx="6976">
                  <c:v>99.06181</c:v>
                </c:pt>
                <c:pt idx="6977">
                  <c:v>99.05606</c:v>
                </c:pt>
                <c:pt idx="6978">
                  <c:v>99.05047</c:v>
                </c:pt>
                <c:pt idx="6979">
                  <c:v>99.0442</c:v>
                </c:pt>
                <c:pt idx="6980">
                  <c:v>99.0369</c:v>
                </c:pt>
                <c:pt idx="6981">
                  <c:v>99.02897</c:v>
                </c:pt>
                <c:pt idx="6982">
                  <c:v>99.02155</c:v>
                </c:pt>
                <c:pt idx="6983">
                  <c:v>99.01556</c:v>
                </c:pt>
                <c:pt idx="6984">
                  <c:v>99.01135</c:v>
                </c:pt>
                <c:pt idx="6985">
                  <c:v>99.0088</c:v>
                </c:pt>
                <c:pt idx="6986">
                  <c:v>99.00781</c:v>
                </c:pt>
                <c:pt idx="6987">
                  <c:v>99.00833</c:v>
                </c:pt>
                <c:pt idx="6988">
                  <c:v>99.01045</c:v>
                </c:pt>
                <c:pt idx="6989">
                  <c:v>99.01386</c:v>
                </c:pt>
                <c:pt idx="6990">
                  <c:v>99.01806</c:v>
                </c:pt>
                <c:pt idx="6991">
                  <c:v>99.02232</c:v>
                </c:pt>
                <c:pt idx="6992">
                  <c:v>99.02596</c:v>
                </c:pt>
                <c:pt idx="6993">
                  <c:v>99.02841</c:v>
                </c:pt>
                <c:pt idx="6994">
                  <c:v>99.02945</c:v>
                </c:pt>
                <c:pt idx="6995">
                  <c:v>99.02898</c:v>
                </c:pt>
                <c:pt idx="6996">
                  <c:v>99.02699</c:v>
                </c:pt>
                <c:pt idx="6997">
                  <c:v>99.02361</c:v>
                </c:pt>
                <c:pt idx="6998">
                  <c:v>99.01904</c:v>
                </c:pt>
                <c:pt idx="6999">
                  <c:v>99.01352</c:v>
                </c:pt>
                <c:pt idx="7000">
                  <c:v>99.00745</c:v>
                </c:pt>
                <c:pt idx="7001">
                  <c:v>99.00133</c:v>
                </c:pt>
                <c:pt idx="7002">
                  <c:v>98.99578</c:v>
                </c:pt>
                <c:pt idx="7003">
                  <c:v>98.99136</c:v>
                </c:pt>
                <c:pt idx="7004">
                  <c:v>98.9883</c:v>
                </c:pt>
                <c:pt idx="7005">
                  <c:v>98.98639</c:v>
                </c:pt>
                <c:pt idx="7006">
                  <c:v>98.98496</c:v>
                </c:pt>
                <c:pt idx="7007">
                  <c:v>98.98336</c:v>
                </c:pt>
                <c:pt idx="7008">
                  <c:v>98.98128</c:v>
                </c:pt>
                <c:pt idx="7009">
                  <c:v>98.97887</c:v>
                </c:pt>
                <c:pt idx="7010">
                  <c:v>98.97683</c:v>
                </c:pt>
                <c:pt idx="7011">
                  <c:v>98.97596</c:v>
                </c:pt>
                <c:pt idx="7012">
                  <c:v>98.97723</c:v>
                </c:pt>
                <c:pt idx="7013">
                  <c:v>98.98116</c:v>
                </c:pt>
                <c:pt idx="7014">
                  <c:v>98.98788</c:v>
                </c:pt>
                <c:pt idx="7015">
                  <c:v>98.99678</c:v>
                </c:pt>
                <c:pt idx="7016">
                  <c:v>99.0068</c:v>
                </c:pt>
                <c:pt idx="7017">
                  <c:v>99.01658</c:v>
                </c:pt>
                <c:pt idx="7018">
                  <c:v>99.02498</c:v>
                </c:pt>
                <c:pt idx="7019">
                  <c:v>99.03133</c:v>
                </c:pt>
                <c:pt idx="7020">
                  <c:v>99.03568</c:v>
                </c:pt>
                <c:pt idx="7021">
                  <c:v>99.03847</c:v>
                </c:pt>
                <c:pt idx="7022">
                  <c:v>99.04043</c:v>
                </c:pt>
                <c:pt idx="7023">
                  <c:v>99.04208</c:v>
                </c:pt>
                <c:pt idx="7024">
                  <c:v>99.04362</c:v>
                </c:pt>
                <c:pt idx="7025">
                  <c:v>99.04482</c:v>
                </c:pt>
                <c:pt idx="7026">
                  <c:v>99.0451</c:v>
                </c:pt>
                <c:pt idx="7027">
                  <c:v>99.04389</c:v>
                </c:pt>
                <c:pt idx="7028">
                  <c:v>99.04072</c:v>
                </c:pt>
                <c:pt idx="7029">
                  <c:v>99.0353</c:v>
                </c:pt>
                <c:pt idx="7030">
                  <c:v>99.0276</c:v>
                </c:pt>
                <c:pt idx="7031">
                  <c:v>99.01796</c:v>
                </c:pt>
                <c:pt idx="7032">
                  <c:v>99.00702</c:v>
                </c:pt>
                <c:pt idx="7033">
                  <c:v>98.99596</c:v>
                </c:pt>
                <c:pt idx="7034">
                  <c:v>98.98628</c:v>
                </c:pt>
                <c:pt idx="7035">
                  <c:v>98.97916</c:v>
                </c:pt>
                <c:pt idx="7036">
                  <c:v>98.97528</c:v>
                </c:pt>
                <c:pt idx="7037">
                  <c:v>98.97441</c:v>
                </c:pt>
                <c:pt idx="7038">
                  <c:v>98.97578</c:v>
                </c:pt>
                <c:pt idx="7039">
                  <c:v>98.97841</c:v>
                </c:pt>
                <c:pt idx="7040">
                  <c:v>98.98141</c:v>
                </c:pt>
                <c:pt idx="7041">
                  <c:v>98.98409</c:v>
                </c:pt>
                <c:pt idx="7042">
                  <c:v>98.98592</c:v>
                </c:pt>
                <c:pt idx="7043">
                  <c:v>98.98642</c:v>
                </c:pt>
                <c:pt idx="7044">
                  <c:v>98.98524</c:v>
                </c:pt>
                <c:pt idx="7045">
                  <c:v>98.98207</c:v>
                </c:pt>
                <c:pt idx="7046">
                  <c:v>98.97698</c:v>
                </c:pt>
                <c:pt idx="7047">
                  <c:v>98.97029</c:v>
                </c:pt>
                <c:pt idx="7048">
                  <c:v>98.96297</c:v>
                </c:pt>
                <c:pt idx="7049">
                  <c:v>98.95634</c:v>
                </c:pt>
                <c:pt idx="7050">
                  <c:v>98.95198</c:v>
                </c:pt>
                <c:pt idx="7051">
                  <c:v>98.95108</c:v>
                </c:pt>
                <c:pt idx="7052">
                  <c:v>98.95374</c:v>
                </c:pt>
                <c:pt idx="7053">
                  <c:v>98.95884</c:v>
                </c:pt>
                <c:pt idx="7054">
                  <c:v>98.96444</c:v>
                </c:pt>
                <c:pt idx="7055">
                  <c:v>98.96859</c:v>
                </c:pt>
                <c:pt idx="7056">
                  <c:v>98.97012</c:v>
                </c:pt>
                <c:pt idx="7057">
                  <c:v>98.96882</c:v>
                </c:pt>
                <c:pt idx="7058">
                  <c:v>98.96528</c:v>
                </c:pt>
                <c:pt idx="7059">
                  <c:v>98.96042</c:v>
                </c:pt>
                <c:pt idx="7060">
                  <c:v>98.95528</c:v>
                </c:pt>
                <c:pt idx="7061">
                  <c:v>98.95054</c:v>
                </c:pt>
                <c:pt idx="7062">
                  <c:v>98.9465</c:v>
                </c:pt>
                <c:pt idx="7063">
                  <c:v>98.94307</c:v>
                </c:pt>
                <c:pt idx="7064">
                  <c:v>98.94019</c:v>
                </c:pt>
                <c:pt idx="7065">
                  <c:v>98.93799</c:v>
                </c:pt>
                <c:pt idx="7066">
                  <c:v>98.93703</c:v>
                </c:pt>
                <c:pt idx="7067">
                  <c:v>98.93801</c:v>
                </c:pt>
                <c:pt idx="7068">
                  <c:v>98.94128</c:v>
                </c:pt>
                <c:pt idx="7069">
                  <c:v>98.94657</c:v>
                </c:pt>
                <c:pt idx="7070">
                  <c:v>98.95296</c:v>
                </c:pt>
                <c:pt idx="7071">
                  <c:v>98.95922</c:v>
                </c:pt>
                <c:pt idx="7072">
                  <c:v>98.9643</c:v>
                </c:pt>
                <c:pt idx="7073">
                  <c:v>98.9677</c:v>
                </c:pt>
                <c:pt idx="7074">
                  <c:v>98.9695</c:v>
                </c:pt>
                <c:pt idx="7075">
                  <c:v>98.97025</c:v>
                </c:pt>
                <c:pt idx="7076">
                  <c:v>98.97064</c:v>
                </c:pt>
                <c:pt idx="7077">
                  <c:v>98.97126</c:v>
                </c:pt>
                <c:pt idx="7078">
                  <c:v>98.97225</c:v>
                </c:pt>
                <c:pt idx="7079">
                  <c:v>98.97317</c:v>
                </c:pt>
                <c:pt idx="7080">
                  <c:v>98.9733</c:v>
                </c:pt>
                <c:pt idx="7081">
                  <c:v>98.97174</c:v>
                </c:pt>
                <c:pt idx="7082">
                  <c:v>98.96787</c:v>
                </c:pt>
                <c:pt idx="7083">
                  <c:v>98.96149</c:v>
                </c:pt>
                <c:pt idx="7084">
                  <c:v>98.95305</c:v>
                </c:pt>
                <c:pt idx="7085">
                  <c:v>98.94348</c:v>
                </c:pt>
                <c:pt idx="7086">
                  <c:v>98.93427</c:v>
                </c:pt>
                <c:pt idx="7087">
                  <c:v>98.92724</c:v>
                </c:pt>
                <c:pt idx="7088">
                  <c:v>98.92397</c:v>
                </c:pt>
                <c:pt idx="7089">
                  <c:v>98.92535</c:v>
                </c:pt>
                <c:pt idx="7090">
                  <c:v>98.93121</c:v>
                </c:pt>
                <c:pt idx="7091">
                  <c:v>98.9402</c:v>
                </c:pt>
                <c:pt idx="7092">
                  <c:v>98.95023</c:v>
                </c:pt>
                <c:pt idx="7093">
                  <c:v>98.95906</c:v>
                </c:pt>
                <c:pt idx="7094">
                  <c:v>98.96475</c:v>
                </c:pt>
                <c:pt idx="7095">
                  <c:v>98.96592</c:v>
                </c:pt>
                <c:pt idx="7096">
                  <c:v>98.96207</c:v>
                </c:pt>
                <c:pt idx="7097">
                  <c:v>98.95372</c:v>
                </c:pt>
                <c:pt idx="7098">
                  <c:v>98.94242</c:v>
                </c:pt>
                <c:pt idx="7099">
                  <c:v>98.93041</c:v>
                </c:pt>
                <c:pt idx="7100">
                  <c:v>98.92014</c:v>
                </c:pt>
                <c:pt idx="7101">
                  <c:v>98.9136</c:v>
                </c:pt>
                <c:pt idx="7102">
                  <c:v>98.91175</c:v>
                </c:pt>
                <c:pt idx="7103">
                  <c:v>98.91431</c:v>
                </c:pt>
                <c:pt idx="7104">
                  <c:v>98.92029</c:v>
                </c:pt>
                <c:pt idx="7105">
                  <c:v>98.92809</c:v>
                </c:pt>
                <c:pt idx="7106">
                  <c:v>98.93642</c:v>
                </c:pt>
                <c:pt idx="7107">
                  <c:v>98.94411</c:v>
                </c:pt>
                <c:pt idx="7108">
                  <c:v>98.95057</c:v>
                </c:pt>
                <c:pt idx="7109">
                  <c:v>98.95556</c:v>
                </c:pt>
                <c:pt idx="7110">
                  <c:v>98.95916</c:v>
                </c:pt>
                <c:pt idx="7111">
                  <c:v>98.96159</c:v>
                </c:pt>
                <c:pt idx="7112">
                  <c:v>98.96323</c:v>
                </c:pt>
                <c:pt idx="7113">
                  <c:v>98.96452</c:v>
                </c:pt>
                <c:pt idx="7114">
                  <c:v>98.96605</c:v>
                </c:pt>
                <c:pt idx="7115">
                  <c:v>98.96819</c:v>
                </c:pt>
                <c:pt idx="7116">
                  <c:v>98.97121</c:v>
                </c:pt>
                <c:pt idx="7117">
                  <c:v>98.97498</c:v>
                </c:pt>
                <c:pt idx="7118">
                  <c:v>98.97901</c:v>
                </c:pt>
                <c:pt idx="7119">
                  <c:v>98.9825</c:v>
                </c:pt>
                <c:pt idx="7120">
                  <c:v>98.98458</c:v>
                </c:pt>
                <c:pt idx="7121">
                  <c:v>98.98454</c:v>
                </c:pt>
                <c:pt idx="7122">
                  <c:v>98.98206</c:v>
                </c:pt>
                <c:pt idx="7123">
                  <c:v>98.97729</c:v>
                </c:pt>
                <c:pt idx="7124">
                  <c:v>98.97088</c:v>
                </c:pt>
                <c:pt idx="7125">
                  <c:v>98.96386</c:v>
                </c:pt>
                <c:pt idx="7126">
                  <c:v>98.95737</c:v>
                </c:pt>
                <c:pt idx="7127">
                  <c:v>98.95247</c:v>
                </c:pt>
                <c:pt idx="7128">
                  <c:v>98.94994</c:v>
                </c:pt>
                <c:pt idx="7129">
                  <c:v>98.95015</c:v>
                </c:pt>
                <c:pt idx="7130">
                  <c:v>98.95296</c:v>
                </c:pt>
                <c:pt idx="7131">
                  <c:v>98.95777</c:v>
                </c:pt>
                <c:pt idx="7132">
                  <c:v>98.96375</c:v>
                </c:pt>
                <c:pt idx="7133">
                  <c:v>98.96996</c:v>
                </c:pt>
                <c:pt idx="7134">
                  <c:v>98.97565</c:v>
                </c:pt>
                <c:pt idx="7135">
                  <c:v>98.98035</c:v>
                </c:pt>
                <c:pt idx="7136">
                  <c:v>98.98394</c:v>
                </c:pt>
                <c:pt idx="7137">
                  <c:v>98.98653</c:v>
                </c:pt>
                <c:pt idx="7138">
                  <c:v>98.98838</c:v>
                </c:pt>
                <c:pt idx="7139">
                  <c:v>98.98968</c:v>
                </c:pt>
                <c:pt idx="7140">
                  <c:v>98.99051</c:v>
                </c:pt>
                <c:pt idx="7141">
                  <c:v>98.99086</c:v>
                </c:pt>
                <c:pt idx="7142">
                  <c:v>98.99065</c:v>
                </c:pt>
                <c:pt idx="7143">
                  <c:v>98.98983</c:v>
                </c:pt>
                <c:pt idx="7144">
                  <c:v>98.98863</c:v>
                </c:pt>
                <c:pt idx="7145">
                  <c:v>98.98727</c:v>
                </c:pt>
                <c:pt idx="7146">
                  <c:v>98.98615</c:v>
                </c:pt>
                <c:pt idx="7147">
                  <c:v>98.98531</c:v>
                </c:pt>
                <c:pt idx="7148">
                  <c:v>98.98466</c:v>
                </c:pt>
                <c:pt idx="7149">
                  <c:v>98.98375</c:v>
                </c:pt>
                <c:pt idx="7150">
                  <c:v>98.98212</c:v>
                </c:pt>
                <c:pt idx="7151">
                  <c:v>98.97945</c:v>
                </c:pt>
                <c:pt idx="7152">
                  <c:v>98.97578</c:v>
                </c:pt>
                <c:pt idx="7153">
                  <c:v>98.97156</c:v>
                </c:pt>
                <c:pt idx="7154">
                  <c:v>98.96763</c:v>
                </c:pt>
                <c:pt idx="7155">
                  <c:v>98.96478</c:v>
                </c:pt>
                <c:pt idx="7156">
                  <c:v>98.96359</c:v>
                </c:pt>
                <c:pt idx="7157">
                  <c:v>98.96412</c:v>
                </c:pt>
                <c:pt idx="7158">
                  <c:v>98.96609</c:v>
                </c:pt>
                <c:pt idx="7159">
                  <c:v>98.96889</c:v>
                </c:pt>
                <c:pt idx="7160">
                  <c:v>98.97197</c:v>
                </c:pt>
                <c:pt idx="7161">
                  <c:v>98.97491</c:v>
                </c:pt>
                <c:pt idx="7162">
                  <c:v>98.9776</c:v>
                </c:pt>
                <c:pt idx="7163">
                  <c:v>98.98006</c:v>
                </c:pt>
                <c:pt idx="7164">
                  <c:v>98.98224</c:v>
                </c:pt>
                <c:pt idx="7165">
                  <c:v>98.98402</c:v>
                </c:pt>
                <c:pt idx="7166">
                  <c:v>98.98515</c:v>
                </c:pt>
                <c:pt idx="7167">
                  <c:v>98.98522</c:v>
                </c:pt>
                <c:pt idx="7168">
                  <c:v>98.98405</c:v>
                </c:pt>
                <c:pt idx="7169">
                  <c:v>98.98163</c:v>
                </c:pt>
                <c:pt idx="7170">
                  <c:v>98.9783</c:v>
                </c:pt>
                <c:pt idx="7171">
                  <c:v>98.97459</c:v>
                </c:pt>
                <c:pt idx="7172">
                  <c:v>98.97112</c:v>
                </c:pt>
                <c:pt idx="7173">
                  <c:v>98.96835</c:v>
                </c:pt>
                <c:pt idx="7174">
                  <c:v>98.96664</c:v>
                </c:pt>
                <c:pt idx="7175">
                  <c:v>98.96615</c:v>
                </c:pt>
                <c:pt idx="7176">
                  <c:v>98.96695</c:v>
                </c:pt>
                <c:pt idx="7177">
                  <c:v>98.96898</c:v>
                </c:pt>
                <c:pt idx="7178">
                  <c:v>98.97203</c:v>
                </c:pt>
                <c:pt idx="7179">
                  <c:v>98.97568</c:v>
                </c:pt>
                <c:pt idx="7180">
                  <c:v>98.97929</c:v>
                </c:pt>
                <c:pt idx="7181">
                  <c:v>98.98206</c:v>
                </c:pt>
                <c:pt idx="7182">
                  <c:v>98.98331</c:v>
                </c:pt>
                <c:pt idx="7183">
                  <c:v>98.98259</c:v>
                </c:pt>
                <c:pt idx="7184">
                  <c:v>98.98004</c:v>
                </c:pt>
                <c:pt idx="7185">
                  <c:v>98.97634</c:v>
                </c:pt>
                <c:pt idx="7186">
                  <c:v>98.97253</c:v>
                </c:pt>
                <c:pt idx="7187">
                  <c:v>98.96967</c:v>
                </c:pt>
                <c:pt idx="7188">
                  <c:v>98.96851</c:v>
                </c:pt>
                <c:pt idx="7189">
                  <c:v>98.96912</c:v>
                </c:pt>
                <c:pt idx="7190">
                  <c:v>98.97102</c:v>
                </c:pt>
                <c:pt idx="7191">
                  <c:v>98.97337</c:v>
                </c:pt>
                <c:pt idx="7192">
                  <c:v>98.97536</c:v>
                </c:pt>
                <c:pt idx="7193">
                  <c:v>98.97643</c:v>
                </c:pt>
                <c:pt idx="7194">
                  <c:v>98.97648</c:v>
                </c:pt>
                <c:pt idx="7195">
                  <c:v>98.97581</c:v>
                </c:pt>
                <c:pt idx="7196">
                  <c:v>98.97484</c:v>
                </c:pt>
                <c:pt idx="7197">
                  <c:v>98.97392</c:v>
                </c:pt>
                <c:pt idx="7198">
                  <c:v>98.97311</c:v>
                </c:pt>
                <c:pt idx="7199">
                  <c:v>98.97234</c:v>
                </c:pt>
                <c:pt idx="7200">
                  <c:v>98.97141</c:v>
                </c:pt>
                <c:pt idx="7201">
                  <c:v>98.97028</c:v>
                </c:pt>
                <c:pt idx="7202">
                  <c:v>98.96893</c:v>
                </c:pt>
                <c:pt idx="7203">
                  <c:v>98.96752</c:v>
                </c:pt>
                <c:pt idx="7204">
                  <c:v>98.96613</c:v>
                </c:pt>
                <c:pt idx="7205">
                  <c:v>98.96471</c:v>
                </c:pt>
                <c:pt idx="7206">
                  <c:v>98.9631</c:v>
                </c:pt>
                <c:pt idx="7207">
                  <c:v>98.9611</c:v>
                </c:pt>
                <c:pt idx="7208">
                  <c:v>98.95838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'[his-pmo1.xlsm]his-pmo'!$L$3</c:f>
              <c:strCache>
                <c:ptCount val="1"/>
                <c:pt idx="0">
                  <c:v>PMO</c:v>
                </c:pt>
              </c:strCache>
            </c:strRef>
          </c:tx>
          <c:spPr>
            <a:ln w="158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Lbls>
            <c:delete val="1"/>
          </c:dLbls>
          <c:xVal>
            <c:numRef>
              <c:f>'[his-pmo1.xlsm]his-pmo'!$A$1:$A$7209</c:f>
              <c:numCache>
                <c:formatCode>0_ </c:formatCode>
                <c:ptCount val="7209"/>
                <c:pt idx="0">
                  <c:v>525.0251</c:v>
                </c:pt>
                <c:pt idx="1">
                  <c:v>525.5072</c:v>
                </c:pt>
                <c:pt idx="2">
                  <c:v>525.9893</c:v>
                </c:pt>
                <c:pt idx="3">
                  <c:v>526.4714</c:v>
                </c:pt>
                <c:pt idx="4">
                  <c:v>526.9536</c:v>
                </c:pt>
                <c:pt idx="5">
                  <c:v>527.4357</c:v>
                </c:pt>
                <c:pt idx="6">
                  <c:v>527.9178</c:v>
                </c:pt>
                <c:pt idx="7">
                  <c:v>528.3999</c:v>
                </c:pt>
                <c:pt idx="8">
                  <c:v>528.882</c:v>
                </c:pt>
                <c:pt idx="9">
                  <c:v>529.3641</c:v>
                </c:pt>
                <c:pt idx="10">
                  <c:v>529.8463</c:v>
                </c:pt>
                <c:pt idx="11">
                  <c:v>530.3284</c:v>
                </c:pt>
                <c:pt idx="12">
                  <c:v>530.8105</c:v>
                </c:pt>
                <c:pt idx="13">
                  <c:v>531.2926</c:v>
                </c:pt>
                <c:pt idx="14">
                  <c:v>531.7747</c:v>
                </c:pt>
                <c:pt idx="15">
                  <c:v>532.2568</c:v>
                </c:pt>
                <c:pt idx="16">
                  <c:v>532.739</c:v>
                </c:pt>
                <c:pt idx="17">
                  <c:v>533.2211</c:v>
                </c:pt>
                <c:pt idx="18">
                  <c:v>533.7032</c:v>
                </c:pt>
                <c:pt idx="19">
                  <c:v>534.1853</c:v>
                </c:pt>
                <c:pt idx="20">
                  <c:v>534.6674</c:v>
                </c:pt>
                <c:pt idx="21">
                  <c:v>535.1495</c:v>
                </c:pt>
                <c:pt idx="22">
                  <c:v>535.6317</c:v>
                </c:pt>
                <c:pt idx="23">
                  <c:v>536.1138</c:v>
                </c:pt>
                <c:pt idx="24">
                  <c:v>536.5959</c:v>
                </c:pt>
                <c:pt idx="25">
                  <c:v>537.078</c:v>
                </c:pt>
                <c:pt idx="26">
                  <c:v>537.5601</c:v>
                </c:pt>
                <c:pt idx="27">
                  <c:v>538.0422</c:v>
                </c:pt>
                <c:pt idx="28">
                  <c:v>538.5244</c:v>
                </c:pt>
                <c:pt idx="29">
                  <c:v>539.0065</c:v>
                </c:pt>
                <c:pt idx="30">
                  <c:v>539.4886</c:v>
                </c:pt>
                <c:pt idx="31">
                  <c:v>539.9707</c:v>
                </c:pt>
                <c:pt idx="32">
                  <c:v>540.4528</c:v>
                </c:pt>
                <c:pt idx="33">
                  <c:v>540.9349</c:v>
                </c:pt>
                <c:pt idx="34">
                  <c:v>541.4171</c:v>
                </c:pt>
                <c:pt idx="35">
                  <c:v>541.8992</c:v>
                </c:pt>
                <c:pt idx="36">
                  <c:v>542.3813</c:v>
                </c:pt>
                <c:pt idx="37">
                  <c:v>542.8634</c:v>
                </c:pt>
                <c:pt idx="38">
                  <c:v>543.3455</c:v>
                </c:pt>
                <c:pt idx="39">
                  <c:v>543.8276</c:v>
                </c:pt>
                <c:pt idx="40">
                  <c:v>544.3098</c:v>
                </c:pt>
                <c:pt idx="41">
                  <c:v>544.7919</c:v>
                </c:pt>
                <c:pt idx="42">
                  <c:v>545.274</c:v>
                </c:pt>
                <c:pt idx="43">
                  <c:v>545.7561</c:v>
                </c:pt>
                <c:pt idx="44">
                  <c:v>546.2382</c:v>
                </c:pt>
                <c:pt idx="45">
                  <c:v>546.7203</c:v>
                </c:pt>
                <c:pt idx="46">
                  <c:v>547.2025</c:v>
                </c:pt>
                <c:pt idx="47">
                  <c:v>547.6846</c:v>
                </c:pt>
                <c:pt idx="48">
                  <c:v>548.1667</c:v>
                </c:pt>
                <c:pt idx="49">
                  <c:v>548.6488</c:v>
                </c:pt>
                <c:pt idx="50">
                  <c:v>549.1309</c:v>
                </c:pt>
                <c:pt idx="51">
                  <c:v>549.613</c:v>
                </c:pt>
                <c:pt idx="52">
                  <c:v>550.0952</c:v>
                </c:pt>
                <c:pt idx="53">
                  <c:v>550.5773</c:v>
                </c:pt>
                <c:pt idx="54">
                  <c:v>551.0594</c:v>
                </c:pt>
                <c:pt idx="55">
                  <c:v>551.5415</c:v>
                </c:pt>
                <c:pt idx="56">
                  <c:v>552.0236</c:v>
                </c:pt>
                <c:pt idx="57">
                  <c:v>552.5057</c:v>
                </c:pt>
                <c:pt idx="58">
                  <c:v>552.9879</c:v>
                </c:pt>
                <c:pt idx="59">
                  <c:v>553.47</c:v>
                </c:pt>
                <c:pt idx="60">
                  <c:v>553.9521</c:v>
                </c:pt>
                <c:pt idx="61">
                  <c:v>554.4342</c:v>
                </c:pt>
                <c:pt idx="62">
                  <c:v>554.9163</c:v>
                </c:pt>
                <c:pt idx="63">
                  <c:v>555.3984</c:v>
                </c:pt>
                <c:pt idx="64">
                  <c:v>555.8806</c:v>
                </c:pt>
                <c:pt idx="65">
                  <c:v>556.3627</c:v>
                </c:pt>
                <c:pt idx="66">
                  <c:v>556.8448</c:v>
                </c:pt>
                <c:pt idx="67">
                  <c:v>557.3269</c:v>
                </c:pt>
                <c:pt idx="68">
                  <c:v>557.809</c:v>
                </c:pt>
                <c:pt idx="69">
                  <c:v>558.2911</c:v>
                </c:pt>
                <c:pt idx="70">
                  <c:v>558.7733</c:v>
                </c:pt>
                <c:pt idx="71">
                  <c:v>559.2554</c:v>
                </c:pt>
                <c:pt idx="72">
                  <c:v>559.7375</c:v>
                </c:pt>
                <c:pt idx="73">
                  <c:v>560.2196</c:v>
                </c:pt>
                <c:pt idx="74">
                  <c:v>560.7017</c:v>
                </c:pt>
                <c:pt idx="75">
                  <c:v>561.1838</c:v>
                </c:pt>
                <c:pt idx="76">
                  <c:v>561.666</c:v>
                </c:pt>
                <c:pt idx="77">
                  <c:v>562.1481</c:v>
                </c:pt>
                <c:pt idx="78">
                  <c:v>562.6302</c:v>
                </c:pt>
                <c:pt idx="79">
                  <c:v>563.1123</c:v>
                </c:pt>
                <c:pt idx="80">
                  <c:v>563.5944</c:v>
                </c:pt>
                <c:pt idx="81">
                  <c:v>564.0765</c:v>
                </c:pt>
                <c:pt idx="82">
                  <c:v>564.5587</c:v>
                </c:pt>
                <c:pt idx="83">
                  <c:v>565.0408</c:v>
                </c:pt>
                <c:pt idx="84">
                  <c:v>565.5229</c:v>
                </c:pt>
                <c:pt idx="85">
                  <c:v>566.005</c:v>
                </c:pt>
                <c:pt idx="86">
                  <c:v>566.4871</c:v>
                </c:pt>
                <c:pt idx="87">
                  <c:v>566.9692</c:v>
                </c:pt>
                <c:pt idx="88">
                  <c:v>567.4514</c:v>
                </c:pt>
                <c:pt idx="89">
                  <c:v>567.9335</c:v>
                </c:pt>
                <c:pt idx="90">
                  <c:v>568.4156</c:v>
                </c:pt>
                <c:pt idx="91">
                  <c:v>568.8977</c:v>
                </c:pt>
                <c:pt idx="92">
                  <c:v>569.3798</c:v>
                </c:pt>
                <c:pt idx="93">
                  <c:v>569.8619</c:v>
                </c:pt>
                <c:pt idx="94">
                  <c:v>570.3441</c:v>
                </c:pt>
                <c:pt idx="95">
                  <c:v>570.8262</c:v>
                </c:pt>
                <c:pt idx="96">
                  <c:v>571.3083</c:v>
                </c:pt>
                <c:pt idx="97">
                  <c:v>571.7904</c:v>
                </c:pt>
                <c:pt idx="98">
                  <c:v>572.2725</c:v>
                </c:pt>
                <c:pt idx="99">
                  <c:v>572.7546</c:v>
                </c:pt>
                <c:pt idx="100">
                  <c:v>573.2368</c:v>
                </c:pt>
                <c:pt idx="101">
                  <c:v>573.7189</c:v>
                </c:pt>
                <c:pt idx="102">
                  <c:v>574.201</c:v>
                </c:pt>
                <c:pt idx="103">
                  <c:v>574.6831</c:v>
                </c:pt>
                <c:pt idx="104">
                  <c:v>575.1652</c:v>
                </c:pt>
                <c:pt idx="105">
                  <c:v>575.6473</c:v>
                </c:pt>
                <c:pt idx="106">
                  <c:v>576.1295</c:v>
                </c:pt>
                <c:pt idx="107">
                  <c:v>576.6116</c:v>
                </c:pt>
                <c:pt idx="108">
                  <c:v>577.0937</c:v>
                </c:pt>
                <c:pt idx="109">
                  <c:v>577.5758</c:v>
                </c:pt>
                <c:pt idx="110">
                  <c:v>578.0579</c:v>
                </c:pt>
                <c:pt idx="111">
                  <c:v>578.54</c:v>
                </c:pt>
                <c:pt idx="112">
                  <c:v>579.0222</c:v>
                </c:pt>
                <c:pt idx="113">
                  <c:v>579.5043</c:v>
                </c:pt>
                <c:pt idx="114">
                  <c:v>579.9864</c:v>
                </c:pt>
                <c:pt idx="115">
                  <c:v>580.4685</c:v>
                </c:pt>
                <c:pt idx="116">
                  <c:v>580.9506</c:v>
                </c:pt>
                <c:pt idx="117">
                  <c:v>581.4327</c:v>
                </c:pt>
                <c:pt idx="118">
                  <c:v>581.9149</c:v>
                </c:pt>
                <c:pt idx="119">
                  <c:v>582.397</c:v>
                </c:pt>
                <c:pt idx="120">
                  <c:v>582.8791</c:v>
                </c:pt>
                <c:pt idx="121">
                  <c:v>583.3612</c:v>
                </c:pt>
                <c:pt idx="122">
                  <c:v>583.8433</c:v>
                </c:pt>
                <c:pt idx="123">
                  <c:v>584.3254</c:v>
                </c:pt>
                <c:pt idx="124">
                  <c:v>584.8076</c:v>
                </c:pt>
                <c:pt idx="125">
                  <c:v>585.2897</c:v>
                </c:pt>
                <c:pt idx="126">
                  <c:v>585.7718</c:v>
                </c:pt>
                <c:pt idx="127">
                  <c:v>586.2539</c:v>
                </c:pt>
                <c:pt idx="128">
                  <c:v>586.736</c:v>
                </c:pt>
                <c:pt idx="129">
                  <c:v>587.2181</c:v>
                </c:pt>
                <c:pt idx="130">
                  <c:v>587.7003</c:v>
                </c:pt>
                <c:pt idx="131">
                  <c:v>588.1824</c:v>
                </c:pt>
                <c:pt idx="132">
                  <c:v>588.6645</c:v>
                </c:pt>
                <c:pt idx="133">
                  <c:v>589.1466</c:v>
                </c:pt>
                <c:pt idx="134">
                  <c:v>589.6287</c:v>
                </c:pt>
                <c:pt idx="135">
                  <c:v>590.1108</c:v>
                </c:pt>
                <c:pt idx="136">
                  <c:v>590.593</c:v>
                </c:pt>
                <c:pt idx="137">
                  <c:v>591.0751</c:v>
                </c:pt>
                <c:pt idx="138">
                  <c:v>591.5572</c:v>
                </c:pt>
                <c:pt idx="139">
                  <c:v>592.0393</c:v>
                </c:pt>
                <c:pt idx="140">
                  <c:v>592.5214</c:v>
                </c:pt>
                <c:pt idx="141">
                  <c:v>593.0035</c:v>
                </c:pt>
                <c:pt idx="142">
                  <c:v>593.4857</c:v>
                </c:pt>
                <c:pt idx="143">
                  <c:v>593.9678</c:v>
                </c:pt>
                <c:pt idx="144">
                  <c:v>594.4499</c:v>
                </c:pt>
                <c:pt idx="145">
                  <c:v>594.932</c:v>
                </c:pt>
                <c:pt idx="146">
                  <c:v>595.4141</c:v>
                </c:pt>
                <c:pt idx="147">
                  <c:v>595.8962</c:v>
                </c:pt>
                <c:pt idx="148">
                  <c:v>596.3784</c:v>
                </c:pt>
                <c:pt idx="149">
                  <c:v>596.8605</c:v>
                </c:pt>
                <c:pt idx="150">
                  <c:v>597.3426</c:v>
                </c:pt>
                <c:pt idx="151">
                  <c:v>597.8247</c:v>
                </c:pt>
                <c:pt idx="152">
                  <c:v>598.3068</c:v>
                </c:pt>
                <c:pt idx="153">
                  <c:v>598.7889</c:v>
                </c:pt>
                <c:pt idx="154">
                  <c:v>599.2711</c:v>
                </c:pt>
                <c:pt idx="155">
                  <c:v>599.7532</c:v>
                </c:pt>
                <c:pt idx="156">
                  <c:v>600.2353</c:v>
                </c:pt>
                <c:pt idx="157">
                  <c:v>600.7174</c:v>
                </c:pt>
                <c:pt idx="158">
                  <c:v>601.1995</c:v>
                </c:pt>
                <c:pt idx="159">
                  <c:v>601.6816</c:v>
                </c:pt>
                <c:pt idx="160">
                  <c:v>602.1638</c:v>
                </c:pt>
                <c:pt idx="161">
                  <c:v>602.6459</c:v>
                </c:pt>
                <c:pt idx="162">
                  <c:v>603.128</c:v>
                </c:pt>
                <c:pt idx="163">
                  <c:v>603.6101</c:v>
                </c:pt>
                <c:pt idx="164">
                  <c:v>604.0922</c:v>
                </c:pt>
                <c:pt idx="165">
                  <c:v>604.5743</c:v>
                </c:pt>
                <c:pt idx="166">
                  <c:v>605.0565</c:v>
                </c:pt>
                <c:pt idx="167">
                  <c:v>605.5386</c:v>
                </c:pt>
                <c:pt idx="168">
                  <c:v>606.0207</c:v>
                </c:pt>
                <c:pt idx="169">
                  <c:v>606.5028</c:v>
                </c:pt>
                <c:pt idx="170">
                  <c:v>606.9849</c:v>
                </c:pt>
                <c:pt idx="171">
                  <c:v>607.467</c:v>
                </c:pt>
                <c:pt idx="172">
                  <c:v>607.9492</c:v>
                </c:pt>
                <c:pt idx="173">
                  <c:v>608.4313</c:v>
                </c:pt>
                <c:pt idx="174">
                  <c:v>608.9134</c:v>
                </c:pt>
                <c:pt idx="175">
                  <c:v>609.3955</c:v>
                </c:pt>
                <c:pt idx="176">
                  <c:v>609.8776</c:v>
                </c:pt>
                <c:pt idx="177">
                  <c:v>610.3597</c:v>
                </c:pt>
                <c:pt idx="178">
                  <c:v>610.8419</c:v>
                </c:pt>
                <c:pt idx="179">
                  <c:v>611.324</c:v>
                </c:pt>
                <c:pt idx="180">
                  <c:v>611.8061</c:v>
                </c:pt>
                <c:pt idx="181">
                  <c:v>612.2882</c:v>
                </c:pt>
                <c:pt idx="182">
                  <c:v>612.7703</c:v>
                </c:pt>
                <c:pt idx="183">
                  <c:v>613.2524</c:v>
                </c:pt>
                <c:pt idx="184">
                  <c:v>613.7346</c:v>
                </c:pt>
                <c:pt idx="185">
                  <c:v>614.2167</c:v>
                </c:pt>
                <c:pt idx="186">
                  <c:v>614.6988</c:v>
                </c:pt>
                <c:pt idx="187">
                  <c:v>615.1809</c:v>
                </c:pt>
                <c:pt idx="188">
                  <c:v>615.663</c:v>
                </c:pt>
                <c:pt idx="189">
                  <c:v>616.1451</c:v>
                </c:pt>
                <c:pt idx="190">
                  <c:v>616.6273</c:v>
                </c:pt>
                <c:pt idx="191">
                  <c:v>617.1094</c:v>
                </c:pt>
                <c:pt idx="192">
                  <c:v>617.5915</c:v>
                </c:pt>
                <c:pt idx="193">
                  <c:v>618.0736</c:v>
                </c:pt>
                <c:pt idx="194">
                  <c:v>618.5557</c:v>
                </c:pt>
                <c:pt idx="195">
                  <c:v>619.0378</c:v>
                </c:pt>
                <c:pt idx="196">
                  <c:v>619.52</c:v>
                </c:pt>
                <c:pt idx="197">
                  <c:v>620.0021</c:v>
                </c:pt>
                <c:pt idx="198">
                  <c:v>620.4842</c:v>
                </c:pt>
                <c:pt idx="199">
                  <c:v>620.9663</c:v>
                </c:pt>
                <c:pt idx="200">
                  <c:v>621.4484</c:v>
                </c:pt>
                <c:pt idx="201">
                  <c:v>621.9305</c:v>
                </c:pt>
                <c:pt idx="202">
                  <c:v>622.4127</c:v>
                </c:pt>
                <c:pt idx="203">
                  <c:v>622.8948</c:v>
                </c:pt>
                <c:pt idx="204">
                  <c:v>623.3769</c:v>
                </c:pt>
                <c:pt idx="205">
                  <c:v>623.859</c:v>
                </c:pt>
                <c:pt idx="206">
                  <c:v>624.3411</c:v>
                </c:pt>
                <c:pt idx="207">
                  <c:v>624.8232</c:v>
                </c:pt>
                <c:pt idx="208">
                  <c:v>625.3054</c:v>
                </c:pt>
                <c:pt idx="209">
                  <c:v>625.7875</c:v>
                </c:pt>
                <c:pt idx="210">
                  <c:v>626.2696</c:v>
                </c:pt>
                <c:pt idx="211">
                  <c:v>626.7517</c:v>
                </c:pt>
                <c:pt idx="212">
                  <c:v>627.2338</c:v>
                </c:pt>
                <c:pt idx="213">
                  <c:v>627.7159</c:v>
                </c:pt>
                <c:pt idx="214">
                  <c:v>628.1981</c:v>
                </c:pt>
                <c:pt idx="215">
                  <c:v>628.6802</c:v>
                </c:pt>
                <c:pt idx="216">
                  <c:v>629.1623</c:v>
                </c:pt>
                <c:pt idx="217">
                  <c:v>629.6444</c:v>
                </c:pt>
                <c:pt idx="218">
                  <c:v>630.1265</c:v>
                </c:pt>
                <c:pt idx="219">
                  <c:v>630.6086</c:v>
                </c:pt>
                <c:pt idx="220">
                  <c:v>631.0908</c:v>
                </c:pt>
                <c:pt idx="221">
                  <c:v>631.5729</c:v>
                </c:pt>
                <c:pt idx="222">
                  <c:v>632.055</c:v>
                </c:pt>
                <c:pt idx="223">
                  <c:v>632.5371</c:v>
                </c:pt>
                <c:pt idx="224">
                  <c:v>633.0192</c:v>
                </c:pt>
                <c:pt idx="225">
                  <c:v>633.5013</c:v>
                </c:pt>
                <c:pt idx="226">
                  <c:v>633.9835</c:v>
                </c:pt>
                <c:pt idx="227">
                  <c:v>634.4656</c:v>
                </c:pt>
                <c:pt idx="228">
                  <c:v>634.9477</c:v>
                </c:pt>
                <c:pt idx="229">
                  <c:v>635.4298</c:v>
                </c:pt>
                <c:pt idx="230">
                  <c:v>635.9119</c:v>
                </c:pt>
                <c:pt idx="231">
                  <c:v>636.394</c:v>
                </c:pt>
                <c:pt idx="232">
                  <c:v>636.8762</c:v>
                </c:pt>
                <c:pt idx="233">
                  <c:v>637.3583</c:v>
                </c:pt>
                <c:pt idx="234">
                  <c:v>637.8404</c:v>
                </c:pt>
                <c:pt idx="235">
                  <c:v>638.3225</c:v>
                </c:pt>
                <c:pt idx="236">
                  <c:v>638.8046</c:v>
                </c:pt>
                <c:pt idx="237">
                  <c:v>639.2867</c:v>
                </c:pt>
                <c:pt idx="238">
                  <c:v>639.7689</c:v>
                </c:pt>
                <c:pt idx="239">
                  <c:v>640.251</c:v>
                </c:pt>
                <c:pt idx="240">
                  <c:v>640.7331</c:v>
                </c:pt>
                <c:pt idx="241">
                  <c:v>641.2152</c:v>
                </c:pt>
                <c:pt idx="242">
                  <c:v>641.6973</c:v>
                </c:pt>
                <c:pt idx="243">
                  <c:v>642.1794</c:v>
                </c:pt>
                <c:pt idx="244">
                  <c:v>642.6616</c:v>
                </c:pt>
                <c:pt idx="245">
                  <c:v>643.1437</c:v>
                </c:pt>
                <c:pt idx="246">
                  <c:v>643.6258</c:v>
                </c:pt>
                <c:pt idx="247">
                  <c:v>644.1079</c:v>
                </c:pt>
                <c:pt idx="248">
                  <c:v>644.59</c:v>
                </c:pt>
                <c:pt idx="249">
                  <c:v>645.0721</c:v>
                </c:pt>
                <c:pt idx="250">
                  <c:v>645.5543</c:v>
                </c:pt>
                <c:pt idx="251">
                  <c:v>646.0364</c:v>
                </c:pt>
                <c:pt idx="252">
                  <c:v>646.5185</c:v>
                </c:pt>
                <c:pt idx="253">
                  <c:v>647.0006</c:v>
                </c:pt>
                <c:pt idx="254">
                  <c:v>647.4827</c:v>
                </c:pt>
                <c:pt idx="255">
                  <c:v>647.9648</c:v>
                </c:pt>
                <c:pt idx="256">
                  <c:v>648.447</c:v>
                </c:pt>
                <c:pt idx="257">
                  <c:v>648.9291</c:v>
                </c:pt>
                <c:pt idx="258">
                  <c:v>649.4112</c:v>
                </c:pt>
                <c:pt idx="259">
                  <c:v>649.8933</c:v>
                </c:pt>
                <c:pt idx="260">
                  <c:v>650.3754</c:v>
                </c:pt>
                <c:pt idx="261">
                  <c:v>650.8575</c:v>
                </c:pt>
                <c:pt idx="262">
                  <c:v>651.3397</c:v>
                </c:pt>
                <c:pt idx="263">
                  <c:v>651.8218</c:v>
                </c:pt>
                <c:pt idx="264">
                  <c:v>652.3039</c:v>
                </c:pt>
                <c:pt idx="265">
                  <c:v>652.786</c:v>
                </c:pt>
                <c:pt idx="266">
                  <c:v>653.2681</c:v>
                </c:pt>
                <c:pt idx="267">
                  <c:v>653.7502</c:v>
                </c:pt>
                <c:pt idx="268">
                  <c:v>654.2324</c:v>
                </c:pt>
                <c:pt idx="269">
                  <c:v>654.7145</c:v>
                </c:pt>
                <c:pt idx="270">
                  <c:v>655.1966</c:v>
                </c:pt>
                <c:pt idx="271">
                  <c:v>655.6787</c:v>
                </c:pt>
                <c:pt idx="272">
                  <c:v>656.1608</c:v>
                </c:pt>
                <c:pt idx="273">
                  <c:v>656.6429</c:v>
                </c:pt>
                <c:pt idx="274">
                  <c:v>657.1251</c:v>
                </c:pt>
                <c:pt idx="275">
                  <c:v>657.6072</c:v>
                </c:pt>
                <c:pt idx="276">
                  <c:v>658.0893</c:v>
                </c:pt>
                <c:pt idx="277">
                  <c:v>658.5714</c:v>
                </c:pt>
                <c:pt idx="278">
                  <c:v>659.0535</c:v>
                </c:pt>
                <c:pt idx="279">
                  <c:v>659.5356</c:v>
                </c:pt>
                <c:pt idx="280">
                  <c:v>660.0178</c:v>
                </c:pt>
                <c:pt idx="281">
                  <c:v>660.4999</c:v>
                </c:pt>
                <c:pt idx="282">
                  <c:v>660.982</c:v>
                </c:pt>
                <c:pt idx="283">
                  <c:v>661.4641</c:v>
                </c:pt>
                <c:pt idx="284">
                  <c:v>661.9462</c:v>
                </c:pt>
                <c:pt idx="285">
                  <c:v>662.4283</c:v>
                </c:pt>
                <c:pt idx="286">
                  <c:v>662.9105</c:v>
                </c:pt>
                <c:pt idx="287">
                  <c:v>663.3926</c:v>
                </c:pt>
                <c:pt idx="288">
                  <c:v>663.8747</c:v>
                </c:pt>
                <c:pt idx="289">
                  <c:v>664.3568</c:v>
                </c:pt>
                <c:pt idx="290">
                  <c:v>664.8389</c:v>
                </c:pt>
                <c:pt idx="291">
                  <c:v>665.321</c:v>
                </c:pt>
                <c:pt idx="292">
                  <c:v>665.8032</c:v>
                </c:pt>
                <c:pt idx="293">
                  <c:v>666.2853</c:v>
                </c:pt>
                <c:pt idx="294">
                  <c:v>666.7674</c:v>
                </c:pt>
                <c:pt idx="295">
                  <c:v>667.2495</c:v>
                </c:pt>
                <c:pt idx="296">
                  <c:v>667.7316</c:v>
                </c:pt>
                <c:pt idx="297">
                  <c:v>668.2137</c:v>
                </c:pt>
                <c:pt idx="298">
                  <c:v>668.6959</c:v>
                </c:pt>
                <c:pt idx="299">
                  <c:v>669.178</c:v>
                </c:pt>
                <c:pt idx="300">
                  <c:v>669.6601</c:v>
                </c:pt>
                <c:pt idx="301">
                  <c:v>670.1422</c:v>
                </c:pt>
                <c:pt idx="302">
                  <c:v>670.6243</c:v>
                </c:pt>
                <c:pt idx="303">
                  <c:v>671.1064</c:v>
                </c:pt>
                <c:pt idx="304">
                  <c:v>671.5886</c:v>
                </c:pt>
                <c:pt idx="305">
                  <c:v>672.0707</c:v>
                </c:pt>
                <c:pt idx="306">
                  <c:v>672.5528</c:v>
                </c:pt>
                <c:pt idx="307">
                  <c:v>673.0349</c:v>
                </c:pt>
                <c:pt idx="308">
                  <c:v>673.517</c:v>
                </c:pt>
                <c:pt idx="309">
                  <c:v>673.9991</c:v>
                </c:pt>
                <c:pt idx="310">
                  <c:v>674.4813</c:v>
                </c:pt>
                <c:pt idx="311">
                  <c:v>674.9634</c:v>
                </c:pt>
                <c:pt idx="312">
                  <c:v>675.4455</c:v>
                </c:pt>
                <c:pt idx="313">
                  <c:v>675.9276</c:v>
                </c:pt>
                <c:pt idx="314">
                  <c:v>676.4097</c:v>
                </c:pt>
                <c:pt idx="315">
                  <c:v>676.8918</c:v>
                </c:pt>
                <c:pt idx="316">
                  <c:v>677.374</c:v>
                </c:pt>
                <c:pt idx="317">
                  <c:v>677.8561</c:v>
                </c:pt>
                <c:pt idx="318">
                  <c:v>678.3382</c:v>
                </c:pt>
                <c:pt idx="319">
                  <c:v>678.8203</c:v>
                </c:pt>
                <c:pt idx="320">
                  <c:v>679.3024</c:v>
                </c:pt>
                <c:pt idx="321">
                  <c:v>679.7845</c:v>
                </c:pt>
                <c:pt idx="322">
                  <c:v>680.2667</c:v>
                </c:pt>
                <c:pt idx="323">
                  <c:v>680.7488</c:v>
                </c:pt>
                <c:pt idx="324">
                  <c:v>681.2309</c:v>
                </c:pt>
                <c:pt idx="325">
                  <c:v>681.713</c:v>
                </c:pt>
                <c:pt idx="326">
                  <c:v>682.1951</c:v>
                </c:pt>
                <c:pt idx="327">
                  <c:v>682.6772</c:v>
                </c:pt>
                <c:pt idx="328">
                  <c:v>683.1594</c:v>
                </c:pt>
                <c:pt idx="329">
                  <c:v>683.6415</c:v>
                </c:pt>
                <c:pt idx="330">
                  <c:v>684.1236</c:v>
                </c:pt>
                <c:pt idx="331">
                  <c:v>684.6057</c:v>
                </c:pt>
                <c:pt idx="332">
                  <c:v>685.0878</c:v>
                </c:pt>
                <c:pt idx="333">
                  <c:v>685.5699</c:v>
                </c:pt>
                <c:pt idx="334">
                  <c:v>686.0521</c:v>
                </c:pt>
                <c:pt idx="335">
                  <c:v>686.5342</c:v>
                </c:pt>
                <c:pt idx="336">
                  <c:v>687.0163</c:v>
                </c:pt>
                <c:pt idx="337">
                  <c:v>687.4984</c:v>
                </c:pt>
                <c:pt idx="338">
                  <c:v>687.9805</c:v>
                </c:pt>
                <c:pt idx="339">
                  <c:v>688.4626</c:v>
                </c:pt>
                <c:pt idx="340">
                  <c:v>688.9448</c:v>
                </c:pt>
                <c:pt idx="341">
                  <c:v>689.4269</c:v>
                </c:pt>
                <c:pt idx="342">
                  <c:v>689.909</c:v>
                </c:pt>
                <c:pt idx="343">
                  <c:v>690.3911</c:v>
                </c:pt>
                <c:pt idx="344">
                  <c:v>690.8732</c:v>
                </c:pt>
                <c:pt idx="345">
                  <c:v>691.3553</c:v>
                </c:pt>
                <c:pt idx="346">
                  <c:v>691.8375</c:v>
                </c:pt>
                <c:pt idx="347">
                  <c:v>692.3196</c:v>
                </c:pt>
                <c:pt idx="348">
                  <c:v>692.8017</c:v>
                </c:pt>
                <c:pt idx="349">
                  <c:v>693.2838</c:v>
                </c:pt>
                <c:pt idx="350">
                  <c:v>693.7659</c:v>
                </c:pt>
                <c:pt idx="351">
                  <c:v>694.248</c:v>
                </c:pt>
                <c:pt idx="352">
                  <c:v>694.7302</c:v>
                </c:pt>
                <c:pt idx="353">
                  <c:v>695.2123</c:v>
                </c:pt>
                <c:pt idx="354">
                  <c:v>695.6944</c:v>
                </c:pt>
                <c:pt idx="355">
                  <c:v>696.1765</c:v>
                </c:pt>
                <c:pt idx="356">
                  <c:v>696.6586</c:v>
                </c:pt>
                <c:pt idx="357">
                  <c:v>697.1407</c:v>
                </c:pt>
                <c:pt idx="358">
                  <c:v>697.6229</c:v>
                </c:pt>
                <c:pt idx="359">
                  <c:v>698.105</c:v>
                </c:pt>
                <c:pt idx="360">
                  <c:v>698.5871</c:v>
                </c:pt>
                <c:pt idx="361">
                  <c:v>699.0692</c:v>
                </c:pt>
                <c:pt idx="362">
                  <c:v>699.5513</c:v>
                </c:pt>
                <c:pt idx="363">
                  <c:v>700.0334</c:v>
                </c:pt>
                <c:pt idx="364">
                  <c:v>700.5156</c:v>
                </c:pt>
                <c:pt idx="365">
                  <c:v>700.9977</c:v>
                </c:pt>
                <c:pt idx="366">
                  <c:v>701.4798</c:v>
                </c:pt>
                <c:pt idx="367">
                  <c:v>701.9619</c:v>
                </c:pt>
                <c:pt idx="368">
                  <c:v>702.444</c:v>
                </c:pt>
                <c:pt idx="369">
                  <c:v>702.9261</c:v>
                </c:pt>
                <c:pt idx="370">
                  <c:v>703.4083</c:v>
                </c:pt>
                <c:pt idx="371">
                  <c:v>703.8904</c:v>
                </c:pt>
                <c:pt idx="372">
                  <c:v>704.3725</c:v>
                </c:pt>
                <c:pt idx="373">
                  <c:v>704.8546</c:v>
                </c:pt>
                <c:pt idx="374">
                  <c:v>705.3367</c:v>
                </c:pt>
                <c:pt idx="375">
                  <c:v>705.8188</c:v>
                </c:pt>
                <c:pt idx="376">
                  <c:v>706.301</c:v>
                </c:pt>
                <c:pt idx="377">
                  <c:v>706.7831</c:v>
                </c:pt>
                <c:pt idx="378">
                  <c:v>707.2652</c:v>
                </c:pt>
                <c:pt idx="379">
                  <c:v>707.7473</c:v>
                </c:pt>
                <c:pt idx="380">
                  <c:v>708.2294</c:v>
                </c:pt>
                <c:pt idx="381">
                  <c:v>708.7115</c:v>
                </c:pt>
                <c:pt idx="382">
                  <c:v>709.1937</c:v>
                </c:pt>
                <c:pt idx="383">
                  <c:v>709.6758</c:v>
                </c:pt>
                <c:pt idx="384">
                  <c:v>710.1579</c:v>
                </c:pt>
                <c:pt idx="385">
                  <c:v>710.64</c:v>
                </c:pt>
                <c:pt idx="386">
                  <c:v>711.1221</c:v>
                </c:pt>
                <c:pt idx="387">
                  <c:v>711.6042</c:v>
                </c:pt>
                <c:pt idx="388">
                  <c:v>712.0864</c:v>
                </c:pt>
                <c:pt idx="389">
                  <c:v>712.5685</c:v>
                </c:pt>
                <c:pt idx="390">
                  <c:v>713.0506</c:v>
                </c:pt>
                <c:pt idx="391">
                  <c:v>713.5327</c:v>
                </c:pt>
                <c:pt idx="392">
                  <c:v>714.0148</c:v>
                </c:pt>
                <c:pt idx="393">
                  <c:v>714.4969</c:v>
                </c:pt>
                <c:pt idx="394">
                  <c:v>714.9791</c:v>
                </c:pt>
                <c:pt idx="395">
                  <c:v>715.4612</c:v>
                </c:pt>
                <c:pt idx="396">
                  <c:v>715.9433</c:v>
                </c:pt>
                <c:pt idx="397">
                  <c:v>716.4254</c:v>
                </c:pt>
                <c:pt idx="398">
                  <c:v>716.9075</c:v>
                </c:pt>
                <c:pt idx="399">
                  <c:v>717.3896</c:v>
                </c:pt>
                <c:pt idx="400">
                  <c:v>717.8718</c:v>
                </c:pt>
                <c:pt idx="401">
                  <c:v>718.3539</c:v>
                </c:pt>
                <c:pt idx="402">
                  <c:v>718.836</c:v>
                </c:pt>
                <c:pt idx="403">
                  <c:v>719.3181</c:v>
                </c:pt>
                <c:pt idx="404">
                  <c:v>719.8002</c:v>
                </c:pt>
                <c:pt idx="405">
                  <c:v>720.2823</c:v>
                </c:pt>
                <c:pt idx="406">
                  <c:v>720.7645</c:v>
                </c:pt>
                <c:pt idx="407">
                  <c:v>721.2466</c:v>
                </c:pt>
                <c:pt idx="408">
                  <c:v>721.7287</c:v>
                </c:pt>
                <c:pt idx="409">
                  <c:v>722.2108</c:v>
                </c:pt>
                <c:pt idx="410">
                  <c:v>722.6929</c:v>
                </c:pt>
                <c:pt idx="411">
                  <c:v>723.175</c:v>
                </c:pt>
                <c:pt idx="412">
                  <c:v>723.6572</c:v>
                </c:pt>
                <c:pt idx="413">
                  <c:v>724.1393</c:v>
                </c:pt>
                <c:pt idx="414">
                  <c:v>724.6214</c:v>
                </c:pt>
                <c:pt idx="415">
                  <c:v>725.1035</c:v>
                </c:pt>
                <c:pt idx="416">
                  <c:v>725.5856</c:v>
                </c:pt>
                <c:pt idx="417">
                  <c:v>726.0677</c:v>
                </c:pt>
                <c:pt idx="418">
                  <c:v>726.5499</c:v>
                </c:pt>
                <c:pt idx="419">
                  <c:v>727.032</c:v>
                </c:pt>
                <c:pt idx="420">
                  <c:v>727.5141</c:v>
                </c:pt>
                <c:pt idx="421">
                  <c:v>727.9962</c:v>
                </c:pt>
                <c:pt idx="422">
                  <c:v>728.4783</c:v>
                </c:pt>
                <c:pt idx="423">
                  <c:v>728.9604</c:v>
                </c:pt>
                <c:pt idx="424">
                  <c:v>729.4426</c:v>
                </c:pt>
                <c:pt idx="425">
                  <c:v>729.9247</c:v>
                </c:pt>
                <c:pt idx="426">
                  <c:v>730.4068</c:v>
                </c:pt>
                <c:pt idx="427">
                  <c:v>730.8889</c:v>
                </c:pt>
                <c:pt idx="428">
                  <c:v>731.371</c:v>
                </c:pt>
                <c:pt idx="429">
                  <c:v>731.8531</c:v>
                </c:pt>
                <c:pt idx="430">
                  <c:v>732.3353</c:v>
                </c:pt>
                <c:pt idx="431">
                  <c:v>732.8174</c:v>
                </c:pt>
                <c:pt idx="432">
                  <c:v>733.2995</c:v>
                </c:pt>
                <c:pt idx="433">
                  <c:v>733.7816</c:v>
                </c:pt>
                <c:pt idx="434">
                  <c:v>734.2637</c:v>
                </c:pt>
                <c:pt idx="435">
                  <c:v>734.7458</c:v>
                </c:pt>
                <c:pt idx="436">
                  <c:v>735.228</c:v>
                </c:pt>
                <c:pt idx="437">
                  <c:v>735.7101</c:v>
                </c:pt>
                <c:pt idx="438">
                  <c:v>736.1922</c:v>
                </c:pt>
                <c:pt idx="439">
                  <c:v>736.6743</c:v>
                </c:pt>
                <c:pt idx="440">
                  <c:v>737.1564</c:v>
                </c:pt>
                <c:pt idx="441">
                  <c:v>737.6385</c:v>
                </c:pt>
                <c:pt idx="442">
                  <c:v>738.1207</c:v>
                </c:pt>
                <c:pt idx="443">
                  <c:v>738.6028</c:v>
                </c:pt>
                <c:pt idx="444">
                  <c:v>739.0849</c:v>
                </c:pt>
                <c:pt idx="445">
                  <c:v>739.567</c:v>
                </c:pt>
                <c:pt idx="446">
                  <c:v>740.0491</c:v>
                </c:pt>
                <c:pt idx="447">
                  <c:v>740.5313</c:v>
                </c:pt>
                <c:pt idx="448">
                  <c:v>741.0134</c:v>
                </c:pt>
                <c:pt idx="449">
                  <c:v>741.4955</c:v>
                </c:pt>
                <c:pt idx="450">
                  <c:v>741.9776</c:v>
                </c:pt>
                <c:pt idx="451">
                  <c:v>742.4597</c:v>
                </c:pt>
                <c:pt idx="452">
                  <c:v>742.9418</c:v>
                </c:pt>
                <c:pt idx="453">
                  <c:v>743.424</c:v>
                </c:pt>
                <c:pt idx="454">
                  <c:v>743.9061</c:v>
                </c:pt>
                <c:pt idx="455">
                  <c:v>744.3882</c:v>
                </c:pt>
                <c:pt idx="456">
                  <c:v>744.8703</c:v>
                </c:pt>
                <c:pt idx="457">
                  <c:v>745.3524</c:v>
                </c:pt>
                <c:pt idx="458">
                  <c:v>745.8345</c:v>
                </c:pt>
                <c:pt idx="459">
                  <c:v>746.3167</c:v>
                </c:pt>
                <c:pt idx="460">
                  <c:v>746.7988</c:v>
                </c:pt>
                <c:pt idx="461">
                  <c:v>747.2809</c:v>
                </c:pt>
                <c:pt idx="462">
                  <c:v>747.763</c:v>
                </c:pt>
                <c:pt idx="463">
                  <c:v>748.2451</c:v>
                </c:pt>
                <c:pt idx="464">
                  <c:v>748.7272</c:v>
                </c:pt>
                <c:pt idx="465">
                  <c:v>749.2094</c:v>
                </c:pt>
                <c:pt idx="466">
                  <c:v>749.6915</c:v>
                </c:pt>
                <c:pt idx="467">
                  <c:v>750.1736</c:v>
                </c:pt>
                <c:pt idx="468">
                  <c:v>750.6557</c:v>
                </c:pt>
                <c:pt idx="469">
                  <c:v>751.1378</c:v>
                </c:pt>
                <c:pt idx="470">
                  <c:v>751.6199</c:v>
                </c:pt>
                <c:pt idx="471">
                  <c:v>752.1021</c:v>
                </c:pt>
                <c:pt idx="472">
                  <c:v>752.5842</c:v>
                </c:pt>
                <c:pt idx="473">
                  <c:v>753.0663</c:v>
                </c:pt>
                <c:pt idx="474">
                  <c:v>753.5484</c:v>
                </c:pt>
                <c:pt idx="475">
                  <c:v>754.0305</c:v>
                </c:pt>
                <c:pt idx="476">
                  <c:v>754.5126</c:v>
                </c:pt>
                <c:pt idx="477">
                  <c:v>754.9948</c:v>
                </c:pt>
                <c:pt idx="478">
                  <c:v>755.4769</c:v>
                </c:pt>
                <c:pt idx="479">
                  <c:v>755.959</c:v>
                </c:pt>
                <c:pt idx="480">
                  <c:v>756.4411</c:v>
                </c:pt>
                <c:pt idx="481">
                  <c:v>756.9232</c:v>
                </c:pt>
                <c:pt idx="482">
                  <c:v>757.4053</c:v>
                </c:pt>
                <c:pt idx="483">
                  <c:v>757.8875</c:v>
                </c:pt>
                <c:pt idx="484">
                  <c:v>758.3696</c:v>
                </c:pt>
                <c:pt idx="485">
                  <c:v>758.8517</c:v>
                </c:pt>
                <c:pt idx="486">
                  <c:v>759.3338</c:v>
                </c:pt>
                <c:pt idx="487">
                  <c:v>759.8159</c:v>
                </c:pt>
                <c:pt idx="488">
                  <c:v>760.298</c:v>
                </c:pt>
                <c:pt idx="489">
                  <c:v>760.7802</c:v>
                </c:pt>
                <c:pt idx="490">
                  <c:v>761.2623</c:v>
                </c:pt>
                <c:pt idx="491">
                  <c:v>761.7444</c:v>
                </c:pt>
                <c:pt idx="492">
                  <c:v>762.2265</c:v>
                </c:pt>
                <c:pt idx="493">
                  <c:v>762.7086</c:v>
                </c:pt>
                <c:pt idx="494">
                  <c:v>763.1907</c:v>
                </c:pt>
                <c:pt idx="495">
                  <c:v>763.6729</c:v>
                </c:pt>
                <c:pt idx="496">
                  <c:v>764.155</c:v>
                </c:pt>
                <c:pt idx="497">
                  <c:v>764.6371</c:v>
                </c:pt>
                <c:pt idx="498">
                  <c:v>765.1192</c:v>
                </c:pt>
                <c:pt idx="499">
                  <c:v>765.6013</c:v>
                </c:pt>
                <c:pt idx="500">
                  <c:v>766.0834</c:v>
                </c:pt>
                <c:pt idx="501">
                  <c:v>766.5656</c:v>
                </c:pt>
                <c:pt idx="502">
                  <c:v>767.0477</c:v>
                </c:pt>
                <c:pt idx="503">
                  <c:v>767.5298</c:v>
                </c:pt>
                <c:pt idx="504">
                  <c:v>768.0119</c:v>
                </c:pt>
                <c:pt idx="505">
                  <c:v>768.494</c:v>
                </c:pt>
                <c:pt idx="506">
                  <c:v>768.9761</c:v>
                </c:pt>
                <c:pt idx="507">
                  <c:v>769.4583</c:v>
                </c:pt>
                <c:pt idx="508">
                  <c:v>769.9404</c:v>
                </c:pt>
                <c:pt idx="509">
                  <c:v>770.4225</c:v>
                </c:pt>
                <c:pt idx="510">
                  <c:v>770.9046</c:v>
                </c:pt>
                <c:pt idx="511">
                  <c:v>771.3867</c:v>
                </c:pt>
                <c:pt idx="512">
                  <c:v>771.8688</c:v>
                </c:pt>
                <c:pt idx="513">
                  <c:v>772.351</c:v>
                </c:pt>
                <c:pt idx="514">
                  <c:v>772.8331</c:v>
                </c:pt>
                <c:pt idx="515">
                  <c:v>773.3152</c:v>
                </c:pt>
                <c:pt idx="516">
                  <c:v>773.7973</c:v>
                </c:pt>
                <c:pt idx="517">
                  <c:v>774.2794</c:v>
                </c:pt>
                <c:pt idx="518">
                  <c:v>774.7615</c:v>
                </c:pt>
                <c:pt idx="519">
                  <c:v>775.2437</c:v>
                </c:pt>
                <c:pt idx="520">
                  <c:v>775.7258</c:v>
                </c:pt>
                <c:pt idx="521">
                  <c:v>776.2079</c:v>
                </c:pt>
                <c:pt idx="522">
                  <c:v>776.69</c:v>
                </c:pt>
                <c:pt idx="523">
                  <c:v>777.1721</c:v>
                </c:pt>
                <c:pt idx="524">
                  <c:v>777.6542</c:v>
                </c:pt>
                <c:pt idx="525">
                  <c:v>778.1364</c:v>
                </c:pt>
                <c:pt idx="526">
                  <c:v>778.6185</c:v>
                </c:pt>
                <c:pt idx="527">
                  <c:v>779.1006</c:v>
                </c:pt>
                <c:pt idx="528">
                  <c:v>779.5827</c:v>
                </c:pt>
                <c:pt idx="529">
                  <c:v>780.0648</c:v>
                </c:pt>
                <c:pt idx="530">
                  <c:v>780.5469</c:v>
                </c:pt>
                <c:pt idx="531">
                  <c:v>781.0291</c:v>
                </c:pt>
                <c:pt idx="532">
                  <c:v>781.5112</c:v>
                </c:pt>
                <c:pt idx="533">
                  <c:v>781.9933</c:v>
                </c:pt>
                <c:pt idx="534">
                  <c:v>782.4754</c:v>
                </c:pt>
                <c:pt idx="535">
                  <c:v>782.9575</c:v>
                </c:pt>
                <c:pt idx="536">
                  <c:v>783.4396</c:v>
                </c:pt>
                <c:pt idx="537">
                  <c:v>783.9218</c:v>
                </c:pt>
                <c:pt idx="538">
                  <c:v>784.4039</c:v>
                </c:pt>
                <c:pt idx="539">
                  <c:v>784.886</c:v>
                </c:pt>
                <c:pt idx="540">
                  <c:v>785.3681</c:v>
                </c:pt>
                <c:pt idx="541">
                  <c:v>785.8502</c:v>
                </c:pt>
                <c:pt idx="542">
                  <c:v>786.3323</c:v>
                </c:pt>
                <c:pt idx="543">
                  <c:v>786.8145</c:v>
                </c:pt>
                <c:pt idx="544">
                  <c:v>787.2966</c:v>
                </c:pt>
                <c:pt idx="545">
                  <c:v>787.7787</c:v>
                </c:pt>
                <c:pt idx="546">
                  <c:v>788.2608</c:v>
                </c:pt>
                <c:pt idx="547">
                  <c:v>788.7429</c:v>
                </c:pt>
                <c:pt idx="548">
                  <c:v>789.225</c:v>
                </c:pt>
                <c:pt idx="549">
                  <c:v>789.7072</c:v>
                </c:pt>
                <c:pt idx="550">
                  <c:v>790.1893</c:v>
                </c:pt>
                <c:pt idx="551">
                  <c:v>790.6714</c:v>
                </c:pt>
                <c:pt idx="552">
                  <c:v>791.1535</c:v>
                </c:pt>
                <c:pt idx="553">
                  <c:v>791.6356</c:v>
                </c:pt>
                <c:pt idx="554">
                  <c:v>792.1177</c:v>
                </c:pt>
                <c:pt idx="555">
                  <c:v>792.5999</c:v>
                </c:pt>
                <c:pt idx="556">
                  <c:v>793.082</c:v>
                </c:pt>
                <c:pt idx="557">
                  <c:v>793.5641</c:v>
                </c:pt>
                <c:pt idx="558">
                  <c:v>794.0462</c:v>
                </c:pt>
                <c:pt idx="559">
                  <c:v>794.5283</c:v>
                </c:pt>
                <c:pt idx="560">
                  <c:v>795.0104</c:v>
                </c:pt>
                <c:pt idx="561">
                  <c:v>795.4926</c:v>
                </c:pt>
                <c:pt idx="562">
                  <c:v>795.9747</c:v>
                </c:pt>
                <c:pt idx="563">
                  <c:v>796.4568</c:v>
                </c:pt>
                <c:pt idx="564">
                  <c:v>796.9389</c:v>
                </c:pt>
                <c:pt idx="565">
                  <c:v>797.421</c:v>
                </c:pt>
                <c:pt idx="566">
                  <c:v>797.9031</c:v>
                </c:pt>
                <c:pt idx="567">
                  <c:v>798.3853</c:v>
                </c:pt>
                <c:pt idx="568">
                  <c:v>798.8674</c:v>
                </c:pt>
                <c:pt idx="569">
                  <c:v>799.3495</c:v>
                </c:pt>
                <c:pt idx="570">
                  <c:v>799.8316</c:v>
                </c:pt>
                <c:pt idx="571">
                  <c:v>800.3137</c:v>
                </c:pt>
                <c:pt idx="572">
                  <c:v>800.7958</c:v>
                </c:pt>
                <c:pt idx="573">
                  <c:v>801.278</c:v>
                </c:pt>
                <c:pt idx="574">
                  <c:v>801.7601</c:v>
                </c:pt>
                <c:pt idx="575">
                  <c:v>802.2422</c:v>
                </c:pt>
                <c:pt idx="576">
                  <c:v>802.7243</c:v>
                </c:pt>
                <c:pt idx="577">
                  <c:v>803.2064</c:v>
                </c:pt>
                <c:pt idx="578">
                  <c:v>803.6885</c:v>
                </c:pt>
                <c:pt idx="579">
                  <c:v>804.1707</c:v>
                </c:pt>
                <c:pt idx="580">
                  <c:v>804.6528</c:v>
                </c:pt>
                <c:pt idx="581">
                  <c:v>805.1349</c:v>
                </c:pt>
                <c:pt idx="582">
                  <c:v>805.617</c:v>
                </c:pt>
                <c:pt idx="583">
                  <c:v>806.0991</c:v>
                </c:pt>
                <c:pt idx="584">
                  <c:v>806.5812</c:v>
                </c:pt>
                <c:pt idx="585">
                  <c:v>807.0634</c:v>
                </c:pt>
                <c:pt idx="586">
                  <c:v>807.5455</c:v>
                </c:pt>
                <c:pt idx="587">
                  <c:v>808.0276</c:v>
                </c:pt>
                <c:pt idx="588">
                  <c:v>808.5097</c:v>
                </c:pt>
                <c:pt idx="589">
                  <c:v>808.9918</c:v>
                </c:pt>
                <c:pt idx="590">
                  <c:v>809.4739</c:v>
                </c:pt>
                <c:pt idx="591">
                  <c:v>809.9561</c:v>
                </c:pt>
                <c:pt idx="592">
                  <c:v>810.4382</c:v>
                </c:pt>
                <c:pt idx="593">
                  <c:v>810.9203</c:v>
                </c:pt>
                <c:pt idx="594">
                  <c:v>811.4024</c:v>
                </c:pt>
                <c:pt idx="595">
                  <c:v>811.8845</c:v>
                </c:pt>
                <c:pt idx="596">
                  <c:v>812.3666</c:v>
                </c:pt>
                <c:pt idx="597">
                  <c:v>812.8488</c:v>
                </c:pt>
                <c:pt idx="598">
                  <c:v>813.3309</c:v>
                </c:pt>
                <c:pt idx="599">
                  <c:v>813.813</c:v>
                </c:pt>
                <c:pt idx="600">
                  <c:v>814.2951</c:v>
                </c:pt>
                <c:pt idx="601">
                  <c:v>814.7772</c:v>
                </c:pt>
                <c:pt idx="602">
                  <c:v>815.2593</c:v>
                </c:pt>
                <c:pt idx="603">
                  <c:v>815.7415</c:v>
                </c:pt>
                <c:pt idx="604">
                  <c:v>816.2236</c:v>
                </c:pt>
                <c:pt idx="605">
                  <c:v>816.7057</c:v>
                </c:pt>
                <c:pt idx="606">
                  <c:v>817.1878</c:v>
                </c:pt>
                <c:pt idx="607">
                  <c:v>817.6699</c:v>
                </c:pt>
                <c:pt idx="608">
                  <c:v>818.152</c:v>
                </c:pt>
                <c:pt idx="609">
                  <c:v>818.6342</c:v>
                </c:pt>
                <c:pt idx="610">
                  <c:v>819.1163</c:v>
                </c:pt>
                <c:pt idx="611">
                  <c:v>819.5984</c:v>
                </c:pt>
                <c:pt idx="612">
                  <c:v>820.0805</c:v>
                </c:pt>
                <c:pt idx="613">
                  <c:v>820.5626</c:v>
                </c:pt>
                <c:pt idx="614">
                  <c:v>821.0447</c:v>
                </c:pt>
                <c:pt idx="615">
                  <c:v>821.5269</c:v>
                </c:pt>
                <c:pt idx="616">
                  <c:v>822.009</c:v>
                </c:pt>
                <c:pt idx="617">
                  <c:v>822.4911</c:v>
                </c:pt>
                <c:pt idx="618">
                  <c:v>822.9732</c:v>
                </c:pt>
                <c:pt idx="619">
                  <c:v>823.4553</c:v>
                </c:pt>
                <c:pt idx="620">
                  <c:v>823.9374</c:v>
                </c:pt>
                <c:pt idx="621">
                  <c:v>824.4196</c:v>
                </c:pt>
                <c:pt idx="622">
                  <c:v>824.9017</c:v>
                </c:pt>
                <c:pt idx="623">
                  <c:v>825.3838</c:v>
                </c:pt>
                <c:pt idx="624">
                  <c:v>825.8659</c:v>
                </c:pt>
                <c:pt idx="625">
                  <c:v>826.348</c:v>
                </c:pt>
                <c:pt idx="626">
                  <c:v>826.8301</c:v>
                </c:pt>
                <c:pt idx="627">
                  <c:v>827.3123</c:v>
                </c:pt>
                <c:pt idx="628">
                  <c:v>827.7944</c:v>
                </c:pt>
                <c:pt idx="629">
                  <c:v>828.2765</c:v>
                </c:pt>
                <c:pt idx="630">
                  <c:v>828.7586</c:v>
                </c:pt>
                <c:pt idx="631">
                  <c:v>829.2407</c:v>
                </c:pt>
                <c:pt idx="632">
                  <c:v>829.7228</c:v>
                </c:pt>
                <c:pt idx="633">
                  <c:v>830.205</c:v>
                </c:pt>
                <c:pt idx="634">
                  <c:v>830.6871</c:v>
                </c:pt>
                <c:pt idx="635">
                  <c:v>831.1692</c:v>
                </c:pt>
                <c:pt idx="636">
                  <c:v>831.6513</c:v>
                </c:pt>
                <c:pt idx="637">
                  <c:v>832.1334</c:v>
                </c:pt>
                <c:pt idx="638">
                  <c:v>832.6155</c:v>
                </c:pt>
                <c:pt idx="639">
                  <c:v>833.0977</c:v>
                </c:pt>
                <c:pt idx="640">
                  <c:v>833.5798</c:v>
                </c:pt>
                <c:pt idx="641">
                  <c:v>834.0619</c:v>
                </c:pt>
                <c:pt idx="642">
                  <c:v>834.544</c:v>
                </c:pt>
                <c:pt idx="643">
                  <c:v>835.0261</c:v>
                </c:pt>
                <c:pt idx="644">
                  <c:v>835.5082</c:v>
                </c:pt>
                <c:pt idx="645">
                  <c:v>835.9904</c:v>
                </c:pt>
                <c:pt idx="646">
                  <c:v>836.4725</c:v>
                </c:pt>
                <c:pt idx="647">
                  <c:v>836.9546</c:v>
                </c:pt>
                <c:pt idx="648">
                  <c:v>837.4367</c:v>
                </c:pt>
                <c:pt idx="649">
                  <c:v>837.9188</c:v>
                </c:pt>
                <c:pt idx="650">
                  <c:v>838.4009</c:v>
                </c:pt>
                <c:pt idx="651">
                  <c:v>838.8831</c:v>
                </c:pt>
                <c:pt idx="652">
                  <c:v>839.3652</c:v>
                </c:pt>
                <c:pt idx="653">
                  <c:v>839.8473</c:v>
                </c:pt>
                <c:pt idx="654">
                  <c:v>840.3294</c:v>
                </c:pt>
                <c:pt idx="655">
                  <c:v>840.8115</c:v>
                </c:pt>
                <c:pt idx="656">
                  <c:v>841.2936</c:v>
                </c:pt>
                <c:pt idx="657">
                  <c:v>841.7758</c:v>
                </c:pt>
                <c:pt idx="658">
                  <c:v>842.2579</c:v>
                </c:pt>
                <c:pt idx="659">
                  <c:v>842.74</c:v>
                </c:pt>
                <c:pt idx="660">
                  <c:v>843.2221</c:v>
                </c:pt>
                <c:pt idx="661">
                  <c:v>843.7042</c:v>
                </c:pt>
                <c:pt idx="662">
                  <c:v>844.1863</c:v>
                </c:pt>
                <c:pt idx="663">
                  <c:v>844.6685</c:v>
                </c:pt>
                <c:pt idx="664">
                  <c:v>845.1506</c:v>
                </c:pt>
                <c:pt idx="665">
                  <c:v>845.6327</c:v>
                </c:pt>
                <c:pt idx="666">
                  <c:v>846.1148</c:v>
                </c:pt>
                <c:pt idx="667">
                  <c:v>846.5969</c:v>
                </c:pt>
                <c:pt idx="668">
                  <c:v>847.079</c:v>
                </c:pt>
                <c:pt idx="669">
                  <c:v>847.5612</c:v>
                </c:pt>
                <c:pt idx="670">
                  <c:v>848.0433</c:v>
                </c:pt>
                <c:pt idx="671">
                  <c:v>848.5254</c:v>
                </c:pt>
                <c:pt idx="672">
                  <c:v>849.0075</c:v>
                </c:pt>
                <c:pt idx="673">
                  <c:v>849.4896</c:v>
                </c:pt>
                <c:pt idx="674">
                  <c:v>849.9717</c:v>
                </c:pt>
                <c:pt idx="675">
                  <c:v>850.4539</c:v>
                </c:pt>
                <c:pt idx="676">
                  <c:v>850.936</c:v>
                </c:pt>
                <c:pt idx="677">
                  <c:v>851.4181</c:v>
                </c:pt>
                <c:pt idx="678">
                  <c:v>851.9002</c:v>
                </c:pt>
                <c:pt idx="679">
                  <c:v>852.3823</c:v>
                </c:pt>
                <c:pt idx="680">
                  <c:v>852.8644</c:v>
                </c:pt>
                <c:pt idx="681">
                  <c:v>853.3466</c:v>
                </c:pt>
                <c:pt idx="682">
                  <c:v>853.8287</c:v>
                </c:pt>
                <c:pt idx="683">
                  <c:v>854.3108</c:v>
                </c:pt>
                <c:pt idx="684">
                  <c:v>854.7929</c:v>
                </c:pt>
                <c:pt idx="685">
                  <c:v>855.275</c:v>
                </c:pt>
                <c:pt idx="686">
                  <c:v>855.7571</c:v>
                </c:pt>
                <c:pt idx="687">
                  <c:v>856.2393</c:v>
                </c:pt>
                <c:pt idx="688">
                  <c:v>856.7214</c:v>
                </c:pt>
                <c:pt idx="689">
                  <c:v>857.2035</c:v>
                </c:pt>
                <c:pt idx="690">
                  <c:v>857.6856</c:v>
                </c:pt>
                <c:pt idx="691">
                  <c:v>858.1677</c:v>
                </c:pt>
                <c:pt idx="692">
                  <c:v>858.6498</c:v>
                </c:pt>
                <c:pt idx="693">
                  <c:v>859.132</c:v>
                </c:pt>
                <c:pt idx="694">
                  <c:v>859.6141</c:v>
                </c:pt>
                <c:pt idx="695">
                  <c:v>860.0962</c:v>
                </c:pt>
                <c:pt idx="696">
                  <c:v>860.5783</c:v>
                </c:pt>
                <c:pt idx="697">
                  <c:v>861.0604</c:v>
                </c:pt>
                <c:pt idx="698">
                  <c:v>861.5425</c:v>
                </c:pt>
                <c:pt idx="699">
                  <c:v>862.0247</c:v>
                </c:pt>
                <c:pt idx="700">
                  <c:v>862.5068</c:v>
                </c:pt>
                <c:pt idx="701">
                  <c:v>862.9889</c:v>
                </c:pt>
                <c:pt idx="702">
                  <c:v>863.471</c:v>
                </c:pt>
                <c:pt idx="703">
                  <c:v>863.9531</c:v>
                </c:pt>
                <c:pt idx="704">
                  <c:v>864.4352</c:v>
                </c:pt>
                <c:pt idx="705">
                  <c:v>864.9174</c:v>
                </c:pt>
                <c:pt idx="706">
                  <c:v>865.3995</c:v>
                </c:pt>
                <c:pt idx="707">
                  <c:v>865.8816</c:v>
                </c:pt>
                <c:pt idx="708">
                  <c:v>866.3637</c:v>
                </c:pt>
                <c:pt idx="709">
                  <c:v>866.8458</c:v>
                </c:pt>
                <c:pt idx="710">
                  <c:v>867.3279</c:v>
                </c:pt>
                <c:pt idx="711">
                  <c:v>867.8101</c:v>
                </c:pt>
                <c:pt idx="712">
                  <c:v>868.2922</c:v>
                </c:pt>
                <c:pt idx="713">
                  <c:v>868.7743</c:v>
                </c:pt>
                <c:pt idx="714">
                  <c:v>869.2564</c:v>
                </c:pt>
                <c:pt idx="715">
                  <c:v>869.7385</c:v>
                </c:pt>
                <c:pt idx="716">
                  <c:v>870.2206</c:v>
                </c:pt>
                <c:pt idx="717">
                  <c:v>870.7028</c:v>
                </c:pt>
                <c:pt idx="718">
                  <c:v>871.1849</c:v>
                </c:pt>
                <c:pt idx="719">
                  <c:v>871.667</c:v>
                </c:pt>
                <c:pt idx="720">
                  <c:v>872.1491</c:v>
                </c:pt>
                <c:pt idx="721">
                  <c:v>872.6312</c:v>
                </c:pt>
                <c:pt idx="722">
                  <c:v>873.1133</c:v>
                </c:pt>
                <c:pt idx="723">
                  <c:v>873.5955</c:v>
                </c:pt>
                <c:pt idx="724">
                  <c:v>874.0776</c:v>
                </c:pt>
                <c:pt idx="725">
                  <c:v>874.5597</c:v>
                </c:pt>
                <c:pt idx="726">
                  <c:v>875.0418</c:v>
                </c:pt>
                <c:pt idx="727">
                  <c:v>875.5239</c:v>
                </c:pt>
                <c:pt idx="728">
                  <c:v>876.006</c:v>
                </c:pt>
                <c:pt idx="729">
                  <c:v>876.4882</c:v>
                </c:pt>
                <c:pt idx="730">
                  <c:v>876.9703</c:v>
                </c:pt>
                <c:pt idx="731">
                  <c:v>877.4524</c:v>
                </c:pt>
                <c:pt idx="732">
                  <c:v>877.9345</c:v>
                </c:pt>
                <c:pt idx="733">
                  <c:v>878.4166</c:v>
                </c:pt>
                <c:pt idx="734">
                  <c:v>878.8987</c:v>
                </c:pt>
                <c:pt idx="735">
                  <c:v>879.3809</c:v>
                </c:pt>
                <c:pt idx="736">
                  <c:v>879.863</c:v>
                </c:pt>
                <c:pt idx="737">
                  <c:v>880.3451</c:v>
                </c:pt>
                <c:pt idx="738">
                  <c:v>880.8272</c:v>
                </c:pt>
                <c:pt idx="739">
                  <c:v>881.3093</c:v>
                </c:pt>
                <c:pt idx="740">
                  <c:v>881.7914</c:v>
                </c:pt>
                <c:pt idx="741">
                  <c:v>882.2736</c:v>
                </c:pt>
                <c:pt idx="742">
                  <c:v>882.7557</c:v>
                </c:pt>
                <c:pt idx="743">
                  <c:v>883.2378</c:v>
                </c:pt>
                <c:pt idx="744">
                  <c:v>883.7199</c:v>
                </c:pt>
                <c:pt idx="745">
                  <c:v>884.202</c:v>
                </c:pt>
                <c:pt idx="746">
                  <c:v>884.6841</c:v>
                </c:pt>
                <c:pt idx="747">
                  <c:v>885.1663</c:v>
                </c:pt>
                <c:pt idx="748">
                  <c:v>885.6484</c:v>
                </c:pt>
                <c:pt idx="749">
                  <c:v>886.1305</c:v>
                </c:pt>
                <c:pt idx="750">
                  <c:v>886.6126</c:v>
                </c:pt>
                <c:pt idx="751">
                  <c:v>887.0947</c:v>
                </c:pt>
                <c:pt idx="752">
                  <c:v>887.5768</c:v>
                </c:pt>
                <c:pt idx="753">
                  <c:v>888.059</c:v>
                </c:pt>
                <c:pt idx="754">
                  <c:v>888.5411</c:v>
                </c:pt>
                <c:pt idx="755">
                  <c:v>889.0232</c:v>
                </c:pt>
                <c:pt idx="756">
                  <c:v>889.5053</c:v>
                </c:pt>
                <c:pt idx="757">
                  <c:v>889.9874</c:v>
                </c:pt>
                <c:pt idx="758">
                  <c:v>890.4695</c:v>
                </c:pt>
                <c:pt idx="759">
                  <c:v>890.9517</c:v>
                </c:pt>
                <c:pt idx="760">
                  <c:v>891.4338</c:v>
                </c:pt>
                <c:pt idx="761">
                  <c:v>891.9159</c:v>
                </c:pt>
                <c:pt idx="762">
                  <c:v>892.398</c:v>
                </c:pt>
                <c:pt idx="763">
                  <c:v>892.8801</c:v>
                </c:pt>
                <c:pt idx="764">
                  <c:v>893.3622</c:v>
                </c:pt>
                <c:pt idx="765">
                  <c:v>893.8444</c:v>
                </c:pt>
                <c:pt idx="766">
                  <c:v>894.3265</c:v>
                </c:pt>
                <c:pt idx="767">
                  <c:v>894.8086</c:v>
                </c:pt>
                <c:pt idx="768">
                  <c:v>895.2907</c:v>
                </c:pt>
                <c:pt idx="769">
                  <c:v>895.7728</c:v>
                </c:pt>
                <c:pt idx="770">
                  <c:v>896.2549</c:v>
                </c:pt>
                <c:pt idx="771">
                  <c:v>896.7371</c:v>
                </c:pt>
                <c:pt idx="772">
                  <c:v>897.2192</c:v>
                </c:pt>
                <c:pt idx="773">
                  <c:v>897.7013</c:v>
                </c:pt>
                <c:pt idx="774">
                  <c:v>898.1834</c:v>
                </c:pt>
                <c:pt idx="775">
                  <c:v>898.6655</c:v>
                </c:pt>
                <c:pt idx="776">
                  <c:v>899.1476</c:v>
                </c:pt>
                <c:pt idx="777">
                  <c:v>899.6298</c:v>
                </c:pt>
                <c:pt idx="778">
                  <c:v>900.1119</c:v>
                </c:pt>
                <c:pt idx="779">
                  <c:v>900.594</c:v>
                </c:pt>
                <c:pt idx="780">
                  <c:v>901.0761</c:v>
                </c:pt>
                <c:pt idx="781">
                  <c:v>901.5582</c:v>
                </c:pt>
                <c:pt idx="782">
                  <c:v>902.0403</c:v>
                </c:pt>
                <c:pt idx="783">
                  <c:v>902.5225</c:v>
                </c:pt>
                <c:pt idx="784">
                  <c:v>903.0046</c:v>
                </c:pt>
                <c:pt idx="785">
                  <c:v>903.4867</c:v>
                </c:pt>
                <c:pt idx="786">
                  <c:v>903.9688</c:v>
                </c:pt>
                <c:pt idx="787">
                  <c:v>904.4509</c:v>
                </c:pt>
                <c:pt idx="788">
                  <c:v>904.933</c:v>
                </c:pt>
                <c:pt idx="789">
                  <c:v>905.4152</c:v>
                </c:pt>
                <c:pt idx="790">
                  <c:v>905.8973</c:v>
                </c:pt>
                <c:pt idx="791">
                  <c:v>906.3794</c:v>
                </c:pt>
                <c:pt idx="792">
                  <c:v>906.8615</c:v>
                </c:pt>
                <c:pt idx="793">
                  <c:v>907.3436</c:v>
                </c:pt>
                <c:pt idx="794">
                  <c:v>907.8257</c:v>
                </c:pt>
                <c:pt idx="795">
                  <c:v>908.3079</c:v>
                </c:pt>
                <c:pt idx="796">
                  <c:v>908.79</c:v>
                </c:pt>
                <c:pt idx="797">
                  <c:v>909.2721</c:v>
                </c:pt>
                <c:pt idx="798">
                  <c:v>909.7542</c:v>
                </c:pt>
                <c:pt idx="799">
                  <c:v>910.2363</c:v>
                </c:pt>
                <c:pt idx="800">
                  <c:v>910.7184</c:v>
                </c:pt>
                <c:pt idx="801">
                  <c:v>911.2006</c:v>
                </c:pt>
                <c:pt idx="802">
                  <c:v>911.6827</c:v>
                </c:pt>
                <c:pt idx="803">
                  <c:v>912.1648</c:v>
                </c:pt>
                <c:pt idx="804">
                  <c:v>912.6469</c:v>
                </c:pt>
                <c:pt idx="805">
                  <c:v>913.129</c:v>
                </c:pt>
                <c:pt idx="806">
                  <c:v>913.6111</c:v>
                </c:pt>
                <c:pt idx="807">
                  <c:v>914.0933</c:v>
                </c:pt>
                <c:pt idx="808">
                  <c:v>914.5754</c:v>
                </c:pt>
                <c:pt idx="809">
                  <c:v>915.0575</c:v>
                </c:pt>
                <c:pt idx="810">
                  <c:v>915.5396</c:v>
                </c:pt>
                <c:pt idx="811">
                  <c:v>916.0217</c:v>
                </c:pt>
                <c:pt idx="812">
                  <c:v>916.5038</c:v>
                </c:pt>
                <c:pt idx="813">
                  <c:v>916.986</c:v>
                </c:pt>
                <c:pt idx="814">
                  <c:v>917.4681</c:v>
                </c:pt>
                <c:pt idx="815">
                  <c:v>917.9502</c:v>
                </c:pt>
                <c:pt idx="816">
                  <c:v>918.4323</c:v>
                </c:pt>
                <c:pt idx="817">
                  <c:v>918.9144</c:v>
                </c:pt>
                <c:pt idx="818">
                  <c:v>919.3965</c:v>
                </c:pt>
                <c:pt idx="819">
                  <c:v>919.8787</c:v>
                </c:pt>
                <c:pt idx="820">
                  <c:v>920.3608</c:v>
                </c:pt>
                <c:pt idx="821">
                  <c:v>920.8429</c:v>
                </c:pt>
                <c:pt idx="822">
                  <c:v>921.325</c:v>
                </c:pt>
                <c:pt idx="823">
                  <c:v>921.8071</c:v>
                </c:pt>
                <c:pt idx="824">
                  <c:v>922.2892</c:v>
                </c:pt>
                <c:pt idx="825">
                  <c:v>922.7714</c:v>
                </c:pt>
                <c:pt idx="826">
                  <c:v>923.2535</c:v>
                </c:pt>
                <c:pt idx="827">
                  <c:v>923.7356</c:v>
                </c:pt>
                <c:pt idx="828">
                  <c:v>924.2177</c:v>
                </c:pt>
                <c:pt idx="829">
                  <c:v>924.6998</c:v>
                </c:pt>
                <c:pt idx="830">
                  <c:v>925.1819</c:v>
                </c:pt>
                <c:pt idx="831">
                  <c:v>925.6641</c:v>
                </c:pt>
                <c:pt idx="832">
                  <c:v>926.1462</c:v>
                </c:pt>
                <c:pt idx="833">
                  <c:v>926.6283</c:v>
                </c:pt>
                <c:pt idx="834">
                  <c:v>927.1104</c:v>
                </c:pt>
                <c:pt idx="835">
                  <c:v>927.5925</c:v>
                </c:pt>
                <c:pt idx="836">
                  <c:v>928.0746</c:v>
                </c:pt>
                <c:pt idx="837">
                  <c:v>928.5568</c:v>
                </c:pt>
                <c:pt idx="838">
                  <c:v>929.0389</c:v>
                </c:pt>
                <c:pt idx="839">
                  <c:v>929.521</c:v>
                </c:pt>
                <c:pt idx="840">
                  <c:v>930.0031</c:v>
                </c:pt>
                <c:pt idx="841">
                  <c:v>930.4852</c:v>
                </c:pt>
                <c:pt idx="842">
                  <c:v>930.9673</c:v>
                </c:pt>
                <c:pt idx="843">
                  <c:v>931.4495</c:v>
                </c:pt>
                <c:pt idx="844">
                  <c:v>931.9316</c:v>
                </c:pt>
                <c:pt idx="845">
                  <c:v>932.4137</c:v>
                </c:pt>
                <c:pt idx="846">
                  <c:v>932.8958</c:v>
                </c:pt>
                <c:pt idx="847">
                  <c:v>933.3779</c:v>
                </c:pt>
                <c:pt idx="848">
                  <c:v>933.86</c:v>
                </c:pt>
                <c:pt idx="849">
                  <c:v>934.3422</c:v>
                </c:pt>
                <c:pt idx="850">
                  <c:v>934.8243</c:v>
                </c:pt>
                <c:pt idx="851">
                  <c:v>935.3064</c:v>
                </c:pt>
                <c:pt idx="852">
                  <c:v>935.7885</c:v>
                </c:pt>
                <c:pt idx="853">
                  <c:v>936.2706</c:v>
                </c:pt>
                <c:pt idx="854">
                  <c:v>936.7527</c:v>
                </c:pt>
                <c:pt idx="855">
                  <c:v>937.2349</c:v>
                </c:pt>
                <c:pt idx="856">
                  <c:v>937.717</c:v>
                </c:pt>
                <c:pt idx="857">
                  <c:v>938.1991</c:v>
                </c:pt>
                <c:pt idx="858">
                  <c:v>938.6812</c:v>
                </c:pt>
                <c:pt idx="859">
                  <c:v>939.1633</c:v>
                </c:pt>
                <c:pt idx="860">
                  <c:v>939.6454</c:v>
                </c:pt>
                <c:pt idx="861">
                  <c:v>940.1276</c:v>
                </c:pt>
                <c:pt idx="862">
                  <c:v>940.6097</c:v>
                </c:pt>
                <c:pt idx="863">
                  <c:v>941.0918</c:v>
                </c:pt>
                <c:pt idx="864">
                  <c:v>941.5739</c:v>
                </c:pt>
                <c:pt idx="865">
                  <c:v>942.056</c:v>
                </c:pt>
                <c:pt idx="866">
                  <c:v>942.5381</c:v>
                </c:pt>
                <c:pt idx="867">
                  <c:v>943.0203</c:v>
                </c:pt>
                <c:pt idx="868">
                  <c:v>943.5024</c:v>
                </c:pt>
                <c:pt idx="869">
                  <c:v>943.9845</c:v>
                </c:pt>
                <c:pt idx="870">
                  <c:v>944.4666</c:v>
                </c:pt>
                <c:pt idx="871">
                  <c:v>944.9487</c:v>
                </c:pt>
                <c:pt idx="872">
                  <c:v>945.4308</c:v>
                </c:pt>
                <c:pt idx="873">
                  <c:v>945.913</c:v>
                </c:pt>
                <c:pt idx="874">
                  <c:v>946.3951</c:v>
                </c:pt>
                <c:pt idx="875">
                  <c:v>946.8772</c:v>
                </c:pt>
                <c:pt idx="876">
                  <c:v>947.3593</c:v>
                </c:pt>
                <c:pt idx="877">
                  <c:v>947.8414</c:v>
                </c:pt>
                <c:pt idx="878">
                  <c:v>948.3235</c:v>
                </c:pt>
                <c:pt idx="879">
                  <c:v>948.8057</c:v>
                </c:pt>
                <c:pt idx="880">
                  <c:v>949.2878</c:v>
                </c:pt>
                <c:pt idx="881">
                  <c:v>949.7699</c:v>
                </c:pt>
                <c:pt idx="882">
                  <c:v>950.252</c:v>
                </c:pt>
                <c:pt idx="883">
                  <c:v>950.7341</c:v>
                </c:pt>
                <c:pt idx="884">
                  <c:v>951.2162</c:v>
                </c:pt>
                <c:pt idx="885">
                  <c:v>951.6984</c:v>
                </c:pt>
                <c:pt idx="886">
                  <c:v>952.1805</c:v>
                </c:pt>
                <c:pt idx="887">
                  <c:v>952.6626</c:v>
                </c:pt>
                <c:pt idx="888">
                  <c:v>953.1447</c:v>
                </c:pt>
                <c:pt idx="889">
                  <c:v>953.6268</c:v>
                </c:pt>
                <c:pt idx="890">
                  <c:v>954.1089</c:v>
                </c:pt>
                <c:pt idx="891">
                  <c:v>954.5911</c:v>
                </c:pt>
                <c:pt idx="892">
                  <c:v>955.0732</c:v>
                </c:pt>
                <c:pt idx="893">
                  <c:v>955.5553</c:v>
                </c:pt>
                <c:pt idx="894">
                  <c:v>956.0374</c:v>
                </c:pt>
                <c:pt idx="895">
                  <c:v>956.5195</c:v>
                </c:pt>
                <c:pt idx="896">
                  <c:v>957.0016</c:v>
                </c:pt>
                <c:pt idx="897">
                  <c:v>957.4838</c:v>
                </c:pt>
                <c:pt idx="898">
                  <c:v>957.9659</c:v>
                </c:pt>
                <c:pt idx="899">
                  <c:v>958.448</c:v>
                </c:pt>
                <c:pt idx="900">
                  <c:v>958.9301</c:v>
                </c:pt>
                <c:pt idx="901">
                  <c:v>959.4122</c:v>
                </c:pt>
                <c:pt idx="902">
                  <c:v>959.8943</c:v>
                </c:pt>
                <c:pt idx="903">
                  <c:v>960.3765</c:v>
                </c:pt>
                <c:pt idx="904">
                  <c:v>960.8586</c:v>
                </c:pt>
                <c:pt idx="905">
                  <c:v>961.3407</c:v>
                </c:pt>
                <c:pt idx="906">
                  <c:v>961.8228</c:v>
                </c:pt>
                <c:pt idx="907">
                  <c:v>962.3049</c:v>
                </c:pt>
                <c:pt idx="908">
                  <c:v>962.787</c:v>
                </c:pt>
                <c:pt idx="909">
                  <c:v>963.2692</c:v>
                </c:pt>
                <c:pt idx="910">
                  <c:v>963.7513</c:v>
                </c:pt>
                <c:pt idx="911">
                  <c:v>964.2334</c:v>
                </c:pt>
                <c:pt idx="912">
                  <c:v>964.7155</c:v>
                </c:pt>
                <c:pt idx="913">
                  <c:v>965.1976</c:v>
                </c:pt>
                <c:pt idx="914">
                  <c:v>965.6797</c:v>
                </c:pt>
                <c:pt idx="915">
                  <c:v>966.1619</c:v>
                </c:pt>
                <c:pt idx="916">
                  <c:v>966.644</c:v>
                </c:pt>
                <c:pt idx="917">
                  <c:v>967.1261</c:v>
                </c:pt>
                <c:pt idx="918">
                  <c:v>967.6082</c:v>
                </c:pt>
                <c:pt idx="919">
                  <c:v>968.0903</c:v>
                </c:pt>
                <c:pt idx="920">
                  <c:v>968.5724</c:v>
                </c:pt>
                <c:pt idx="921">
                  <c:v>969.0546</c:v>
                </c:pt>
                <c:pt idx="922">
                  <c:v>969.5367</c:v>
                </c:pt>
                <c:pt idx="923">
                  <c:v>970.0188</c:v>
                </c:pt>
                <c:pt idx="924">
                  <c:v>970.5009</c:v>
                </c:pt>
                <c:pt idx="925">
                  <c:v>970.983</c:v>
                </c:pt>
                <c:pt idx="926">
                  <c:v>971.4651</c:v>
                </c:pt>
                <c:pt idx="927">
                  <c:v>971.9473</c:v>
                </c:pt>
                <c:pt idx="928">
                  <c:v>972.4294</c:v>
                </c:pt>
                <c:pt idx="929">
                  <c:v>972.9115</c:v>
                </c:pt>
                <c:pt idx="930">
                  <c:v>973.3936</c:v>
                </c:pt>
                <c:pt idx="931">
                  <c:v>973.8757</c:v>
                </c:pt>
                <c:pt idx="932">
                  <c:v>974.3578</c:v>
                </c:pt>
                <c:pt idx="933">
                  <c:v>974.84</c:v>
                </c:pt>
                <c:pt idx="934">
                  <c:v>975.3221</c:v>
                </c:pt>
                <c:pt idx="935">
                  <c:v>975.8042</c:v>
                </c:pt>
                <c:pt idx="936">
                  <c:v>976.2863</c:v>
                </c:pt>
                <c:pt idx="937">
                  <c:v>976.7684</c:v>
                </c:pt>
                <c:pt idx="938">
                  <c:v>977.2505</c:v>
                </c:pt>
                <c:pt idx="939">
                  <c:v>977.7327</c:v>
                </c:pt>
                <c:pt idx="940">
                  <c:v>978.2148</c:v>
                </c:pt>
                <c:pt idx="941">
                  <c:v>978.6969</c:v>
                </c:pt>
                <c:pt idx="942">
                  <c:v>979.179</c:v>
                </c:pt>
                <c:pt idx="943">
                  <c:v>979.6611</c:v>
                </c:pt>
                <c:pt idx="944">
                  <c:v>980.1432</c:v>
                </c:pt>
                <c:pt idx="945">
                  <c:v>980.6254</c:v>
                </c:pt>
                <c:pt idx="946">
                  <c:v>981.1075</c:v>
                </c:pt>
                <c:pt idx="947">
                  <c:v>981.5896</c:v>
                </c:pt>
                <c:pt idx="948">
                  <c:v>982.0717</c:v>
                </c:pt>
                <c:pt idx="949">
                  <c:v>982.5538</c:v>
                </c:pt>
                <c:pt idx="950">
                  <c:v>983.0359</c:v>
                </c:pt>
                <c:pt idx="951">
                  <c:v>983.5181</c:v>
                </c:pt>
                <c:pt idx="952">
                  <c:v>984.0002</c:v>
                </c:pt>
                <c:pt idx="953">
                  <c:v>984.4823</c:v>
                </c:pt>
                <c:pt idx="954">
                  <c:v>984.9644</c:v>
                </c:pt>
                <c:pt idx="955">
                  <c:v>985.4465</c:v>
                </c:pt>
                <c:pt idx="956">
                  <c:v>985.9286</c:v>
                </c:pt>
                <c:pt idx="957">
                  <c:v>986.4108</c:v>
                </c:pt>
                <c:pt idx="958">
                  <c:v>986.8929</c:v>
                </c:pt>
                <c:pt idx="959">
                  <c:v>987.375</c:v>
                </c:pt>
                <c:pt idx="960">
                  <c:v>987.8571</c:v>
                </c:pt>
                <c:pt idx="961">
                  <c:v>988.3392</c:v>
                </c:pt>
                <c:pt idx="962">
                  <c:v>988.8214</c:v>
                </c:pt>
                <c:pt idx="963">
                  <c:v>989.3035</c:v>
                </c:pt>
                <c:pt idx="964">
                  <c:v>989.7856</c:v>
                </c:pt>
                <c:pt idx="965">
                  <c:v>990.2677</c:v>
                </c:pt>
                <c:pt idx="966">
                  <c:v>990.7498</c:v>
                </c:pt>
                <c:pt idx="967">
                  <c:v>991.2319</c:v>
                </c:pt>
                <c:pt idx="968">
                  <c:v>991.7141</c:v>
                </c:pt>
                <c:pt idx="969">
                  <c:v>992.1962</c:v>
                </c:pt>
                <c:pt idx="970">
                  <c:v>992.6783</c:v>
                </c:pt>
                <c:pt idx="971">
                  <c:v>993.1604</c:v>
                </c:pt>
                <c:pt idx="972">
                  <c:v>993.6425</c:v>
                </c:pt>
                <c:pt idx="973">
                  <c:v>994.1246</c:v>
                </c:pt>
                <c:pt idx="974">
                  <c:v>994.6068</c:v>
                </c:pt>
                <c:pt idx="975">
                  <c:v>995.0889</c:v>
                </c:pt>
                <c:pt idx="976">
                  <c:v>995.571</c:v>
                </c:pt>
                <c:pt idx="977">
                  <c:v>996.0531</c:v>
                </c:pt>
                <c:pt idx="978">
                  <c:v>996.5352</c:v>
                </c:pt>
                <c:pt idx="979">
                  <c:v>997.0173</c:v>
                </c:pt>
                <c:pt idx="980">
                  <c:v>997.4995</c:v>
                </c:pt>
                <c:pt idx="981">
                  <c:v>997.9816</c:v>
                </c:pt>
                <c:pt idx="982">
                  <c:v>998.4637</c:v>
                </c:pt>
                <c:pt idx="983">
                  <c:v>998.9458</c:v>
                </c:pt>
                <c:pt idx="984">
                  <c:v>999.4279</c:v>
                </c:pt>
                <c:pt idx="985">
                  <c:v>999.91</c:v>
                </c:pt>
                <c:pt idx="986">
                  <c:v>1000.392</c:v>
                </c:pt>
                <c:pt idx="987">
                  <c:v>1000.874</c:v>
                </c:pt>
                <c:pt idx="988">
                  <c:v>1001.356</c:v>
                </c:pt>
                <c:pt idx="989">
                  <c:v>1001.839</c:v>
                </c:pt>
                <c:pt idx="990">
                  <c:v>1002.321</c:v>
                </c:pt>
                <c:pt idx="991">
                  <c:v>1002.803</c:v>
                </c:pt>
                <c:pt idx="992">
                  <c:v>1003.285</c:v>
                </c:pt>
                <c:pt idx="993">
                  <c:v>1003.767</c:v>
                </c:pt>
                <c:pt idx="994">
                  <c:v>1004.249</c:v>
                </c:pt>
                <c:pt idx="995">
                  <c:v>1004.731</c:v>
                </c:pt>
                <c:pt idx="996">
                  <c:v>1005.213</c:v>
                </c:pt>
                <c:pt idx="997">
                  <c:v>1005.695</c:v>
                </c:pt>
                <c:pt idx="998">
                  <c:v>1006.178</c:v>
                </c:pt>
                <c:pt idx="999">
                  <c:v>1006.66</c:v>
                </c:pt>
                <c:pt idx="1000">
                  <c:v>1007.142</c:v>
                </c:pt>
                <c:pt idx="1001">
                  <c:v>1007.624</c:v>
                </c:pt>
                <c:pt idx="1002">
                  <c:v>1008.106</c:v>
                </c:pt>
                <c:pt idx="1003">
                  <c:v>1008.588</c:v>
                </c:pt>
                <c:pt idx="1004">
                  <c:v>1009.07</c:v>
                </c:pt>
                <c:pt idx="1005">
                  <c:v>1009.552</c:v>
                </c:pt>
                <c:pt idx="1006">
                  <c:v>1010.034</c:v>
                </c:pt>
                <c:pt idx="1007">
                  <c:v>1010.517</c:v>
                </c:pt>
                <c:pt idx="1008">
                  <c:v>1010.999</c:v>
                </c:pt>
                <c:pt idx="1009">
                  <c:v>1011.481</c:v>
                </c:pt>
                <c:pt idx="1010">
                  <c:v>1011.963</c:v>
                </c:pt>
                <c:pt idx="1011">
                  <c:v>1012.445</c:v>
                </c:pt>
                <c:pt idx="1012">
                  <c:v>1012.927</c:v>
                </c:pt>
                <c:pt idx="1013">
                  <c:v>1013.409</c:v>
                </c:pt>
                <c:pt idx="1014">
                  <c:v>1013.891</c:v>
                </c:pt>
                <c:pt idx="1015">
                  <c:v>1014.374</c:v>
                </c:pt>
                <c:pt idx="1016">
                  <c:v>1014.856</c:v>
                </c:pt>
                <c:pt idx="1017">
                  <c:v>1015.338</c:v>
                </c:pt>
                <c:pt idx="1018">
                  <c:v>1015.82</c:v>
                </c:pt>
                <c:pt idx="1019">
                  <c:v>1016.302</c:v>
                </c:pt>
                <c:pt idx="1020">
                  <c:v>1016.784</c:v>
                </c:pt>
                <c:pt idx="1021">
                  <c:v>1017.266</c:v>
                </c:pt>
                <c:pt idx="1022">
                  <c:v>1017.748</c:v>
                </c:pt>
                <c:pt idx="1023">
                  <c:v>1018.23</c:v>
                </c:pt>
                <c:pt idx="1024">
                  <c:v>1018.713</c:v>
                </c:pt>
                <c:pt idx="1025">
                  <c:v>1019.195</c:v>
                </c:pt>
                <c:pt idx="1026">
                  <c:v>1019.677</c:v>
                </c:pt>
                <c:pt idx="1027">
                  <c:v>1020.159</c:v>
                </c:pt>
                <c:pt idx="1028">
                  <c:v>1020.641</c:v>
                </c:pt>
                <c:pt idx="1029">
                  <c:v>1021.123</c:v>
                </c:pt>
                <c:pt idx="1030">
                  <c:v>1021.605</c:v>
                </c:pt>
                <c:pt idx="1031">
                  <c:v>1022.087</c:v>
                </c:pt>
                <c:pt idx="1032">
                  <c:v>1022.569</c:v>
                </c:pt>
                <c:pt idx="1033">
                  <c:v>1023.052</c:v>
                </c:pt>
                <c:pt idx="1034">
                  <c:v>1023.534</c:v>
                </c:pt>
                <c:pt idx="1035">
                  <c:v>1024.016</c:v>
                </c:pt>
                <c:pt idx="1036">
                  <c:v>1024.498</c:v>
                </c:pt>
                <c:pt idx="1037">
                  <c:v>1024.98</c:v>
                </c:pt>
                <c:pt idx="1038">
                  <c:v>1025.462</c:v>
                </c:pt>
                <c:pt idx="1039">
                  <c:v>1025.944</c:v>
                </c:pt>
                <c:pt idx="1040">
                  <c:v>1026.426</c:v>
                </c:pt>
                <c:pt idx="1041">
                  <c:v>1026.909</c:v>
                </c:pt>
                <c:pt idx="1042">
                  <c:v>1027.391</c:v>
                </c:pt>
                <c:pt idx="1043">
                  <c:v>1027.873</c:v>
                </c:pt>
                <c:pt idx="1044">
                  <c:v>1028.355</c:v>
                </c:pt>
                <c:pt idx="1045">
                  <c:v>1028.837</c:v>
                </c:pt>
                <c:pt idx="1046">
                  <c:v>1029.319</c:v>
                </c:pt>
                <c:pt idx="1047">
                  <c:v>1029.801</c:v>
                </c:pt>
                <c:pt idx="1048">
                  <c:v>1030.283</c:v>
                </c:pt>
                <c:pt idx="1049">
                  <c:v>1030.766</c:v>
                </c:pt>
                <c:pt idx="1050">
                  <c:v>1031.248</c:v>
                </c:pt>
                <c:pt idx="1051">
                  <c:v>1031.73</c:v>
                </c:pt>
                <c:pt idx="1052">
                  <c:v>1032.212</c:v>
                </c:pt>
                <c:pt idx="1053">
                  <c:v>1032.694</c:v>
                </c:pt>
                <c:pt idx="1054">
                  <c:v>1033.176</c:v>
                </c:pt>
                <c:pt idx="1055">
                  <c:v>1033.658</c:v>
                </c:pt>
                <c:pt idx="1056">
                  <c:v>1034.14</c:v>
                </c:pt>
                <c:pt idx="1057">
                  <c:v>1034.622</c:v>
                </c:pt>
                <c:pt idx="1058">
                  <c:v>1035.104</c:v>
                </c:pt>
                <c:pt idx="1059">
                  <c:v>1035.587</c:v>
                </c:pt>
                <c:pt idx="1060">
                  <c:v>1036.069</c:v>
                </c:pt>
                <c:pt idx="1061">
                  <c:v>1036.551</c:v>
                </c:pt>
                <c:pt idx="1062">
                  <c:v>1037.033</c:v>
                </c:pt>
                <c:pt idx="1063">
                  <c:v>1037.515</c:v>
                </c:pt>
                <c:pt idx="1064">
                  <c:v>1037.997</c:v>
                </c:pt>
                <c:pt idx="1065">
                  <c:v>1038.479</c:v>
                </c:pt>
                <c:pt idx="1066">
                  <c:v>1038.961</c:v>
                </c:pt>
                <c:pt idx="1067">
                  <c:v>1039.444</c:v>
                </c:pt>
                <c:pt idx="1068">
                  <c:v>1039.926</c:v>
                </c:pt>
                <c:pt idx="1069">
                  <c:v>1040.408</c:v>
                </c:pt>
                <c:pt idx="1070">
                  <c:v>1040.89</c:v>
                </c:pt>
                <c:pt idx="1071">
                  <c:v>1041.372</c:v>
                </c:pt>
                <c:pt idx="1072">
                  <c:v>1041.854</c:v>
                </c:pt>
                <c:pt idx="1073">
                  <c:v>1042.336</c:v>
                </c:pt>
                <c:pt idx="1074">
                  <c:v>1042.818</c:v>
                </c:pt>
                <c:pt idx="1075">
                  <c:v>1043.301</c:v>
                </c:pt>
                <c:pt idx="1076">
                  <c:v>1043.783</c:v>
                </c:pt>
                <c:pt idx="1077">
                  <c:v>1044.265</c:v>
                </c:pt>
                <c:pt idx="1078">
                  <c:v>1044.747</c:v>
                </c:pt>
                <c:pt idx="1079">
                  <c:v>1045.229</c:v>
                </c:pt>
                <c:pt idx="1080">
                  <c:v>1045.711</c:v>
                </c:pt>
                <c:pt idx="1081">
                  <c:v>1046.193</c:v>
                </c:pt>
                <c:pt idx="1082">
                  <c:v>1046.675</c:v>
                </c:pt>
                <c:pt idx="1083">
                  <c:v>1047.157</c:v>
                </c:pt>
                <c:pt idx="1084">
                  <c:v>1047.64</c:v>
                </c:pt>
                <c:pt idx="1085">
                  <c:v>1048.122</c:v>
                </c:pt>
                <c:pt idx="1086">
                  <c:v>1048.604</c:v>
                </c:pt>
                <c:pt idx="1087">
                  <c:v>1049.086</c:v>
                </c:pt>
                <c:pt idx="1088">
                  <c:v>1049.568</c:v>
                </c:pt>
                <c:pt idx="1089">
                  <c:v>1050.05</c:v>
                </c:pt>
                <c:pt idx="1090">
                  <c:v>1050.532</c:v>
                </c:pt>
                <c:pt idx="1091">
                  <c:v>1051.014</c:v>
                </c:pt>
                <c:pt idx="1092">
                  <c:v>1051.496</c:v>
                </c:pt>
                <c:pt idx="1093">
                  <c:v>1051.979</c:v>
                </c:pt>
                <c:pt idx="1094">
                  <c:v>1052.461</c:v>
                </c:pt>
                <c:pt idx="1095">
                  <c:v>1052.943</c:v>
                </c:pt>
                <c:pt idx="1096">
                  <c:v>1053.425</c:v>
                </c:pt>
                <c:pt idx="1097">
                  <c:v>1053.907</c:v>
                </c:pt>
                <c:pt idx="1098">
                  <c:v>1054.389</c:v>
                </c:pt>
                <c:pt idx="1099">
                  <c:v>1054.871</c:v>
                </c:pt>
                <c:pt idx="1100">
                  <c:v>1055.353</c:v>
                </c:pt>
                <c:pt idx="1101">
                  <c:v>1055.836</c:v>
                </c:pt>
                <c:pt idx="1102">
                  <c:v>1056.318</c:v>
                </c:pt>
                <c:pt idx="1103">
                  <c:v>1056.8</c:v>
                </c:pt>
                <c:pt idx="1104">
                  <c:v>1057.282</c:v>
                </c:pt>
                <c:pt idx="1105">
                  <c:v>1057.764</c:v>
                </c:pt>
                <c:pt idx="1106">
                  <c:v>1058.246</c:v>
                </c:pt>
                <c:pt idx="1107">
                  <c:v>1058.728</c:v>
                </c:pt>
                <c:pt idx="1108">
                  <c:v>1059.21</c:v>
                </c:pt>
                <c:pt idx="1109">
                  <c:v>1059.693</c:v>
                </c:pt>
                <c:pt idx="1110">
                  <c:v>1060.175</c:v>
                </c:pt>
                <c:pt idx="1111">
                  <c:v>1060.657</c:v>
                </c:pt>
                <c:pt idx="1112">
                  <c:v>1061.139</c:v>
                </c:pt>
                <c:pt idx="1113">
                  <c:v>1061.621</c:v>
                </c:pt>
                <c:pt idx="1114">
                  <c:v>1062.103</c:v>
                </c:pt>
                <c:pt idx="1115">
                  <c:v>1062.585</c:v>
                </c:pt>
                <c:pt idx="1116">
                  <c:v>1063.067</c:v>
                </c:pt>
                <c:pt idx="1117">
                  <c:v>1063.549</c:v>
                </c:pt>
                <c:pt idx="1118">
                  <c:v>1064.031</c:v>
                </c:pt>
                <c:pt idx="1119">
                  <c:v>1064.514</c:v>
                </c:pt>
                <c:pt idx="1120">
                  <c:v>1064.996</c:v>
                </c:pt>
                <c:pt idx="1121">
                  <c:v>1065.478</c:v>
                </c:pt>
                <c:pt idx="1122">
                  <c:v>1065.96</c:v>
                </c:pt>
                <c:pt idx="1123">
                  <c:v>1066.442</c:v>
                </c:pt>
                <c:pt idx="1124">
                  <c:v>1066.924</c:v>
                </c:pt>
                <c:pt idx="1125">
                  <c:v>1067.406</c:v>
                </c:pt>
                <c:pt idx="1126">
                  <c:v>1067.888</c:v>
                </c:pt>
                <c:pt idx="1127">
                  <c:v>1068.371</c:v>
                </c:pt>
                <c:pt idx="1128">
                  <c:v>1068.853</c:v>
                </c:pt>
                <c:pt idx="1129">
                  <c:v>1069.335</c:v>
                </c:pt>
                <c:pt idx="1130">
                  <c:v>1069.817</c:v>
                </c:pt>
                <c:pt idx="1131">
                  <c:v>1070.299</c:v>
                </c:pt>
                <c:pt idx="1132">
                  <c:v>1070.781</c:v>
                </c:pt>
                <c:pt idx="1133">
                  <c:v>1071.263</c:v>
                </c:pt>
                <c:pt idx="1134">
                  <c:v>1071.745</c:v>
                </c:pt>
                <c:pt idx="1135">
                  <c:v>1072.228</c:v>
                </c:pt>
                <c:pt idx="1136">
                  <c:v>1072.71</c:v>
                </c:pt>
                <c:pt idx="1137">
                  <c:v>1073.192</c:v>
                </c:pt>
                <c:pt idx="1138">
                  <c:v>1073.674</c:v>
                </c:pt>
                <c:pt idx="1139">
                  <c:v>1074.156</c:v>
                </c:pt>
                <c:pt idx="1140">
                  <c:v>1074.638</c:v>
                </c:pt>
                <c:pt idx="1141">
                  <c:v>1075.12</c:v>
                </c:pt>
                <c:pt idx="1142">
                  <c:v>1075.602</c:v>
                </c:pt>
                <c:pt idx="1143">
                  <c:v>1076.084</c:v>
                </c:pt>
                <c:pt idx="1144">
                  <c:v>1076.567</c:v>
                </c:pt>
                <c:pt idx="1145">
                  <c:v>1077.049</c:v>
                </c:pt>
                <c:pt idx="1146">
                  <c:v>1077.531</c:v>
                </c:pt>
                <c:pt idx="1147">
                  <c:v>1078.013</c:v>
                </c:pt>
                <c:pt idx="1148">
                  <c:v>1078.495</c:v>
                </c:pt>
                <c:pt idx="1149">
                  <c:v>1078.977</c:v>
                </c:pt>
                <c:pt idx="1150">
                  <c:v>1079.459</c:v>
                </c:pt>
                <c:pt idx="1151">
                  <c:v>1079.941</c:v>
                </c:pt>
                <c:pt idx="1152">
                  <c:v>1080.423</c:v>
                </c:pt>
                <c:pt idx="1153">
                  <c:v>1080.906</c:v>
                </c:pt>
                <c:pt idx="1154">
                  <c:v>1081.388</c:v>
                </c:pt>
                <c:pt idx="1155">
                  <c:v>1081.87</c:v>
                </c:pt>
                <c:pt idx="1156">
                  <c:v>1082.352</c:v>
                </c:pt>
                <c:pt idx="1157">
                  <c:v>1082.834</c:v>
                </c:pt>
                <c:pt idx="1158">
                  <c:v>1083.316</c:v>
                </c:pt>
                <c:pt idx="1159">
                  <c:v>1083.798</c:v>
                </c:pt>
                <c:pt idx="1160">
                  <c:v>1084.28</c:v>
                </c:pt>
                <c:pt idx="1161">
                  <c:v>1084.763</c:v>
                </c:pt>
                <c:pt idx="1162">
                  <c:v>1085.245</c:v>
                </c:pt>
                <c:pt idx="1163">
                  <c:v>1085.727</c:v>
                </c:pt>
                <c:pt idx="1164">
                  <c:v>1086.209</c:v>
                </c:pt>
                <c:pt idx="1165">
                  <c:v>1086.691</c:v>
                </c:pt>
                <c:pt idx="1166">
                  <c:v>1087.173</c:v>
                </c:pt>
                <c:pt idx="1167">
                  <c:v>1087.655</c:v>
                </c:pt>
                <c:pt idx="1168">
                  <c:v>1088.137</c:v>
                </c:pt>
                <c:pt idx="1169">
                  <c:v>1088.62</c:v>
                </c:pt>
                <c:pt idx="1170">
                  <c:v>1089.102</c:v>
                </c:pt>
                <c:pt idx="1171">
                  <c:v>1089.584</c:v>
                </c:pt>
                <c:pt idx="1172">
                  <c:v>1090.066</c:v>
                </c:pt>
                <c:pt idx="1173">
                  <c:v>1090.548</c:v>
                </c:pt>
                <c:pt idx="1174">
                  <c:v>1091.03</c:v>
                </c:pt>
                <c:pt idx="1175">
                  <c:v>1091.512</c:v>
                </c:pt>
                <c:pt idx="1176">
                  <c:v>1091.994</c:v>
                </c:pt>
                <c:pt idx="1177">
                  <c:v>1092.476</c:v>
                </c:pt>
                <c:pt idx="1178">
                  <c:v>1092.958</c:v>
                </c:pt>
                <c:pt idx="1179">
                  <c:v>1093.441</c:v>
                </c:pt>
                <c:pt idx="1180">
                  <c:v>1093.923</c:v>
                </c:pt>
                <c:pt idx="1181">
                  <c:v>1094.405</c:v>
                </c:pt>
                <c:pt idx="1182">
                  <c:v>1094.887</c:v>
                </c:pt>
                <c:pt idx="1183">
                  <c:v>1095.369</c:v>
                </c:pt>
                <c:pt idx="1184">
                  <c:v>1095.851</c:v>
                </c:pt>
                <c:pt idx="1185">
                  <c:v>1096.333</c:v>
                </c:pt>
                <c:pt idx="1186">
                  <c:v>1096.815</c:v>
                </c:pt>
                <c:pt idx="1187">
                  <c:v>1097.298</c:v>
                </c:pt>
                <c:pt idx="1188">
                  <c:v>1097.78</c:v>
                </c:pt>
                <c:pt idx="1189">
                  <c:v>1098.262</c:v>
                </c:pt>
                <c:pt idx="1190">
                  <c:v>1098.744</c:v>
                </c:pt>
                <c:pt idx="1191">
                  <c:v>1099.226</c:v>
                </c:pt>
                <c:pt idx="1192">
                  <c:v>1099.708</c:v>
                </c:pt>
                <c:pt idx="1193">
                  <c:v>1100.19</c:v>
                </c:pt>
                <c:pt idx="1194">
                  <c:v>1100.672</c:v>
                </c:pt>
                <c:pt idx="1195">
                  <c:v>1101.155</c:v>
                </c:pt>
                <c:pt idx="1196">
                  <c:v>1101.637</c:v>
                </c:pt>
                <c:pt idx="1197">
                  <c:v>1102.119</c:v>
                </c:pt>
                <c:pt idx="1198">
                  <c:v>1102.601</c:v>
                </c:pt>
                <c:pt idx="1199">
                  <c:v>1103.083</c:v>
                </c:pt>
                <c:pt idx="1200">
                  <c:v>1103.565</c:v>
                </c:pt>
                <c:pt idx="1201">
                  <c:v>1104.047</c:v>
                </c:pt>
                <c:pt idx="1202">
                  <c:v>1104.529</c:v>
                </c:pt>
                <c:pt idx="1203">
                  <c:v>1105.011</c:v>
                </c:pt>
                <c:pt idx="1204">
                  <c:v>1105.494</c:v>
                </c:pt>
                <c:pt idx="1205">
                  <c:v>1105.976</c:v>
                </c:pt>
                <c:pt idx="1206">
                  <c:v>1106.458</c:v>
                </c:pt>
                <c:pt idx="1207">
                  <c:v>1106.94</c:v>
                </c:pt>
                <c:pt idx="1208">
                  <c:v>1107.422</c:v>
                </c:pt>
                <c:pt idx="1209">
                  <c:v>1107.904</c:v>
                </c:pt>
                <c:pt idx="1210">
                  <c:v>1108.386</c:v>
                </c:pt>
                <c:pt idx="1211">
                  <c:v>1108.868</c:v>
                </c:pt>
                <c:pt idx="1212">
                  <c:v>1109.35</c:v>
                </c:pt>
                <c:pt idx="1213">
                  <c:v>1109.833</c:v>
                </c:pt>
                <c:pt idx="1214">
                  <c:v>1110.315</c:v>
                </c:pt>
                <c:pt idx="1215">
                  <c:v>1110.797</c:v>
                </c:pt>
                <c:pt idx="1216">
                  <c:v>1111.279</c:v>
                </c:pt>
                <c:pt idx="1217">
                  <c:v>1111.761</c:v>
                </c:pt>
                <c:pt idx="1218">
                  <c:v>1112.243</c:v>
                </c:pt>
                <c:pt idx="1219">
                  <c:v>1112.725</c:v>
                </c:pt>
                <c:pt idx="1220">
                  <c:v>1113.207</c:v>
                </c:pt>
                <c:pt idx="1221">
                  <c:v>1113.69</c:v>
                </c:pt>
                <c:pt idx="1222">
                  <c:v>1114.172</c:v>
                </c:pt>
                <c:pt idx="1223">
                  <c:v>1114.654</c:v>
                </c:pt>
                <c:pt idx="1224">
                  <c:v>1115.136</c:v>
                </c:pt>
                <c:pt idx="1225">
                  <c:v>1115.618</c:v>
                </c:pt>
                <c:pt idx="1226">
                  <c:v>1116.1</c:v>
                </c:pt>
                <c:pt idx="1227">
                  <c:v>1116.582</c:v>
                </c:pt>
                <c:pt idx="1228">
                  <c:v>1117.064</c:v>
                </c:pt>
                <c:pt idx="1229">
                  <c:v>1117.547</c:v>
                </c:pt>
                <c:pt idx="1230">
                  <c:v>1118.029</c:v>
                </c:pt>
                <c:pt idx="1231">
                  <c:v>1118.511</c:v>
                </c:pt>
                <c:pt idx="1232">
                  <c:v>1118.993</c:v>
                </c:pt>
                <c:pt idx="1233">
                  <c:v>1119.475</c:v>
                </c:pt>
                <c:pt idx="1234">
                  <c:v>1119.957</c:v>
                </c:pt>
                <c:pt idx="1235">
                  <c:v>1120.439</c:v>
                </c:pt>
                <c:pt idx="1236">
                  <c:v>1120.921</c:v>
                </c:pt>
                <c:pt idx="1237">
                  <c:v>1121.403</c:v>
                </c:pt>
                <c:pt idx="1238">
                  <c:v>1121.885</c:v>
                </c:pt>
                <c:pt idx="1239">
                  <c:v>1122.368</c:v>
                </c:pt>
                <c:pt idx="1240">
                  <c:v>1122.85</c:v>
                </c:pt>
                <c:pt idx="1241">
                  <c:v>1123.332</c:v>
                </c:pt>
                <c:pt idx="1242">
                  <c:v>1123.814</c:v>
                </c:pt>
                <c:pt idx="1243">
                  <c:v>1124.296</c:v>
                </c:pt>
                <c:pt idx="1244">
                  <c:v>1124.778</c:v>
                </c:pt>
                <c:pt idx="1245">
                  <c:v>1125.26</c:v>
                </c:pt>
                <c:pt idx="1246">
                  <c:v>1125.742</c:v>
                </c:pt>
                <c:pt idx="1247">
                  <c:v>1126.225</c:v>
                </c:pt>
                <c:pt idx="1248">
                  <c:v>1126.707</c:v>
                </c:pt>
                <c:pt idx="1249">
                  <c:v>1127.189</c:v>
                </c:pt>
                <c:pt idx="1250">
                  <c:v>1127.671</c:v>
                </c:pt>
                <c:pt idx="1251">
                  <c:v>1128.153</c:v>
                </c:pt>
                <c:pt idx="1252">
                  <c:v>1128.635</c:v>
                </c:pt>
                <c:pt idx="1253">
                  <c:v>1129.117</c:v>
                </c:pt>
                <c:pt idx="1254">
                  <c:v>1129.599</c:v>
                </c:pt>
                <c:pt idx="1255">
                  <c:v>1130.082</c:v>
                </c:pt>
                <c:pt idx="1256">
                  <c:v>1130.564</c:v>
                </c:pt>
                <c:pt idx="1257">
                  <c:v>1131.046</c:v>
                </c:pt>
                <c:pt idx="1258">
                  <c:v>1131.528</c:v>
                </c:pt>
                <c:pt idx="1259">
                  <c:v>1132.01</c:v>
                </c:pt>
                <c:pt idx="1260">
                  <c:v>1132.492</c:v>
                </c:pt>
                <c:pt idx="1261">
                  <c:v>1132.974</c:v>
                </c:pt>
                <c:pt idx="1262">
                  <c:v>1133.456</c:v>
                </c:pt>
                <c:pt idx="1263">
                  <c:v>1133.938</c:v>
                </c:pt>
                <c:pt idx="1264">
                  <c:v>1134.421</c:v>
                </c:pt>
                <c:pt idx="1265">
                  <c:v>1134.903</c:v>
                </c:pt>
                <c:pt idx="1266">
                  <c:v>1135.385</c:v>
                </c:pt>
                <c:pt idx="1267">
                  <c:v>1135.867</c:v>
                </c:pt>
                <c:pt idx="1268">
                  <c:v>1136.349</c:v>
                </c:pt>
                <c:pt idx="1269">
                  <c:v>1136.831</c:v>
                </c:pt>
                <c:pt idx="1270">
                  <c:v>1137.313</c:v>
                </c:pt>
                <c:pt idx="1271">
                  <c:v>1137.795</c:v>
                </c:pt>
                <c:pt idx="1272">
                  <c:v>1138.277</c:v>
                </c:pt>
                <c:pt idx="1273">
                  <c:v>1138.76</c:v>
                </c:pt>
                <c:pt idx="1274">
                  <c:v>1139.242</c:v>
                </c:pt>
                <c:pt idx="1275">
                  <c:v>1139.724</c:v>
                </c:pt>
                <c:pt idx="1276">
                  <c:v>1140.206</c:v>
                </c:pt>
                <c:pt idx="1277">
                  <c:v>1140.688</c:v>
                </c:pt>
                <c:pt idx="1278">
                  <c:v>1141.17</c:v>
                </c:pt>
                <c:pt idx="1279">
                  <c:v>1141.652</c:v>
                </c:pt>
                <c:pt idx="1280">
                  <c:v>1142.134</c:v>
                </c:pt>
                <c:pt idx="1281">
                  <c:v>1142.617</c:v>
                </c:pt>
                <c:pt idx="1282">
                  <c:v>1143.099</c:v>
                </c:pt>
                <c:pt idx="1283">
                  <c:v>1143.581</c:v>
                </c:pt>
                <c:pt idx="1284">
                  <c:v>1144.063</c:v>
                </c:pt>
                <c:pt idx="1285">
                  <c:v>1144.545</c:v>
                </c:pt>
                <c:pt idx="1286">
                  <c:v>1145.027</c:v>
                </c:pt>
                <c:pt idx="1287">
                  <c:v>1145.509</c:v>
                </c:pt>
                <c:pt idx="1288">
                  <c:v>1145.991</c:v>
                </c:pt>
                <c:pt idx="1289">
                  <c:v>1146.474</c:v>
                </c:pt>
                <c:pt idx="1290">
                  <c:v>1146.956</c:v>
                </c:pt>
                <c:pt idx="1291">
                  <c:v>1147.438</c:v>
                </c:pt>
                <c:pt idx="1292">
                  <c:v>1147.92</c:v>
                </c:pt>
                <c:pt idx="1293">
                  <c:v>1148.402</c:v>
                </c:pt>
                <c:pt idx="1294">
                  <c:v>1148.884</c:v>
                </c:pt>
                <c:pt idx="1295">
                  <c:v>1149.366</c:v>
                </c:pt>
                <c:pt idx="1296">
                  <c:v>1149.848</c:v>
                </c:pt>
                <c:pt idx="1297">
                  <c:v>1150.33</c:v>
                </c:pt>
                <c:pt idx="1298">
                  <c:v>1150.813</c:v>
                </c:pt>
                <c:pt idx="1299">
                  <c:v>1151.295</c:v>
                </c:pt>
                <c:pt idx="1300">
                  <c:v>1151.777</c:v>
                </c:pt>
                <c:pt idx="1301">
                  <c:v>1152.259</c:v>
                </c:pt>
                <c:pt idx="1302">
                  <c:v>1152.741</c:v>
                </c:pt>
                <c:pt idx="1303">
                  <c:v>1153.223</c:v>
                </c:pt>
                <c:pt idx="1304">
                  <c:v>1153.705</c:v>
                </c:pt>
                <c:pt idx="1305">
                  <c:v>1154.187</c:v>
                </c:pt>
                <c:pt idx="1306">
                  <c:v>1154.669</c:v>
                </c:pt>
                <c:pt idx="1307">
                  <c:v>1155.152</c:v>
                </c:pt>
                <c:pt idx="1308">
                  <c:v>1155.634</c:v>
                </c:pt>
                <c:pt idx="1309">
                  <c:v>1156.116</c:v>
                </c:pt>
                <c:pt idx="1310">
                  <c:v>1156.598</c:v>
                </c:pt>
                <c:pt idx="1311">
                  <c:v>1157.08</c:v>
                </c:pt>
                <c:pt idx="1312">
                  <c:v>1157.562</c:v>
                </c:pt>
                <c:pt idx="1313">
                  <c:v>1158.044</c:v>
                </c:pt>
                <c:pt idx="1314">
                  <c:v>1158.526</c:v>
                </c:pt>
                <c:pt idx="1315">
                  <c:v>1159.009</c:v>
                </c:pt>
                <c:pt idx="1316">
                  <c:v>1159.491</c:v>
                </c:pt>
                <c:pt idx="1317">
                  <c:v>1159.973</c:v>
                </c:pt>
                <c:pt idx="1318">
                  <c:v>1160.455</c:v>
                </c:pt>
                <c:pt idx="1319">
                  <c:v>1160.937</c:v>
                </c:pt>
                <c:pt idx="1320">
                  <c:v>1161.419</c:v>
                </c:pt>
                <c:pt idx="1321">
                  <c:v>1161.901</c:v>
                </c:pt>
                <c:pt idx="1322">
                  <c:v>1162.383</c:v>
                </c:pt>
                <c:pt idx="1323">
                  <c:v>1162.865</c:v>
                </c:pt>
                <c:pt idx="1324">
                  <c:v>1163.348</c:v>
                </c:pt>
                <c:pt idx="1325">
                  <c:v>1163.83</c:v>
                </c:pt>
                <c:pt idx="1326">
                  <c:v>1164.312</c:v>
                </c:pt>
                <c:pt idx="1327">
                  <c:v>1164.794</c:v>
                </c:pt>
                <c:pt idx="1328">
                  <c:v>1165.276</c:v>
                </c:pt>
                <c:pt idx="1329">
                  <c:v>1165.758</c:v>
                </c:pt>
                <c:pt idx="1330">
                  <c:v>1166.24</c:v>
                </c:pt>
                <c:pt idx="1331">
                  <c:v>1166.722</c:v>
                </c:pt>
                <c:pt idx="1332">
                  <c:v>1167.204</c:v>
                </c:pt>
                <c:pt idx="1333">
                  <c:v>1167.687</c:v>
                </c:pt>
                <c:pt idx="1334">
                  <c:v>1168.169</c:v>
                </c:pt>
                <c:pt idx="1335">
                  <c:v>1168.651</c:v>
                </c:pt>
                <c:pt idx="1336">
                  <c:v>1169.133</c:v>
                </c:pt>
                <c:pt idx="1337">
                  <c:v>1169.615</c:v>
                </c:pt>
                <c:pt idx="1338">
                  <c:v>1170.097</c:v>
                </c:pt>
                <c:pt idx="1339">
                  <c:v>1170.579</c:v>
                </c:pt>
                <c:pt idx="1340">
                  <c:v>1171.061</c:v>
                </c:pt>
                <c:pt idx="1341">
                  <c:v>1171.544</c:v>
                </c:pt>
                <c:pt idx="1342">
                  <c:v>1172.026</c:v>
                </c:pt>
                <c:pt idx="1343">
                  <c:v>1172.508</c:v>
                </c:pt>
                <c:pt idx="1344">
                  <c:v>1172.99</c:v>
                </c:pt>
                <c:pt idx="1345">
                  <c:v>1173.472</c:v>
                </c:pt>
                <c:pt idx="1346">
                  <c:v>1173.954</c:v>
                </c:pt>
                <c:pt idx="1347">
                  <c:v>1174.436</c:v>
                </c:pt>
                <c:pt idx="1348">
                  <c:v>1174.918</c:v>
                </c:pt>
                <c:pt idx="1349">
                  <c:v>1175.401</c:v>
                </c:pt>
                <c:pt idx="1350">
                  <c:v>1175.883</c:v>
                </c:pt>
                <c:pt idx="1351">
                  <c:v>1176.365</c:v>
                </c:pt>
                <c:pt idx="1352">
                  <c:v>1176.847</c:v>
                </c:pt>
                <c:pt idx="1353">
                  <c:v>1177.329</c:v>
                </c:pt>
                <c:pt idx="1354">
                  <c:v>1177.811</c:v>
                </c:pt>
                <c:pt idx="1355">
                  <c:v>1178.293</c:v>
                </c:pt>
                <c:pt idx="1356">
                  <c:v>1178.775</c:v>
                </c:pt>
                <c:pt idx="1357">
                  <c:v>1179.257</c:v>
                </c:pt>
                <c:pt idx="1358">
                  <c:v>1179.74</c:v>
                </c:pt>
                <c:pt idx="1359">
                  <c:v>1180.222</c:v>
                </c:pt>
                <c:pt idx="1360">
                  <c:v>1180.704</c:v>
                </c:pt>
                <c:pt idx="1361">
                  <c:v>1181.186</c:v>
                </c:pt>
                <c:pt idx="1362">
                  <c:v>1181.668</c:v>
                </c:pt>
                <c:pt idx="1363">
                  <c:v>1182.15</c:v>
                </c:pt>
                <c:pt idx="1364">
                  <c:v>1182.632</c:v>
                </c:pt>
                <c:pt idx="1365">
                  <c:v>1183.114</c:v>
                </c:pt>
                <c:pt idx="1366">
                  <c:v>1183.596</c:v>
                </c:pt>
                <c:pt idx="1367">
                  <c:v>1184.079</c:v>
                </c:pt>
                <c:pt idx="1368">
                  <c:v>1184.561</c:v>
                </c:pt>
                <c:pt idx="1369">
                  <c:v>1185.043</c:v>
                </c:pt>
                <c:pt idx="1370">
                  <c:v>1185.525</c:v>
                </c:pt>
                <c:pt idx="1371">
                  <c:v>1186.007</c:v>
                </c:pt>
                <c:pt idx="1372">
                  <c:v>1186.489</c:v>
                </c:pt>
                <c:pt idx="1373">
                  <c:v>1186.971</c:v>
                </c:pt>
                <c:pt idx="1374">
                  <c:v>1187.453</c:v>
                </c:pt>
                <c:pt idx="1375">
                  <c:v>1187.936</c:v>
                </c:pt>
                <c:pt idx="1376">
                  <c:v>1188.418</c:v>
                </c:pt>
                <c:pt idx="1377">
                  <c:v>1188.9</c:v>
                </c:pt>
                <c:pt idx="1378">
                  <c:v>1189.382</c:v>
                </c:pt>
                <c:pt idx="1379">
                  <c:v>1189.864</c:v>
                </c:pt>
                <c:pt idx="1380">
                  <c:v>1190.346</c:v>
                </c:pt>
                <c:pt idx="1381">
                  <c:v>1190.828</c:v>
                </c:pt>
                <c:pt idx="1382">
                  <c:v>1191.31</c:v>
                </c:pt>
                <c:pt idx="1383">
                  <c:v>1191.792</c:v>
                </c:pt>
                <c:pt idx="1384">
                  <c:v>1192.275</c:v>
                </c:pt>
                <c:pt idx="1385">
                  <c:v>1192.757</c:v>
                </c:pt>
                <c:pt idx="1386">
                  <c:v>1193.239</c:v>
                </c:pt>
                <c:pt idx="1387">
                  <c:v>1193.721</c:v>
                </c:pt>
                <c:pt idx="1388">
                  <c:v>1194.203</c:v>
                </c:pt>
                <c:pt idx="1389">
                  <c:v>1194.685</c:v>
                </c:pt>
                <c:pt idx="1390">
                  <c:v>1195.167</c:v>
                </c:pt>
                <c:pt idx="1391">
                  <c:v>1195.649</c:v>
                </c:pt>
                <c:pt idx="1392">
                  <c:v>1196.131</c:v>
                </c:pt>
                <c:pt idx="1393">
                  <c:v>1196.614</c:v>
                </c:pt>
                <c:pt idx="1394">
                  <c:v>1197.096</c:v>
                </c:pt>
                <c:pt idx="1395">
                  <c:v>1197.578</c:v>
                </c:pt>
                <c:pt idx="1396">
                  <c:v>1198.06</c:v>
                </c:pt>
                <c:pt idx="1397">
                  <c:v>1198.542</c:v>
                </c:pt>
                <c:pt idx="1398">
                  <c:v>1199.024</c:v>
                </c:pt>
                <c:pt idx="1399">
                  <c:v>1199.506</c:v>
                </c:pt>
                <c:pt idx="1400">
                  <c:v>1199.988</c:v>
                </c:pt>
                <c:pt idx="1401">
                  <c:v>1200.471</c:v>
                </c:pt>
                <c:pt idx="1402">
                  <c:v>1200.953</c:v>
                </c:pt>
                <c:pt idx="1403">
                  <c:v>1201.435</c:v>
                </c:pt>
                <c:pt idx="1404">
                  <c:v>1201.917</c:v>
                </c:pt>
                <c:pt idx="1405">
                  <c:v>1202.399</c:v>
                </c:pt>
                <c:pt idx="1406">
                  <c:v>1202.881</c:v>
                </c:pt>
                <c:pt idx="1407">
                  <c:v>1203.363</c:v>
                </c:pt>
                <c:pt idx="1408">
                  <c:v>1203.845</c:v>
                </c:pt>
                <c:pt idx="1409">
                  <c:v>1204.328</c:v>
                </c:pt>
                <c:pt idx="1410">
                  <c:v>1204.81</c:v>
                </c:pt>
                <c:pt idx="1411">
                  <c:v>1205.292</c:v>
                </c:pt>
                <c:pt idx="1412">
                  <c:v>1205.774</c:v>
                </c:pt>
                <c:pt idx="1413">
                  <c:v>1206.256</c:v>
                </c:pt>
                <c:pt idx="1414">
                  <c:v>1206.738</c:v>
                </c:pt>
                <c:pt idx="1415">
                  <c:v>1207.22</c:v>
                </c:pt>
                <c:pt idx="1416">
                  <c:v>1207.702</c:v>
                </c:pt>
                <c:pt idx="1417">
                  <c:v>1208.184</c:v>
                </c:pt>
                <c:pt idx="1418">
                  <c:v>1208.667</c:v>
                </c:pt>
                <c:pt idx="1419">
                  <c:v>1209.149</c:v>
                </c:pt>
                <c:pt idx="1420">
                  <c:v>1209.631</c:v>
                </c:pt>
                <c:pt idx="1421">
                  <c:v>1210.113</c:v>
                </c:pt>
                <c:pt idx="1422">
                  <c:v>1210.595</c:v>
                </c:pt>
                <c:pt idx="1423">
                  <c:v>1211.077</c:v>
                </c:pt>
                <c:pt idx="1424">
                  <c:v>1211.559</c:v>
                </c:pt>
                <c:pt idx="1425">
                  <c:v>1212.041</c:v>
                </c:pt>
                <c:pt idx="1426">
                  <c:v>1212.523</c:v>
                </c:pt>
                <c:pt idx="1427">
                  <c:v>1213.006</c:v>
                </c:pt>
                <c:pt idx="1428">
                  <c:v>1213.488</c:v>
                </c:pt>
                <c:pt idx="1429">
                  <c:v>1213.97</c:v>
                </c:pt>
                <c:pt idx="1430">
                  <c:v>1214.452</c:v>
                </c:pt>
                <c:pt idx="1431">
                  <c:v>1214.934</c:v>
                </c:pt>
                <c:pt idx="1432">
                  <c:v>1215.416</c:v>
                </c:pt>
                <c:pt idx="1433">
                  <c:v>1215.898</c:v>
                </c:pt>
                <c:pt idx="1434">
                  <c:v>1216.38</c:v>
                </c:pt>
                <c:pt idx="1435">
                  <c:v>1216.863</c:v>
                </c:pt>
                <c:pt idx="1436">
                  <c:v>1217.345</c:v>
                </c:pt>
                <c:pt idx="1437">
                  <c:v>1217.827</c:v>
                </c:pt>
                <c:pt idx="1438">
                  <c:v>1218.309</c:v>
                </c:pt>
                <c:pt idx="1439">
                  <c:v>1218.791</c:v>
                </c:pt>
                <c:pt idx="1440">
                  <c:v>1219.273</c:v>
                </c:pt>
                <c:pt idx="1441">
                  <c:v>1219.755</c:v>
                </c:pt>
                <c:pt idx="1442">
                  <c:v>1220.237</c:v>
                </c:pt>
                <c:pt idx="1443">
                  <c:v>1220.719</c:v>
                </c:pt>
                <c:pt idx="1444">
                  <c:v>1221.202</c:v>
                </c:pt>
                <c:pt idx="1445">
                  <c:v>1221.684</c:v>
                </c:pt>
                <c:pt idx="1446">
                  <c:v>1222.166</c:v>
                </c:pt>
                <c:pt idx="1447">
                  <c:v>1222.648</c:v>
                </c:pt>
                <c:pt idx="1448">
                  <c:v>1223.13</c:v>
                </c:pt>
                <c:pt idx="1449">
                  <c:v>1223.612</c:v>
                </c:pt>
                <c:pt idx="1450">
                  <c:v>1224.094</c:v>
                </c:pt>
                <c:pt idx="1451">
                  <c:v>1224.576</c:v>
                </c:pt>
                <c:pt idx="1452">
                  <c:v>1225.058</c:v>
                </c:pt>
                <c:pt idx="1453">
                  <c:v>1225.541</c:v>
                </c:pt>
                <c:pt idx="1454">
                  <c:v>1226.023</c:v>
                </c:pt>
                <c:pt idx="1455">
                  <c:v>1226.505</c:v>
                </c:pt>
                <c:pt idx="1456">
                  <c:v>1226.987</c:v>
                </c:pt>
                <c:pt idx="1457">
                  <c:v>1227.469</c:v>
                </c:pt>
                <c:pt idx="1458">
                  <c:v>1227.951</c:v>
                </c:pt>
                <c:pt idx="1459">
                  <c:v>1228.433</c:v>
                </c:pt>
                <c:pt idx="1460">
                  <c:v>1228.915</c:v>
                </c:pt>
                <c:pt idx="1461">
                  <c:v>1229.398</c:v>
                </c:pt>
                <c:pt idx="1462">
                  <c:v>1229.88</c:v>
                </c:pt>
                <c:pt idx="1463">
                  <c:v>1230.362</c:v>
                </c:pt>
                <c:pt idx="1464">
                  <c:v>1230.844</c:v>
                </c:pt>
                <c:pt idx="1465">
                  <c:v>1231.326</c:v>
                </c:pt>
                <c:pt idx="1466">
                  <c:v>1231.808</c:v>
                </c:pt>
                <c:pt idx="1467">
                  <c:v>1232.29</c:v>
                </c:pt>
                <c:pt idx="1468">
                  <c:v>1232.772</c:v>
                </c:pt>
                <c:pt idx="1469">
                  <c:v>1233.255</c:v>
                </c:pt>
                <c:pt idx="1470">
                  <c:v>1233.737</c:v>
                </c:pt>
                <c:pt idx="1471">
                  <c:v>1234.219</c:v>
                </c:pt>
                <c:pt idx="1472">
                  <c:v>1234.701</c:v>
                </c:pt>
                <c:pt idx="1473">
                  <c:v>1235.183</c:v>
                </c:pt>
                <c:pt idx="1474">
                  <c:v>1235.665</c:v>
                </c:pt>
                <c:pt idx="1475">
                  <c:v>1236.147</c:v>
                </c:pt>
                <c:pt idx="1476">
                  <c:v>1236.629</c:v>
                </c:pt>
                <c:pt idx="1477">
                  <c:v>1237.111</c:v>
                </c:pt>
                <c:pt idx="1478">
                  <c:v>1237.594</c:v>
                </c:pt>
                <c:pt idx="1479">
                  <c:v>1238.076</c:v>
                </c:pt>
                <c:pt idx="1480">
                  <c:v>1238.558</c:v>
                </c:pt>
                <c:pt idx="1481">
                  <c:v>1239.04</c:v>
                </c:pt>
                <c:pt idx="1482">
                  <c:v>1239.522</c:v>
                </c:pt>
                <c:pt idx="1483">
                  <c:v>1240.004</c:v>
                </c:pt>
                <c:pt idx="1484">
                  <c:v>1240.486</c:v>
                </c:pt>
                <c:pt idx="1485">
                  <c:v>1240.968</c:v>
                </c:pt>
                <c:pt idx="1486">
                  <c:v>1241.45</c:v>
                </c:pt>
                <c:pt idx="1487">
                  <c:v>1241.933</c:v>
                </c:pt>
                <c:pt idx="1488">
                  <c:v>1242.415</c:v>
                </c:pt>
                <c:pt idx="1489">
                  <c:v>1242.897</c:v>
                </c:pt>
                <c:pt idx="1490">
                  <c:v>1243.379</c:v>
                </c:pt>
                <c:pt idx="1491">
                  <c:v>1243.861</c:v>
                </c:pt>
                <c:pt idx="1492">
                  <c:v>1244.343</c:v>
                </c:pt>
                <c:pt idx="1493">
                  <c:v>1244.825</c:v>
                </c:pt>
                <c:pt idx="1494">
                  <c:v>1245.307</c:v>
                </c:pt>
                <c:pt idx="1495">
                  <c:v>1245.79</c:v>
                </c:pt>
                <c:pt idx="1496">
                  <c:v>1246.272</c:v>
                </c:pt>
                <c:pt idx="1497">
                  <c:v>1246.754</c:v>
                </c:pt>
                <c:pt idx="1498">
                  <c:v>1247.236</c:v>
                </c:pt>
                <c:pt idx="1499">
                  <c:v>1247.718</c:v>
                </c:pt>
                <c:pt idx="1500">
                  <c:v>1248.2</c:v>
                </c:pt>
                <c:pt idx="1501">
                  <c:v>1248.682</c:v>
                </c:pt>
                <c:pt idx="1502">
                  <c:v>1249.164</c:v>
                </c:pt>
                <c:pt idx="1503">
                  <c:v>1249.646</c:v>
                </c:pt>
                <c:pt idx="1504">
                  <c:v>1250.129</c:v>
                </c:pt>
                <c:pt idx="1505">
                  <c:v>1250.611</c:v>
                </c:pt>
                <c:pt idx="1506">
                  <c:v>1251.093</c:v>
                </c:pt>
                <c:pt idx="1507">
                  <c:v>1251.575</c:v>
                </c:pt>
                <c:pt idx="1508">
                  <c:v>1252.057</c:v>
                </c:pt>
                <c:pt idx="1509">
                  <c:v>1252.539</c:v>
                </c:pt>
                <c:pt idx="1510">
                  <c:v>1253.021</c:v>
                </c:pt>
                <c:pt idx="1511">
                  <c:v>1253.503</c:v>
                </c:pt>
                <c:pt idx="1512">
                  <c:v>1253.985</c:v>
                </c:pt>
                <c:pt idx="1513">
                  <c:v>1254.468</c:v>
                </c:pt>
                <c:pt idx="1514">
                  <c:v>1254.95</c:v>
                </c:pt>
                <c:pt idx="1515">
                  <c:v>1255.432</c:v>
                </c:pt>
                <c:pt idx="1516">
                  <c:v>1255.914</c:v>
                </c:pt>
                <c:pt idx="1517">
                  <c:v>1256.396</c:v>
                </c:pt>
                <c:pt idx="1518">
                  <c:v>1256.878</c:v>
                </c:pt>
                <c:pt idx="1519">
                  <c:v>1257.36</c:v>
                </c:pt>
                <c:pt idx="1520">
                  <c:v>1257.842</c:v>
                </c:pt>
                <c:pt idx="1521">
                  <c:v>1258.325</c:v>
                </c:pt>
                <c:pt idx="1522">
                  <c:v>1258.807</c:v>
                </c:pt>
                <c:pt idx="1523">
                  <c:v>1259.289</c:v>
                </c:pt>
                <c:pt idx="1524">
                  <c:v>1259.771</c:v>
                </c:pt>
                <c:pt idx="1525">
                  <c:v>1260.253</c:v>
                </c:pt>
                <c:pt idx="1526">
                  <c:v>1260.735</c:v>
                </c:pt>
                <c:pt idx="1527">
                  <c:v>1261.217</c:v>
                </c:pt>
                <c:pt idx="1528">
                  <c:v>1261.699</c:v>
                </c:pt>
                <c:pt idx="1529">
                  <c:v>1262.182</c:v>
                </c:pt>
                <c:pt idx="1530">
                  <c:v>1262.664</c:v>
                </c:pt>
                <c:pt idx="1531">
                  <c:v>1263.146</c:v>
                </c:pt>
                <c:pt idx="1532">
                  <c:v>1263.628</c:v>
                </c:pt>
                <c:pt idx="1533">
                  <c:v>1264.11</c:v>
                </c:pt>
                <c:pt idx="1534">
                  <c:v>1264.592</c:v>
                </c:pt>
                <c:pt idx="1535">
                  <c:v>1265.074</c:v>
                </c:pt>
                <c:pt idx="1536">
                  <c:v>1265.556</c:v>
                </c:pt>
                <c:pt idx="1537">
                  <c:v>1266.038</c:v>
                </c:pt>
                <c:pt idx="1538">
                  <c:v>1266.521</c:v>
                </c:pt>
                <c:pt idx="1539">
                  <c:v>1267.003</c:v>
                </c:pt>
                <c:pt idx="1540">
                  <c:v>1267.485</c:v>
                </c:pt>
                <c:pt idx="1541">
                  <c:v>1267.967</c:v>
                </c:pt>
                <c:pt idx="1542">
                  <c:v>1268.449</c:v>
                </c:pt>
                <c:pt idx="1543">
                  <c:v>1268.931</c:v>
                </c:pt>
                <c:pt idx="1544">
                  <c:v>1269.413</c:v>
                </c:pt>
                <c:pt idx="1545">
                  <c:v>1269.895</c:v>
                </c:pt>
                <c:pt idx="1546">
                  <c:v>1270.377</c:v>
                </c:pt>
                <c:pt idx="1547">
                  <c:v>1270.86</c:v>
                </c:pt>
                <c:pt idx="1548">
                  <c:v>1271.342</c:v>
                </c:pt>
                <c:pt idx="1549">
                  <c:v>1271.824</c:v>
                </c:pt>
                <c:pt idx="1550">
                  <c:v>1272.306</c:v>
                </c:pt>
                <c:pt idx="1551">
                  <c:v>1272.788</c:v>
                </c:pt>
                <c:pt idx="1552">
                  <c:v>1273.27</c:v>
                </c:pt>
                <c:pt idx="1553">
                  <c:v>1273.752</c:v>
                </c:pt>
                <c:pt idx="1554">
                  <c:v>1274.234</c:v>
                </c:pt>
                <c:pt idx="1555">
                  <c:v>1274.717</c:v>
                </c:pt>
                <c:pt idx="1556">
                  <c:v>1275.199</c:v>
                </c:pt>
                <c:pt idx="1557">
                  <c:v>1275.681</c:v>
                </c:pt>
                <c:pt idx="1558">
                  <c:v>1276.163</c:v>
                </c:pt>
                <c:pt idx="1559">
                  <c:v>1276.645</c:v>
                </c:pt>
                <c:pt idx="1560">
                  <c:v>1277.127</c:v>
                </c:pt>
                <c:pt idx="1561">
                  <c:v>1277.609</c:v>
                </c:pt>
                <c:pt idx="1562">
                  <c:v>1278.091</c:v>
                </c:pt>
                <c:pt idx="1563">
                  <c:v>1278.573</c:v>
                </c:pt>
                <c:pt idx="1564">
                  <c:v>1279.056</c:v>
                </c:pt>
                <c:pt idx="1565">
                  <c:v>1279.538</c:v>
                </c:pt>
                <c:pt idx="1566">
                  <c:v>1280.02</c:v>
                </c:pt>
                <c:pt idx="1567">
                  <c:v>1280.502</c:v>
                </c:pt>
                <c:pt idx="1568">
                  <c:v>1280.984</c:v>
                </c:pt>
                <c:pt idx="1569">
                  <c:v>1281.466</c:v>
                </c:pt>
                <c:pt idx="1570">
                  <c:v>1281.948</c:v>
                </c:pt>
                <c:pt idx="1571">
                  <c:v>1282.43</c:v>
                </c:pt>
                <c:pt idx="1572">
                  <c:v>1282.912</c:v>
                </c:pt>
                <c:pt idx="1573">
                  <c:v>1283.395</c:v>
                </c:pt>
                <c:pt idx="1574">
                  <c:v>1283.877</c:v>
                </c:pt>
                <c:pt idx="1575">
                  <c:v>1284.359</c:v>
                </c:pt>
                <c:pt idx="1576">
                  <c:v>1284.841</c:v>
                </c:pt>
                <c:pt idx="1577">
                  <c:v>1285.323</c:v>
                </c:pt>
                <c:pt idx="1578">
                  <c:v>1285.805</c:v>
                </c:pt>
                <c:pt idx="1579">
                  <c:v>1286.287</c:v>
                </c:pt>
                <c:pt idx="1580">
                  <c:v>1286.769</c:v>
                </c:pt>
                <c:pt idx="1581">
                  <c:v>1287.252</c:v>
                </c:pt>
                <c:pt idx="1582">
                  <c:v>1287.734</c:v>
                </c:pt>
                <c:pt idx="1583">
                  <c:v>1288.216</c:v>
                </c:pt>
                <c:pt idx="1584">
                  <c:v>1288.698</c:v>
                </c:pt>
                <c:pt idx="1585">
                  <c:v>1289.18</c:v>
                </c:pt>
                <c:pt idx="1586">
                  <c:v>1289.662</c:v>
                </c:pt>
                <c:pt idx="1587">
                  <c:v>1290.144</c:v>
                </c:pt>
                <c:pt idx="1588">
                  <c:v>1290.626</c:v>
                </c:pt>
                <c:pt idx="1589">
                  <c:v>1291.109</c:v>
                </c:pt>
                <c:pt idx="1590">
                  <c:v>1291.591</c:v>
                </c:pt>
                <c:pt idx="1591">
                  <c:v>1292.073</c:v>
                </c:pt>
                <c:pt idx="1592">
                  <c:v>1292.555</c:v>
                </c:pt>
                <c:pt idx="1593">
                  <c:v>1293.037</c:v>
                </c:pt>
                <c:pt idx="1594">
                  <c:v>1293.519</c:v>
                </c:pt>
                <c:pt idx="1595">
                  <c:v>1294.001</c:v>
                </c:pt>
                <c:pt idx="1596">
                  <c:v>1294.483</c:v>
                </c:pt>
                <c:pt idx="1597">
                  <c:v>1294.965</c:v>
                </c:pt>
                <c:pt idx="1598">
                  <c:v>1295.448</c:v>
                </c:pt>
                <c:pt idx="1599">
                  <c:v>1295.93</c:v>
                </c:pt>
                <c:pt idx="1600">
                  <c:v>1296.412</c:v>
                </c:pt>
                <c:pt idx="1601">
                  <c:v>1296.894</c:v>
                </c:pt>
                <c:pt idx="1602">
                  <c:v>1297.376</c:v>
                </c:pt>
                <c:pt idx="1603">
                  <c:v>1297.858</c:v>
                </c:pt>
                <c:pt idx="1604">
                  <c:v>1298.34</c:v>
                </c:pt>
                <c:pt idx="1605">
                  <c:v>1298.822</c:v>
                </c:pt>
                <c:pt idx="1606">
                  <c:v>1299.304</c:v>
                </c:pt>
                <c:pt idx="1607">
                  <c:v>1299.787</c:v>
                </c:pt>
                <c:pt idx="1608">
                  <c:v>1300.269</c:v>
                </c:pt>
                <c:pt idx="1609">
                  <c:v>1300.751</c:v>
                </c:pt>
                <c:pt idx="1610">
                  <c:v>1301.233</c:v>
                </c:pt>
                <c:pt idx="1611">
                  <c:v>1301.715</c:v>
                </c:pt>
                <c:pt idx="1612">
                  <c:v>1302.197</c:v>
                </c:pt>
                <c:pt idx="1613">
                  <c:v>1302.679</c:v>
                </c:pt>
                <c:pt idx="1614">
                  <c:v>1303.161</c:v>
                </c:pt>
                <c:pt idx="1615">
                  <c:v>1303.644</c:v>
                </c:pt>
                <c:pt idx="1616">
                  <c:v>1304.126</c:v>
                </c:pt>
                <c:pt idx="1617">
                  <c:v>1304.608</c:v>
                </c:pt>
                <c:pt idx="1618">
                  <c:v>1305.09</c:v>
                </c:pt>
                <c:pt idx="1619">
                  <c:v>1305.572</c:v>
                </c:pt>
                <c:pt idx="1620">
                  <c:v>1306.054</c:v>
                </c:pt>
                <c:pt idx="1621">
                  <c:v>1306.536</c:v>
                </c:pt>
                <c:pt idx="1622">
                  <c:v>1307.018</c:v>
                </c:pt>
                <c:pt idx="1623">
                  <c:v>1307.5</c:v>
                </c:pt>
                <c:pt idx="1624">
                  <c:v>1307.983</c:v>
                </c:pt>
                <c:pt idx="1625">
                  <c:v>1308.465</c:v>
                </c:pt>
                <c:pt idx="1626">
                  <c:v>1308.947</c:v>
                </c:pt>
                <c:pt idx="1627">
                  <c:v>1309.429</c:v>
                </c:pt>
                <c:pt idx="1628">
                  <c:v>1309.911</c:v>
                </c:pt>
                <c:pt idx="1629">
                  <c:v>1310.393</c:v>
                </c:pt>
                <c:pt idx="1630">
                  <c:v>1310.875</c:v>
                </c:pt>
                <c:pt idx="1631">
                  <c:v>1311.357</c:v>
                </c:pt>
                <c:pt idx="1632">
                  <c:v>1311.839</c:v>
                </c:pt>
                <c:pt idx="1633">
                  <c:v>1312.322</c:v>
                </c:pt>
                <c:pt idx="1634">
                  <c:v>1312.804</c:v>
                </c:pt>
                <c:pt idx="1635">
                  <c:v>1313.286</c:v>
                </c:pt>
                <c:pt idx="1636">
                  <c:v>1313.768</c:v>
                </c:pt>
                <c:pt idx="1637">
                  <c:v>1314.25</c:v>
                </c:pt>
                <c:pt idx="1638">
                  <c:v>1314.732</c:v>
                </c:pt>
                <c:pt idx="1639">
                  <c:v>1315.214</c:v>
                </c:pt>
                <c:pt idx="1640">
                  <c:v>1315.696</c:v>
                </c:pt>
                <c:pt idx="1641">
                  <c:v>1316.179</c:v>
                </c:pt>
                <c:pt idx="1642">
                  <c:v>1316.661</c:v>
                </c:pt>
                <c:pt idx="1643">
                  <c:v>1317.143</c:v>
                </c:pt>
                <c:pt idx="1644">
                  <c:v>1317.625</c:v>
                </c:pt>
                <c:pt idx="1645">
                  <c:v>1318.107</c:v>
                </c:pt>
                <c:pt idx="1646">
                  <c:v>1318.589</c:v>
                </c:pt>
                <c:pt idx="1647">
                  <c:v>1319.071</c:v>
                </c:pt>
                <c:pt idx="1648">
                  <c:v>1319.553</c:v>
                </c:pt>
                <c:pt idx="1649">
                  <c:v>1320.036</c:v>
                </c:pt>
                <c:pt idx="1650">
                  <c:v>1320.518</c:v>
                </c:pt>
                <c:pt idx="1651">
                  <c:v>1321</c:v>
                </c:pt>
                <c:pt idx="1652">
                  <c:v>1321.482</c:v>
                </c:pt>
                <c:pt idx="1653">
                  <c:v>1321.964</c:v>
                </c:pt>
                <c:pt idx="1654">
                  <c:v>1322.446</c:v>
                </c:pt>
                <c:pt idx="1655">
                  <c:v>1322.928</c:v>
                </c:pt>
                <c:pt idx="1656">
                  <c:v>1323.41</c:v>
                </c:pt>
                <c:pt idx="1657">
                  <c:v>1323.892</c:v>
                </c:pt>
                <c:pt idx="1658">
                  <c:v>1324.375</c:v>
                </c:pt>
                <c:pt idx="1659">
                  <c:v>1324.857</c:v>
                </c:pt>
                <c:pt idx="1660">
                  <c:v>1325.339</c:v>
                </c:pt>
                <c:pt idx="1661">
                  <c:v>1325.821</c:v>
                </c:pt>
                <c:pt idx="1662">
                  <c:v>1326.303</c:v>
                </c:pt>
                <c:pt idx="1663">
                  <c:v>1326.785</c:v>
                </c:pt>
                <c:pt idx="1664">
                  <c:v>1327.267</c:v>
                </c:pt>
                <c:pt idx="1665">
                  <c:v>1327.749</c:v>
                </c:pt>
                <c:pt idx="1666">
                  <c:v>1328.231</c:v>
                </c:pt>
                <c:pt idx="1667">
                  <c:v>1328.714</c:v>
                </c:pt>
                <c:pt idx="1668">
                  <c:v>1329.196</c:v>
                </c:pt>
                <c:pt idx="1669">
                  <c:v>1329.678</c:v>
                </c:pt>
                <c:pt idx="1670">
                  <c:v>1330.16</c:v>
                </c:pt>
                <c:pt idx="1671">
                  <c:v>1330.642</c:v>
                </c:pt>
                <c:pt idx="1672">
                  <c:v>1331.124</c:v>
                </c:pt>
                <c:pt idx="1673">
                  <c:v>1331.606</c:v>
                </c:pt>
                <c:pt idx="1674">
                  <c:v>1332.088</c:v>
                </c:pt>
                <c:pt idx="1675">
                  <c:v>1332.571</c:v>
                </c:pt>
                <c:pt idx="1676">
                  <c:v>1333.053</c:v>
                </c:pt>
                <c:pt idx="1677">
                  <c:v>1333.535</c:v>
                </c:pt>
                <c:pt idx="1678">
                  <c:v>1334.017</c:v>
                </c:pt>
                <c:pt idx="1679">
                  <c:v>1334.499</c:v>
                </c:pt>
                <c:pt idx="1680">
                  <c:v>1334.981</c:v>
                </c:pt>
                <c:pt idx="1681">
                  <c:v>1335.463</c:v>
                </c:pt>
                <c:pt idx="1682">
                  <c:v>1335.945</c:v>
                </c:pt>
                <c:pt idx="1683">
                  <c:v>1336.427</c:v>
                </c:pt>
                <c:pt idx="1684">
                  <c:v>1336.91</c:v>
                </c:pt>
                <c:pt idx="1685">
                  <c:v>1337.392</c:v>
                </c:pt>
                <c:pt idx="1686">
                  <c:v>1337.874</c:v>
                </c:pt>
                <c:pt idx="1687">
                  <c:v>1338.356</c:v>
                </c:pt>
                <c:pt idx="1688">
                  <c:v>1338.838</c:v>
                </c:pt>
                <c:pt idx="1689">
                  <c:v>1339.32</c:v>
                </c:pt>
                <c:pt idx="1690">
                  <c:v>1339.802</c:v>
                </c:pt>
                <c:pt idx="1691">
                  <c:v>1340.284</c:v>
                </c:pt>
                <c:pt idx="1692">
                  <c:v>1340.766</c:v>
                </c:pt>
                <c:pt idx="1693">
                  <c:v>1341.249</c:v>
                </c:pt>
                <c:pt idx="1694">
                  <c:v>1341.731</c:v>
                </c:pt>
                <c:pt idx="1695">
                  <c:v>1342.213</c:v>
                </c:pt>
                <c:pt idx="1696">
                  <c:v>1342.695</c:v>
                </c:pt>
                <c:pt idx="1697">
                  <c:v>1343.177</c:v>
                </c:pt>
                <c:pt idx="1698">
                  <c:v>1343.659</c:v>
                </c:pt>
                <c:pt idx="1699">
                  <c:v>1344.141</c:v>
                </c:pt>
                <c:pt idx="1700">
                  <c:v>1344.623</c:v>
                </c:pt>
                <c:pt idx="1701">
                  <c:v>1345.106</c:v>
                </c:pt>
                <c:pt idx="1702">
                  <c:v>1345.588</c:v>
                </c:pt>
                <c:pt idx="1703">
                  <c:v>1346.07</c:v>
                </c:pt>
                <c:pt idx="1704">
                  <c:v>1346.552</c:v>
                </c:pt>
                <c:pt idx="1705">
                  <c:v>1347.034</c:v>
                </c:pt>
                <c:pt idx="1706">
                  <c:v>1347.516</c:v>
                </c:pt>
                <c:pt idx="1707">
                  <c:v>1347.998</c:v>
                </c:pt>
                <c:pt idx="1708">
                  <c:v>1348.48</c:v>
                </c:pt>
                <c:pt idx="1709">
                  <c:v>1348.963</c:v>
                </c:pt>
                <c:pt idx="1710">
                  <c:v>1349.445</c:v>
                </c:pt>
                <c:pt idx="1711">
                  <c:v>1349.927</c:v>
                </c:pt>
                <c:pt idx="1712">
                  <c:v>1350.409</c:v>
                </c:pt>
                <c:pt idx="1713">
                  <c:v>1350.891</c:v>
                </c:pt>
                <c:pt idx="1714">
                  <c:v>1351.373</c:v>
                </c:pt>
                <c:pt idx="1715">
                  <c:v>1351.855</c:v>
                </c:pt>
                <c:pt idx="1716">
                  <c:v>1352.337</c:v>
                </c:pt>
                <c:pt idx="1717">
                  <c:v>1352.819</c:v>
                </c:pt>
                <c:pt idx="1718">
                  <c:v>1353.302</c:v>
                </c:pt>
                <c:pt idx="1719">
                  <c:v>1353.784</c:v>
                </c:pt>
                <c:pt idx="1720">
                  <c:v>1354.266</c:v>
                </c:pt>
                <c:pt idx="1721">
                  <c:v>1354.748</c:v>
                </c:pt>
                <c:pt idx="1722">
                  <c:v>1355.23</c:v>
                </c:pt>
                <c:pt idx="1723">
                  <c:v>1355.712</c:v>
                </c:pt>
                <c:pt idx="1724">
                  <c:v>1356.194</c:v>
                </c:pt>
                <c:pt idx="1725">
                  <c:v>1356.676</c:v>
                </c:pt>
                <c:pt idx="1726">
                  <c:v>1357.158</c:v>
                </c:pt>
                <c:pt idx="1727">
                  <c:v>1357.641</c:v>
                </c:pt>
                <c:pt idx="1728">
                  <c:v>1358.123</c:v>
                </c:pt>
                <c:pt idx="1729">
                  <c:v>1358.605</c:v>
                </c:pt>
                <c:pt idx="1730">
                  <c:v>1359.087</c:v>
                </c:pt>
                <c:pt idx="1731">
                  <c:v>1359.569</c:v>
                </c:pt>
                <c:pt idx="1732">
                  <c:v>1360.051</c:v>
                </c:pt>
                <c:pt idx="1733">
                  <c:v>1360.533</c:v>
                </c:pt>
                <c:pt idx="1734">
                  <c:v>1361.015</c:v>
                </c:pt>
                <c:pt idx="1735">
                  <c:v>1361.498</c:v>
                </c:pt>
                <c:pt idx="1736">
                  <c:v>1361.98</c:v>
                </c:pt>
                <c:pt idx="1737">
                  <c:v>1362.462</c:v>
                </c:pt>
                <c:pt idx="1738">
                  <c:v>1362.944</c:v>
                </c:pt>
                <c:pt idx="1739">
                  <c:v>1363.426</c:v>
                </c:pt>
                <c:pt idx="1740">
                  <c:v>1363.908</c:v>
                </c:pt>
                <c:pt idx="1741">
                  <c:v>1364.39</c:v>
                </c:pt>
                <c:pt idx="1742">
                  <c:v>1364.872</c:v>
                </c:pt>
                <c:pt idx="1743">
                  <c:v>1365.354</c:v>
                </c:pt>
                <c:pt idx="1744">
                  <c:v>1365.837</c:v>
                </c:pt>
                <c:pt idx="1745">
                  <c:v>1366.319</c:v>
                </c:pt>
                <c:pt idx="1746">
                  <c:v>1366.801</c:v>
                </c:pt>
                <c:pt idx="1747">
                  <c:v>1367.283</c:v>
                </c:pt>
                <c:pt idx="1748">
                  <c:v>1367.765</c:v>
                </c:pt>
                <c:pt idx="1749">
                  <c:v>1368.247</c:v>
                </c:pt>
                <c:pt idx="1750">
                  <c:v>1368.729</c:v>
                </c:pt>
                <c:pt idx="1751">
                  <c:v>1369.211</c:v>
                </c:pt>
                <c:pt idx="1752">
                  <c:v>1369.693</c:v>
                </c:pt>
                <c:pt idx="1753">
                  <c:v>1370.176</c:v>
                </c:pt>
                <c:pt idx="1754">
                  <c:v>1370.658</c:v>
                </c:pt>
                <c:pt idx="1755">
                  <c:v>1371.14</c:v>
                </c:pt>
                <c:pt idx="1756">
                  <c:v>1371.622</c:v>
                </c:pt>
                <c:pt idx="1757">
                  <c:v>1372.104</c:v>
                </c:pt>
                <c:pt idx="1758">
                  <c:v>1372.586</c:v>
                </c:pt>
                <c:pt idx="1759">
                  <c:v>1373.068</c:v>
                </c:pt>
                <c:pt idx="1760">
                  <c:v>1373.55</c:v>
                </c:pt>
                <c:pt idx="1761">
                  <c:v>1374.033</c:v>
                </c:pt>
                <c:pt idx="1762">
                  <c:v>1374.515</c:v>
                </c:pt>
                <c:pt idx="1763">
                  <c:v>1374.997</c:v>
                </c:pt>
                <c:pt idx="1764">
                  <c:v>1375.479</c:v>
                </c:pt>
                <c:pt idx="1765">
                  <c:v>1375.961</c:v>
                </c:pt>
                <c:pt idx="1766">
                  <c:v>1376.443</c:v>
                </c:pt>
                <c:pt idx="1767">
                  <c:v>1376.925</c:v>
                </c:pt>
                <c:pt idx="1768">
                  <c:v>1377.407</c:v>
                </c:pt>
                <c:pt idx="1769">
                  <c:v>1377.89</c:v>
                </c:pt>
                <c:pt idx="1770">
                  <c:v>1378.372</c:v>
                </c:pt>
                <c:pt idx="1771">
                  <c:v>1378.854</c:v>
                </c:pt>
                <c:pt idx="1772">
                  <c:v>1379.336</c:v>
                </c:pt>
                <c:pt idx="1773">
                  <c:v>1379.818</c:v>
                </c:pt>
                <c:pt idx="1774">
                  <c:v>1380.3</c:v>
                </c:pt>
                <c:pt idx="1775">
                  <c:v>1380.782</c:v>
                </c:pt>
                <c:pt idx="1776">
                  <c:v>1381.264</c:v>
                </c:pt>
                <c:pt idx="1777">
                  <c:v>1381.746</c:v>
                </c:pt>
                <c:pt idx="1778">
                  <c:v>1382.229</c:v>
                </c:pt>
                <c:pt idx="1779">
                  <c:v>1382.711</c:v>
                </c:pt>
                <c:pt idx="1780">
                  <c:v>1383.193</c:v>
                </c:pt>
                <c:pt idx="1781">
                  <c:v>1383.675</c:v>
                </c:pt>
                <c:pt idx="1782">
                  <c:v>1384.157</c:v>
                </c:pt>
                <c:pt idx="1783">
                  <c:v>1384.639</c:v>
                </c:pt>
                <c:pt idx="1784">
                  <c:v>1385.121</c:v>
                </c:pt>
                <c:pt idx="1785">
                  <c:v>1385.603</c:v>
                </c:pt>
                <c:pt idx="1786">
                  <c:v>1386.085</c:v>
                </c:pt>
                <c:pt idx="1787">
                  <c:v>1386.568</c:v>
                </c:pt>
                <c:pt idx="1788">
                  <c:v>1387.05</c:v>
                </c:pt>
                <c:pt idx="1789">
                  <c:v>1387.532</c:v>
                </c:pt>
                <c:pt idx="1790">
                  <c:v>1388.014</c:v>
                </c:pt>
                <c:pt idx="1791">
                  <c:v>1388.496</c:v>
                </c:pt>
                <c:pt idx="1792">
                  <c:v>1388.978</c:v>
                </c:pt>
                <c:pt idx="1793">
                  <c:v>1389.46</c:v>
                </c:pt>
                <c:pt idx="1794">
                  <c:v>1389.942</c:v>
                </c:pt>
                <c:pt idx="1795">
                  <c:v>1390.425</c:v>
                </c:pt>
                <c:pt idx="1796">
                  <c:v>1390.907</c:v>
                </c:pt>
                <c:pt idx="1797">
                  <c:v>1391.389</c:v>
                </c:pt>
                <c:pt idx="1798">
                  <c:v>1391.871</c:v>
                </c:pt>
                <c:pt idx="1799">
                  <c:v>1392.353</c:v>
                </c:pt>
                <c:pt idx="1800">
                  <c:v>1392.835</c:v>
                </c:pt>
                <c:pt idx="1801">
                  <c:v>1393.317</c:v>
                </c:pt>
                <c:pt idx="1802">
                  <c:v>1393.799</c:v>
                </c:pt>
                <c:pt idx="1803">
                  <c:v>1394.281</c:v>
                </c:pt>
                <c:pt idx="1804">
                  <c:v>1394.764</c:v>
                </c:pt>
                <c:pt idx="1805">
                  <c:v>1395.246</c:v>
                </c:pt>
                <c:pt idx="1806">
                  <c:v>1395.728</c:v>
                </c:pt>
                <c:pt idx="1807">
                  <c:v>1396.21</c:v>
                </c:pt>
                <c:pt idx="1808">
                  <c:v>1396.692</c:v>
                </c:pt>
                <c:pt idx="1809">
                  <c:v>1397.174</c:v>
                </c:pt>
                <c:pt idx="1810">
                  <c:v>1397.656</c:v>
                </c:pt>
                <c:pt idx="1811">
                  <c:v>1398.138</c:v>
                </c:pt>
                <c:pt idx="1812">
                  <c:v>1398.62</c:v>
                </c:pt>
                <c:pt idx="1813">
                  <c:v>1399.103</c:v>
                </c:pt>
                <c:pt idx="1814">
                  <c:v>1399.585</c:v>
                </c:pt>
                <c:pt idx="1815">
                  <c:v>1400.067</c:v>
                </c:pt>
                <c:pt idx="1816">
                  <c:v>1400.549</c:v>
                </c:pt>
                <c:pt idx="1817">
                  <c:v>1401.031</c:v>
                </c:pt>
                <c:pt idx="1818">
                  <c:v>1401.513</c:v>
                </c:pt>
                <c:pt idx="1819">
                  <c:v>1401.995</c:v>
                </c:pt>
                <c:pt idx="1820">
                  <c:v>1402.477</c:v>
                </c:pt>
                <c:pt idx="1821">
                  <c:v>1402.96</c:v>
                </c:pt>
                <c:pt idx="1822">
                  <c:v>1403.442</c:v>
                </c:pt>
                <c:pt idx="1823">
                  <c:v>1403.924</c:v>
                </c:pt>
                <c:pt idx="1824">
                  <c:v>1404.406</c:v>
                </c:pt>
                <c:pt idx="1825">
                  <c:v>1404.888</c:v>
                </c:pt>
                <c:pt idx="1826">
                  <c:v>1405.37</c:v>
                </c:pt>
                <c:pt idx="1827">
                  <c:v>1405.852</c:v>
                </c:pt>
                <c:pt idx="1828">
                  <c:v>1406.334</c:v>
                </c:pt>
                <c:pt idx="1829">
                  <c:v>1406.817</c:v>
                </c:pt>
                <c:pt idx="1830">
                  <c:v>1407.299</c:v>
                </c:pt>
                <c:pt idx="1831">
                  <c:v>1407.781</c:v>
                </c:pt>
                <c:pt idx="1832">
                  <c:v>1408.263</c:v>
                </c:pt>
                <c:pt idx="1833">
                  <c:v>1408.745</c:v>
                </c:pt>
                <c:pt idx="1834">
                  <c:v>1409.227</c:v>
                </c:pt>
                <c:pt idx="1835">
                  <c:v>1409.709</c:v>
                </c:pt>
                <c:pt idx="1836">
                  <c:v>1410.191</c:v>
                </c:pt>
                <c:pt idx="1837">
                  <c:v>1410.673</c:v>
                </c:pt>
                <c:pt idx="1838">
                  <c:v>1411.156</c:v>
                </c:pt>
                <c:pt idx="1839">
                  <c:v>1411.638</c:v>
                </c:pt>
                <c:pt idx="1840">
                  <c:v>1412.12</c:v>
                </c:pt>
                <c:pt idx="1841">
                  <c:v>1412.602</c:v>
                </c:pt>
                <c:pt idx="1842">
                  <c:v>1413.084</c:v>
                </c:pt>
                <c:pt idx="1843">
                  <c:v>1413.566</c:v>
                </c:pt>
                <c:pt idx="1844">
                  <c:v>1414.048</c:v>
                </c:pt>
                <c:pt idx="1845">
                  <c:v>1414.53</c:v>
                </c:pt>
                <c:pt idx="1846">
                  <c:v>1415.012</c:v>
                </c:pt>
                <c:pt idx="1847">
                  <c:v>1415.495</c:v>
                </c:pt>
                <c:pt idx="1848">
                  <c:v>1415.977</c:v>
                </c:pt>
                <c:pt idx="1849">
                  <c:v>1416.459</c:v>
                </c:pt>
                <c:pt idx="1850">
                  <c:v>1416.941</c:v>
                </c:pt>
                <c:pt idx="1851">
                  <c:v>1417.423</c:v>
                </c:pt>
                <c:pt idx="1852">
                  <c:v>1417.905</c:v>
                </c:pt>
                <c:pt idx="1853">
                  <c:v>1418.387</c:v>
                </c:pt>
                <c:pt idx="1854">
                  <c:v>1418.869</c:v>
                </c:pt>
                <c:pt idx="1855">
                  <c:v>1419.352</c:v>
                </c:pt>
                <c:pt idx="1856">
                  <c:v>1419.834</c:v>
                </c:pt>
                <c:pt idx="1857">
                  <c:v>1420.316</c:v>
                </c:pt>
                <c:pt idx="1858">
                  <c:v>1420.798</c:v>
                </c:pt>
                <c:pt idx="1859">
                  <c:v>1421.28</c:v>
                </c:pt>
                <c:pt idx="1860">
                  <c:v>1421.762</c:v>
                </c:pt>
                <c:pt idx="1861">
                  <c:v>1422.244</c:v>
                </c:pt>
                <c:pt idx="1862">
                  <c:v>1422.726</c:v>
                </c:pt>
                <c:pt idx="1863">
                  <c:v>1423.208</c:v>
                </c:pt>
                <c:pt idx="1864">
                  <c:v>1423.691</c:v>
                </c:pt>
                <c:pt idx="1865">
                  <c:v>1424.173</c:v>
                </c:pt>
                <c:pt idx="1866">
                  <c:v>1424.655</c:v>
                </c:pt>
                <c:pt idx="1867">
                  <c:v>1425.137</c:v>
                </c:pt>
                <c:pt idx="1868">
                  <c:v>1425.619</c:v>
                </c:pt>
                <c:pt idx="1869">
                  <c:v>1426.101</c:v>
                </c:pt>
                <c:pt idx="1870">
                  <c:v>1426.583</c:v>
                </c:pt>
                <c:pt idx="1871">
                  <c:v>1427.065</c:v>
                </c:pt>
                <c:pt idx="1872">
                  <c:v>1427.547</c:v>
                </c:pt>
                <c:pt idx="1873">
                  <c:v>1428.03</c:v>
                </c:pt>
                <c:pt idx="1874">
                  <c:v>1428.512</c:v>
                </c:pt>
                <c:pt idx="1875">
                  <c:v>1428.994</c:v>
                </c:pt>
                <c:pt idx="1876">
                  <c:v>1429.476</c:v>
                </c:pt>
                <c:pt idx="1877">
                  <c:v>1429.958</c:v>
                </c:pt>
                <c:pt idx="1878">
                  <c:v>1430.44</c:v>
                </c:pt>
                <c:pt idx="1879">
                  <c:v>1430.922</c:v>
                </c:pt>
                <c:pt idx="1880">
                  <c:v>1431.404</c:v>
                </c:pt>
                <c:pt idx="1881">
                  <c:v>1431.887</c:v>
                </c:pt>
                <c:pt idx="1882">
                  <c:v>1432.369</c:v>
                </c:pt>
                <c:pt idx="1883">
                  <c:v>1432.851</c:v>
                </c:pt>
                <c:pt idx="1884">
                  <c:v>1433.333</c:v>
                </c:pt>
                <c:pt idx="1885">
                  <c:v>1433.815</c:v>
                </c:pt>
                <c:pt idx="1886">
                  <c:v>1434.297</c:v>
                </c:pt>
                <c:pt idx="1887">
                  <c:v>1434.779</c:v>
                </c:pt>
                <c:pt idx="1888">
                  <c:v>1435.261</c:v>
                </c:pt>
                <c:pt idx="1889">
                  <c:v>1435.744</c:v>
                </c:pt>
                <c:pt idx="1890">
                  <c:v>1436.226</c:v>
                </c:pt>
                <c:pt idx="1891">
                  <c:v>1436.708</c:v>
                </c:pt>
                <c:pt idx="1892">
                  <c:v>1437.19</c:v>
                </c:pt>
                <c:pt idx="1893">
                  <c:v>1437.672</c:v>
                </c:pt>
                <c:pt idx="1894">
                  <c:v>1438.154</c:v>
                </c:pt>
                <c:pt idx="1895">
                  <c:v>1438.636</c:v>
                </c:pt>
                <c:pt idx="1896">
                  <c:v>1439.118</c:v>
                </c:pt>
                <c:pt idx="1897">
                  <c:v>1439.6</c:v>
                </c:pt>
                <c:pt idx="1898">
                  <c:v>1440.083</c:v>
                </c:pt>
                <c:pt idx="1899">
                  <c:v>1440.565</c:v>
                </c:pt>
                <c:pt idx="1900">
                  <c:v>1441.047</c:v>
                </c:pt>
                <c:pt idx="1901">
                  <c:v>1441.529</c:v>
                </c:pt>
                <c:pt idx="1902">
                  <c:v>1442.011</c:v>
                </c:pt>
                <c:pt idx="1903">
                  <c:v>1442.493</c:v>
                </c:pt>
                <c:pt idx="1904">
                  <c:v>1442.975</c:v>
                </c:pt>
                <c:pt idx="1905">
                  <c:v>1443.457</c:v>
                </c:pt>
                <c:pt idx="1906">
                  <c:v>1443.939</c:v>
                </c:pt>
                <c:pt idx="1907">
                  <c:v>1444.422</c:v>
                </c:pt>
                <c:pt idx="1908">
                  <c:v>1444.904</c:v>
                </c:pt>
                <c:pt idx="1909">
                  <c:v>1445.386</c:v>
                </c:pt>
                <c:pt idx="1910">
                  <c:v>1445.868</c:v>
                </c:pt>
                <c:pt idx="1911">
                  <c:v>1446.35</c:v>
                </c:pt>
                <c:pt idx="1912">
                  <c:v>1446.832</c:v>
                </c:pt>
                <c:pt idx="1913">
                  <c:v>1447.314</c:v>
                </c:pt>
                <c:pt idx="1914">
                  <c:v>1447.796</c:v>
                </c:pt>
                <c:pt idx="1915">
                  <c:v>1448.279</c:v>
                </c:pt>
                <c:pt idx="1916">
                  <c:v>1448.761</c:v>
                </c:pt>
                <c:pt idx="1917">
                  <c:v>1449.243</c:v>
                </c:pt>
                <c:pt idx="1918">
                  <c:v>1449.725</c:v>
                </c:pt>
                <c:pt idx="1919">
                  <c:v>1450.207</c:v>
                </c:pt>
                <c:pt idx="1920">
                  <c:v>1450.689</c:v>
                </c:pt>
                <c:pt idx="1921">
                  <c:v>1451.171</c:v>
                </c:pt>
                <c:pt idx="1922">
                  <c:v>1451.653</c:v>
                </c:pt>
                <c:pt idx="1923">
                  <c:v>1452.135</c:v>
                </c:pt>
                <c:pt idx="1924">
                  <c:v>1452.618</c:v>
                </c:pt>
                <c:pt idx="1925">
                  <c:v>1453.1</c:v>
                </c:pt>
                <c:pt idx="1926">
                  <c:v>1453.582</c:v>
                </c:pt>
                <c:pt idx="1927">
                  <c:v>1454.064</c:v>
                </c:pt>
                <c:pt idx="1928">
                  <c:v>1454.546</c:v>
                </c:pt>
                <c:pt idx="1929">
                  <c:v>1455.028</c:v>
                </c:pt>
                <c:pt idx="1930">
                  <c:v>1455.51</c:v>
                </c:pt>
                <c:pt idx="1931">
                  <c:v>1455.992</c:v>
                </c:pt>
                <c:pt idx="1932">
                  <c:v>1456.474</c:v>
                </c:pt>
                <c:pt idx="1933">
                  <c:v>1456.957</c:v>
                </c:pt>
                <c:pt idx="1934">
                  <c:v>1457.439</c:v>
                </c:pt>
                <c:pt idx="1935">
                  <c:v>1457.921</c:v>
                </c:pt>
                <c:pt idx="1936">
                  <c:v>1458.403</c:v>
                </c:pt>
                <c:pt idx="1937">
                  <c:v>1458.885</c:v>
                </c:pt>
                <c:pt idx="1938">
                  <c:v>1459.367</c:v>
                </c:pt>
                <c:pt idx="1939">
                  <c:v>1459.849</c:v>
                </c:pt>
                <c:pt idx="1940">
                  <c:v>1460.331</c:v>
                </c:pt>
                <c:pt idx="1941">
                  <c:v>1460.814</c:v>
                </c:pt>
                <c:pt idx="1942">
                  <c:v>1461.296</c:v>
                </c:pt>
                <c:pt idx="1943">
                  <c:v>1461.778</c:v>
                </c:pt>
                <c:pt idx="1944">
                  <c:v>1462.26</c:v>
                </c:pt>
                <c:pt idx="1945">
                  <c:v>1462.742</c:v>
                </c:pt>
                <c:pt idx="1946">
                  <c:v>1463.224</c:v>
                </c:pt>
                <c:pt idx="1947">
                  <c:v>1463.706</c:v>
                </c:pt>
                <c:pt idx="1948">
                  <c:v>1464.188</c:v>
                </c:pt>
                <c:pt idx="1949">
                  <c:v>1464.671</c:v>
                </c:pt>
                <c:pt idx="1950">
                  <c:v>1465.153</c:v>
                </c:pt>
                <c:pt idx="1951">
                  <c:v>1465.635</c:v>
                </c:pt>
                <c:pt idx="1952">
                  <c:v>1466.117</c:v>
                </c:pt>
                <c:pt idx="1953">
                  <c:v>1466.599</c:v>
                </c:pt>
                <c:pt idx="1954">
                  <c:v>1467.081</c:v>
                </c:pt>
                <c:pt idx="1955">
                  <c:v>1467.563</c:v>
                </c:pt>
                <c:pt idx="1956">
                  <c:v>1468.045</c:v>
                </c:pt>
                <c:pt idx="1957">
                  <c:v>1468.527</c:v>
                </c:pt>
                <c:pt idx="1958">
                  <c:v>1469.01</c:v>
                </c:pt>
                <c:pt idx="1959">
                  <c:v>1469.492</c:v>
                </c:pt>
                <c:pt idx="1960">
                  <c:v>1469.974</c:v>
                </c:pt>
                <c:pt idx="1961">
                  <c:v>1470.456</c:v>
                </c:pt>
                <c:pt idx="1962">
                  <c:v>1470.938</c:v>
                </c:pt>
                <c:pt idx="1963">
                  <c:v>1471.42</c:v>
                </c:pt>
                <c:pt idx="1964">
                  <c:v>1471.902</c:v>
                </c:pt>
                <c:pt idx="1965">
                  <c:v>1472.384</c:v>
                </c:pt>
                <c:pt idx="1966">
                  <c:v>1472.866</c:v>
                </c:pt>
                <c:pt idx="1967">
                  <c:v>1473.349</c:v>
                </c:pt>
                <c:pt idx="1968">
                  <c:v>1473.831</c:v>
                </c:pt>
                <c:pt idx="1969">
                  <c:v>1474.313</c:v>
                </c:pt>
                <c:pt idx="1970">
                  <c:v>1474.795</c:v>
                </c:pt>
                <c:pt idx="1971">
                  <c:v>1475.277</c:v>
                </c:pt>
                <c:pt idx="1972">
                  <c:v>1475.759</c:v>
                </c:pt>
                <c:pt idx="1973">
                  <c:v>1476.241</c:v>
                </c:pt>
                <c:pt idx="1974">
                  <c:v>1476.723</c:v>
                </c:pt>
                <c:pt idx="1975">
                  <c:v>1477.206</c:v>
                </c:pt>
                <c:pt idx="1976">
                  <c:v>1477.688</c:v>
                </c:pt>
                <c:pt idx="1977">
                  <c:v>1478.17</c:v>
                </c:pt>
                <c:pt idx="1978">
                  <c:v>1478.652</c:v>
                </c:pt>
                <c:pt idx="1979">
                  <c:v>1479.134</c:v>
                </c:pt>
                <c:pt idx="1980">
                  <c:v>1479.616</c:v>
                </c:pt>
                <c:pt idx="1981">
                  <c:v>1480.098</c:v>
                </c:pt>
                <c:pt idx="1982">
                  <c:v>1480.58</c:v>
                </c:pt>
                <c:pt idx="1983">
                  <c:v>1481.063</c:v>
                </c:pt>
                <c:pt idx="1984">
                  <c:v>1481.545</c:v>
                </c:pt>
                <c:pt idx="1985">
                  <c:v>1482.027</c:v>
                </c:pt>
                <c:pt idx="1986">
                  <c:v>1482.509</c:v>
                </c:pt>
                <c:pt idx="1987">
                  <c:v>1482.991</c:v>
                </c:pt>
                <c:pt idx="1988">
                  <c:v>1483.473</c:v>
                </c:pt>
                <c:pt idx="1989">
                  <c:v>1483.955</c:v>
                </c:pt>
                <c:pt idx="1990">
                  <c:v>1484.437</c:v>
                </c:pt>
                <c:pt idx="1991">
                  <c:v>1484.919</c:v>
                </c:pt>
                <c:pt idx="1992">
                  <c:v>1485.401</c:v>
                </c:pt>
                <c:pt idx="1993">
                  <c:v>1485.884</c:v>
                </c:pt>
                <c:pt idx="1994">
                  <c:v>1486.366</c:v>
                </c:pt>
                <c:pt idx="1995">
                  <c:v>1486.848</c:v>
                </c:pt>
                <c:pt idx="1996">
                  <c:v>1487.33</c:v>
                </c:pt>
                <c:pt idx="1997">
                  <c:v>1487.812</c:v>
                </c:pt>
                <c:pt idx="1998">
                  <c:v>1488.294</c:v>
                </c:pt>
                <c:pt idx="1999">
                  <c:v>1488.776</c:v>
                </c:pt>
                <c:pt idx="2000">
                  <c:v>1489.258</c:v>
                </c:pt>
                <c:pt idx="2001">
                  <c:v>1489.741</c:v>
                </c:pt>
                <c:pt idx="2002">
                  <c:v>1490.223</c:v>
                </c:pt>
                <c:pt idx="2003">
                  <c:v>1490.705</c:v>
                </c:pt>
                <c:pt idx="2004">
                  <c:v>1491.187</c:v>
                </c:pt>
                <c:pt idx="2005">
                  <c:v>1491.669</c:v>
                </c:pt>
                <c:pt idx="2006">
                  <c:v>1492.151</c:v>
                </c:pt>
                <c:pt idx="2007">
                  <c:v>1492.633</c:v>
                </c:pt>
                <c:pt idx="2008">
                  <c:v>1493.115</c:v>
                </c:pt>
                <c:pt idx="2009">
                  <c:v>1493.598</c:v>
                </c:pt>
                <c:pt idx="2010">
                  <c:v>1494.08</c:v>
                </c:pt>
                <c:pt idx="2011">
                  <c:v>1494.562</c:v>
                </c:pt>
                <c:pt idx="2012">
                  <c:v>1495.044</c:v>
                </c:pt>
                <c:pt idx="2013">
                  <c:v>1495.526</c:v>
                </c:pt>
                <c:pt idx="2014">
                  <c:v>1496.008</c:v>
                </c:pt>
                <c:pt idx="2015">
                  <c:v>1496.49</c:v>
                </c:pt>
                <c:pt idx="2016">
                  <c:v>1496.972</c:v>
                </c:pt>
                <c:pt idx="2017">
                  <c:v>1497.454</c:v>
                </c:pt>
                <c:pt idx="2018">
                  <c:v>1497.937</c:v>
                </c:pt>
                <c:pt idx="2019">
                  <c:v>1498.419</c:v>
                </c:pt>
                <c:pt idx="2020">
                  <c:v>1498.901</c:v>
                </c:pt>
                <c:pt idx="2021">
                  <c:v>1499.383</c:v>
                </c:pt>
                <c:pt idx="2022">
                  <c:v>1499.865</c:v>
                </c:pt>
                <c:pt idx="2023">
                  <c:v>1500.347</c:v>
                </c:pt>
                <c:pt idx="2024">
                  <c:v>1500.829</c:v>
                </c:pt>
                <c:pt idx="2025">
                  <c:v>1501.311</c:v>
                </c:pt>
                <c:pt idx="2026">
                  <c:v>1501.793</c:v>
                </c:pt>
                <c:pt idx="2027">
                  <c:v>1502.276</c:v>
                </c:pt>
                <c:pt idx="2028">
                  <c:v>1502.758</c:v>
                </c:pt>
                <c:pt idx="2029">
                  <c:v>1503.24</c:v>
                </c:pt>
                <c:pt idx="2030">
                  <c:v>1503.722</c:v>
                </c:pt>
                <c:pt idx="2031">
                  <c:v>1504.204</c:v>
                </c:pt>
                <c:pt idx="2032">
                  <c:v>1504.686</c:v>
                </c:pt>
                <c:pt idx="2033">
                  <c:v>1505.168</c:v>
                </c:pt>
                <c:pt idx="2034">
                  <c:v>1505.65</c:v>
                </c:pt>
                <c:pt idx="2035">
                  <c:v>1506.133</c:v>
                </c:pt>
                <c:pt idx="2036">
                  <c:v>1506.615</c:v>
                </c:pt>
                <c:pt idx="2037">
                  <c:v>1507.097</c:v>
                </c:pt>
                <c:pt idx="2038">
                  <c:v>1507.579</c:v>
                </c:pt>
                <c:pt idx="2039">
                  <c:v>1508.061</c:v>
                </c:pt>
                <c:pt idx="2040">
                  <c:v>1508.543</c:v>
                </c:pt>
                <c:pt idx="2041">
                  <c:v>1509.025</c:v>
                </c:pt>
                <c:pt idx="2042">
                  <c:v>1509.507</c:v>
                </c:pt>
                <c:pt idx="2043">
                  <c:v>1509.99</c:v>
                </c:pt>
                <c:pt idx="2044">
                  <c:v>1510.472</c:v>
                </c:pt>
                <c:pt idx="2045">
                  <c:v>1510.954</c:v>
                </c:pt>
                <c:pt idx="2046">
                  <c:v>1511.436</c:v>
                </c:pt>
                <c:pt idx="2047">
                  <c:v>1511.918</c:v>
                </c:pt>
                <c:pt idx="2048">
                  <c:v>1512.4</c:v>
                </c:pt>
                <c:pt idx="2049">
                  <c:v>1512.882</c:v>
                </c:pt>
                <c:pt idx="2050">
                  <c:v>1513.364</c:v>
                </c:pt>
                <c:pt idx="2051">
                  <c:v>1513.846</c:v>
                </c:pt>
                <c:pt idx="2052">
                  <c:v>1514.328</c:v>
                </c:pt>
                <c:pt idx="2053">
                  <c:v>1514.811</c:v>
                </c:pt>
                <c:pt idx="2054">
                  <c:v>1515.293</c:v>
                </c:pt>
                <c:pt idx="2055">
                  <c:v>1515.775</c:v>
                </c:pt>
                <c:pt idx="2056">
                  <c:v>1516.257</c:v>
                </c:pt>
                <c:pt idx="2057">
                  <c:v>1516.739</c:v>
                </c:pt>
                <c:pt idx="2058">
                  <c:v>1517.221</c:v>
                </c:pt>
                <c:pt idx="2059">
                  <c:v>1517.703</c:v>
                </c:pt>
                <c:pt idx="2060">
                  <c:v>1518.185</c:v>
                </c:pt>
                <c:pt idx="2061">
                  <c:v>1518.667</c:v>
                </c:pt>
                <c:pt idx="2062">
                  <c:v>1519.15</c:v>
                </c:pt>
                <c:pt idx="2063">
                  <c:v>1519.632</c:v>
                </c:pt>
                <c:pt idx="2064">
                  <c:v>1520.114</c:v>
                </c:pt>
                <c:pt idx="2065">
                  <c:v>1520.596</c:v>
                </c:pt>
                <c:pt idx="2066">
                  <c:v>1521.078</c:v>
                </c:pt>
                <c:pt idx="2067">
                  <c:v>1521.56</c:v>
                </c:pt>
                <c:pt idx="2068">
                  <c:v>1522.042</c:v>
                </c:pt>
                <c:pt idx="2069">
                  <c:v>1522.524</c:v>
                </c:pt>
                <c:pt idx="2070">
                  <c:v>1523.007</c:v>
                </c:pt>
                <c:pt idx="2071">
                  <c:v>1523.489</c:v>
                </c:pt>
                <c:pt idx="2072">
                  <c:v>1523.971</c:v>
                </c:pt>
                <c:pt idx="2073">
                  <c:v>1524.453</c:v>
                </c:pt>
                <c:pt idx="2074">
                  <c:v>1524.935</c:v>
                </c:pt>
                <c:pt idx="2075">
                  <c:v>1525.417</c:v>
                </c:pt>
                <c:pt idx="2076">
                  <c:v>1525.899</c:v>
                </c:pt>
                <c:pt idx="2077">
                  <c:v>1526.381</c:v>
                </c:pt>
                <c:pt idx="2078">
                  <c:v>1526.864</c:v>
                </c:pt>
                <c:pt idx="2079">
                  <c:v>1527.346</c:v>
                </c:pt>
                <c:pt idx="2080">
                  <c:v>1527.828</c:v>
                </c:pt>
                <c:pt idx="2081">
                  <c:v>1528.31</c:v>
                </c:pt>
                <c:pt idx="2082">
                  <c:v>1528.792</c:v>
                </c:pt>
                <c:pt idx="2083">
                  <c:v>1529.274</c:v>
                </c:pt>
                <c:pt idx="2084">
                  <c:v>1529.756</c:v>
                </c:pt>
                <c:pt idx="2085">
                  <c:v>1530.238</c:v>
                </c:pt>
                <c:pt idx="2086">
                  <c:v>1530.72</c:v>
                </c:pt>
                <c:pt idx="2087">
                  <c:v>1531.203</c:v>
                </c:pt>
                <c:pt idx="2088">
                  <c:v>1531.685</c:v>
                </c:pt>
                <c:pt idx="2089">
                  <c:v>1532.167</c:v>
                </c:pt>
                <c:pt idx="2090">
                  <c:v>1532.649</c:v>
                </c:pt>
                <c:pt idx="2091">
                  <c:v>1533.131</c:v>
                </c:pt>
                <c:pt idx="2092">
                  <c:v>1533.613</c:v>
                </c:pt>
                <c:pt idx="2093">
                  <c:v>1534.095</c:v>
                </c:pt>
                <c:pt idx="2094">
                  <c:v>1534.577</c:v>
                </c:pt>
                <c:pt idx="2095">
                  <c:v>1535.059</c:v>
                </c:pt>
                <c:pt idx="2096">
                  <c:v>1535.542</c:v>
                </c:pt>
                <c:pt idx="2097">
                  <c:v>1536.024</c:v>
                </c:pt>
                <c:pt idx="2098">
                  <c:v>1536.506</c:v>
                </c:pt>
                <c:pt idx="2099">
                  <c:v>1536.988</c:v>
                </c:pt>
                <c:pt idx="2100">
                  <c:v>1537.47</c:v>
                </c:pt>
                <c:pt idx="2101">
                  <c:v>1537.952</c:v>
                </c:pt>
                <c:pt idx="2102">
                  <c:v>1538.434</c:v>
                </c:pt>
                <c:pt idx="2103">
                  <c:v>1538.916</c:v>
                </c:pt>
                <c:pt idx="2104">
                  <c:v>1539.399</c:v>
                </c:pt>
                <c:pt idx="2105">
                  <c:v>1539.881</c:v>
                </c:pt>
                <c:pt idx="2106">
                  <c:v>1540.363</c:v>
                </c:pt>
                <c:pt idx="2107">
                  <c:v>1540.845</c:v>
                </c:pt>
                <c:pt idx="2108">
                  <c:v>1541.327</c:v>
                </c:pt>
                <c:pt idx="2109">
                  <c:v>1541.809</c:v>
                </c:pt>
                <c:pt idx="2110">
                  <c:v>1542.291</c:v>
                </c:pt>
                <c:pt idx="2111">
                  <c:v>1542.773</c:v>
                </c:pt>
                <c:pt idx="2112">
                  <c:v>1543.255</c:v>
                </c:pt>
                <c:pt idx="2113">
                  <c:v>1543.738</c:v>
                </c:pt>
                <c:pt idx="2114">
                  <c:v>1544.22</c:v>
                </c:pt>
                <c:pt idx="2115">
                  <c:v>1544.702</c:v>
                </c:pt>
                <c:pt idx="2116">
                  <c:v>1545.184</c:v>
                </c:pt>
                <c:pt idx="2117">
                  <c:v>1545.666</c:v>
                </c:pt>
                <c:pt idx="2118">
                  <c:v>1546.148</c:v>
                </c:pt>
                <c:pt idx="2119">
                  <c:v>1546.63</c:v>
                </c:pt>
                <c:pt idx="2120">
                  <c:v>1547.112</c:v>
                </c:pt>
                <c:pt idx="2121">
                  <c:v>1547.594</c:v>
                </c:pt>
                <c:pt idx="2122">
                  <c:v>1548.077</c:v>
                </c:pt>
                <c:pt idx="2123">
                  <c:v>1548.559</c:v>
                </c:pt>
                <c:pt idx="2124">
                  <c:v>1549.041</c:v>
                </c:pt>
                <c:pt idx="2125">
                  <c:v>1549.523</c:v>
                </c:pt>
                <c:pt idx="2126">
                  <c:v>1550.005</c:v>
                </c:pt>
                <c:pt idx="2127">
                  <c:v>1550.487</c:v>
                </c:pt>
                <c:pt idx="2128">
                  <c:v>1550.969</c:v>
                </c:pt>
                <c:pt idx="2129">
                  <c:v>1551.451</c:v>
                </c:pt>
                <c:pt idx="2130">
                  <c:v>1551.934</c:v>
                </c:pt>
                <c:pt idx="2131">
                  <c:v>1552.416</c:v>
                </c:pt>
                <c:pt idx="2132">
                  <c:v>1552.898</c:v>
                </c:pt>
                <c:pt idx="2133">
                  <c:v>1553.38</c:v>
                </c:pt>
                <c:pt idx="2134">
                  <c:v>1553.862</c:v>
                </c:pt>
                <c:pt idx="2135">
                  <c:v>1554.344</c:v>
                </c:pt>
                <c:pt idx="2136">
                  <c:v>1554.826</c:v>
                </c:pt>
                <c:pt idx="2137">
                  <c:v>1555.308</c:v>
                </c:pt>
                <c:pt idx="2138">
                  <c:v>1555.791</c:v>
                </c:pt>
                <c:pt idx="2139">
                  <c:v>1556.273</c:v>
                </c:pt>
                <c:pt idx="2140">
                  <c:v>1556.755</c:v>
                </c:pt>
                <c:pt idx="2141">
                  <c:v>1557.237</c:v>
                </c:pt>
                <c:pt idx="2142">
                  <c:v>1557.719</c:v>
                </c:pt>
                <c:pt idx="2143">
                  <c:v>1558.201</c:v>
                </c:pt>
                <c:pt idx="2144">
                  <c:v>1558.683</c:v>
                </c:pt>
                <c:pt idx="2145">
                  <c:v>1559.165</c:v>
                </c:pt>
                <c:pt idx="2146">
                  <c:v>1559.647</c:v>
                </c:pt>
                <c:pt idx="2147">
                  <c:v>1560.13</c:v>
                </c:pt>
                <c:pt idx="2148">
                  <c:v>1560.612</c:v>
                </c:pt>
                <c:pt idx="2149">
                  <c:v>1561.094</c:v>
                </c:pt>
                <c:pt idx="2150">
                  <c:v>1561.576</c:v>
                </c:pt>
                <c:pt idx="2151">
                  <c:v>1562.058</c:v>
                </c:pt>
                <c:pt idx="2152">
                  <c:v>1562.54</c:v>
                </c:pt>
                <c:pt idx="2153">
                  <c:v>1563.022</c:v>
                </c:pt>
                <c:pt idx="2154">
                  <c:v>1563.504</c:v>
                </c:pt>
                <c:pt idx="2155">
                  <c:v>1563.986</c:v>
                </c:pt>
                <c:pt idx="2156">
                  <c:v>1564.469</c:v>
                </c:pt>
                <c:pt idx="2157">
                  <c:v>1564.951</c:v>
                </c:pt>
                <c:pt idx="2158">
                  <c:v>1565.433</c:v>
                </c:pt>
                <c:pt idx="2159">
                  <c:v>1565.915</c:v>
                </c:pt>
                <c:pt idx="2160">
                  <c:v>1566.397</c:v>
                </c:pt>
                <c:pt idx="2161">
                  <c:v>1566.879</c:v>
                </c:pt>
                <c:pt idx="2162">
                  <c:v>1567.361</c:v>
                </c:pt>
                <c:pt idx="2163">
                  <c:v>1567.843</c:v>
                </c:pt>
                <c:pt idx="2164">
                  <c:v>1568.326</c:v>
                </c:pt>
                <c:pt idx="2165">
                  <c:v>1568.808</c:v>
                </c:pt>
                <c:pt idx="2166">
                  <c:v>1569.29</c:v>
                </c:pt>
                <c:pt idx="2167">
                  <c:v>1569.772</c:v>
                </c:pt>
                <c:pt idx="2168">
                  <c:v>1570.254</c:v>
                </c:pt>
                <c:pt idx="2169">
                  <c:v>1570.736</c:v>
                </c:pt>
                <c:pt idx="2170">
                  <c:v>1571.218</c:v>
                </c:pt>
                <c:pt idx="2171">
                  <c:v>1571.7</c:v>
                </c:pt>
                <c:pt idx="2172">
                  <c:v>1572.182</c:v>
                </c:pt>
                <c:pt idx="2173">
                  <c:v>1572.665</c:v>
                </c:pt>
                <c:pt idx="2174">
                  <c:v>1573.147</c:v>
                </c:pt>
                <c:pt idx="2175">
                  <c:v>1573.629</c:v>
                </c:pt>
                <c:pt idx="2176">
                  <c:v>1574.111</c:v>
                </c:pt>
                <c:pt idx="2177">
                  <c:v>1574.593</c:v>
                </c:pt>
                <c:pt idx="2178">
                  <c:v>1575.075</c:v>
                </c:pt>
                <c:pt idx="2179">
                  <c:v>1575.557</c:v>
                </c:pt>
                <c:pt idx="2180">
                  <c:v>1576.039</c:v>
                </c:pt>
                <c:pt idx="2181">
                  <c:v>1576.521</c:v>
                </c:pt>
                <c:pt idx="2182">
                  <c:v>1577.004</c:v>
                </c:pt>
                <c:pt idx="2183">
                  <c:v>1577.486</c:v>
                </c:pt>
                <c:pt idx="2184">
                  <c:v>1577.968</c:v>
                </c:pt>
                <c:pt idx="2185">
                  <c:v>1578.45</c:v>
                </c:pt>
                <c:pt idx="2186">
                  <c:v>1578.932</c:v>
                </c:pt>
                <c:pt idx="2187">
                  <c:v>1579.414</c:v>
                </c:pt>
                <c:pt idx="2188">
                  <c:v>1579.896</c:v>
                </c:pt>
                <c:pt idx="2189">
                  <c:v>1580.378</c:v>
                </c:pt>
                <c:pt idx="2190">
                  <c:v>1580.861</c:v>
                </c:pt>
                <c:pt idx="2191">
                  <c:v>1581.343</c:v>
                </c:pt>
                <c:pt idx="2192">
                  <c:v>1581.825</c:v>
                </c:pt>
                <c:pt idx="2193">
                  <c:v>1582.307</c:v>
                </c:pt>
                <c:pt idx="2194">
                  <c:v>1582.789</c:v>
                </c:pt>
                <c:pt idx="2195">
                  <c:v>1583.271</c:v>
                </c:pt>
                <c:pt idx="2196">
                  <c:v>1583.753</c:v>
                </c:pt>
                <c:pt idx="2197">
                  <c:v>1584.235</c:v>
                </c:pt>
                <c:pt idx="2198">
                  <c:v>1584.718</c:v>
                </c:pt>
                <c:pt idx="2199">
                  <c:v>1585.2</c:v>
                </c:pt>
                <c:pt idx="2200">
                  <c:v>1585.682</c:v>
                </c:pt>
                <c:pt idx="2201">
                  <c:v>1586.164</c:v>
                </c:pt>
                <c:pt idx="2202">
                  <c:v>1586.646</c:v>
                </c:pt>
                <c:pt idx="2203">
                  <c:v>1587.128</c:v>
                </c:pt>
                <c:pt idx="2204">
                  <c:v>1587.61</c:v>
                </c:pt>
                <c:pt idx="2205">
                  <c:v>1588.092</c:v>
                </c:pt>
                <c:pt idx="2206">
                  <c:v>1588.574</c:v>
                </c:pt>
                <c:pt idx="2207">
                  <c:v>1589.057</c:v>
                </c:pt>
                <c:pt idx="2208">
                  <c:v>1589.539</c:v>
                </c:pt>
                <c:pt idx="2209">
                  <c:v>1590.021</c:v>
                </c:pt>
                <c:pt idx="2210">
                  <c:v>1590.503</c:v>
                </c:pt>
                <c:pt idx="2211">
                  <c:v>1590.985</c:v>
                </c:pt>
                <c:pt idx="2212">
                  <c:v>1591.467</c:v>
                </c:pt>
                <c:pt idx="2213">
                  <c:v>1591.949</c:v>
                </c:pt>
                <c:pt idx="2214">
                  <c:v>1592.431</c:v>
                </c:pt>
                <c:pt idx="2215">
                  <c:v>1592.913</c:v>
                </c:pt>
                <c:pt idx="2216">
                  <c:v>1593.396</c:v>
                </c:pt>
                <c:pt idx="2217">
                  <c:v>1593.878</c:v>
                </c:pt>
                <c:pt idx="2218">
                  <c:v>1594.36</c:v>
                </c:pt>
                <c:pt idx="2219">
                  <c:v>1594.842</c:v>
                </c:pt>
                <c:pt idx="2220">
                  <c:v>1595.324</c:v>
                </c:pt>
                <c:pt idx="2221">
                  <c:v>1595.806</c:v>
                </c:pt>
                <c:pt idx="2222">
                  <c:v>1596.288</c:v>
                </c:pt>
                <c:pt idx="2223">
                  <c:v>1596.77</c:v>
                </c:pt>
                <c:pt idx="2224">
                  <c:v>1597.253</c:v>
                </c:pt>
                <c:pt idx="2225">
                  <c:v>1597.735</c:v>
                </c:pt>
                <c:pt idx="2226">
                  <c:v>1598.217</c:v>
                </c:pt>
                <c:pt idx="2227">
                  <c:v>1598.699</c:v>
                </c:pt>
                <c:pt idx="2228">
                  <c:v>1599.181</c:v>
                </c:pt>
                <c:pt idx="2229">
                  <c:v>1599.663</c:v>
                </c:pt>
                <c:pt idx="2230">
                  <c:v>1600.145</c:v>
                </c:pt>
                <c:pt idx="2231">
                  <c:v>1600.627</c:v>
                </c:pt>
                <c:pt idx="2232">
                  <c:v>1601.109</c:v>
                </c:pt>
                <c:pt idx="2233">
                  <c:v>1601.592</c:v>
                </c:pt>
                <c:pt idx="2234">
                  <c:v>1602.074</c:v>
                </c:pt>
                <c:pt idx="2235">
                  <c:v>1602.556</c:v>
                </c:pt>
                <c:pt idx="2236">
                  <c:v>1603.038</c:v>
                </c:pt>
                <c:pt idx="2237">
                  <c:v>1603.52</c:v>
                </c:pt>
                <c:pt idx="2238">
                  <c:v>1604.002</c:v>
                </c:pt>
                <c:pt idx="2239">
                  <c:v>1604.484</c:v>
                </c:pt>
                <c:pt idx="2240">
                  <c:v>1604.966</c:v>
                </c:pt>
                <c:pt idx="2241">
                  <c:v>1605.448</c:v>
                </c:pt>
                <c:pt idx="2242">
                  <c:v>1605.931</c:v>
                </c:pt>
                <c:pt idx="2243">
                  <c:v>1606.413</c:v>
                </c:pt>
                <c:pt idx="2244">
                  <c:v>1606.895</c:v>
                </c:pt>
                <c:pt idx="2245">
                  <c:v>1607.377</c:v>
                </c:pt>
                <c:pt idx="2246">
                  <c:v>1607.859</c:v>
                </c:pt>
                <c:pt idx="2247">
                  <c:v>1608.341</c:v>
                </c:pt>
                <c:pt idx="2248">
                  <c:v>1608.823</c:v>
                </c:pt>
                <c:pt idx="2249">
                  <c:v>1609.305</c:v>
                </c:pt>
                <c:pt idx="2250">
                  <c:v>1609.788</c:v>
                </c:pt>
                <c:pt idx="2251">
                  <c:v>1610.27</c:v>
                </c:pt>
                <c:pt idx="2252">
                  <c:v>1610.752</c:v>
                </c:pt>
                <c:pt idx="2253">
                  <c:v>1611.234</c:v>
                </c:pt>
                <c:pt idx="2254">
                  <c:v>1611.716</c:v>
                </c:pt>
                <c:pt idx="2255">
                  <c:v>1612.198</c:v>
                </c:pt>
                <c:pt idx="2256">
                  <c:v>1612.68</c:v>
                </c:pt>
                <c:pt idx="2257">
                  <c:v>1613.162</c:v>
                </c:pt>
                <c:pt idx="2258">
                  <c:v>1613.645</c:v>
                </c:pt>
                <c:pt idx="2259">
                  <c:v>1614.127</c:v>
                </c:pt>
                <c:pt idx="2260">
                  <c:v>1614.609</c:v>
                </c:pt>
                <c:pt idx="2261">
                  <c:v>1615.091</c:v>
                </c:pt>
                <c:pt idx="2262">
                  <c:v>1615.573</c:v>
                </c:pt>
                <c:pt idx="2263">
                  <c:v>1616.055</c:v>
                </c:pt>
                <c:pt idx="2264">
                  <c:v>1616.537</c:v>
                </c:pt>
                <c:pt idx="2265">
                  <c:v>1617.019</c:v>
                </c:pt>
                <c:pt idx="2266">
                  <c:v>1617.501</c:v>
                </c:pt>
                <c:pt idx="2267">
                  <c:v>1617.984</c:v>
                </c:pt>
                <c:pt idx="2268">
                  <c:v>1618.466</c:v>
                </c:pt>
                <c:pt idx="2269">
                  <c:v>1618.948</c:v>
                </c:pt>
                <c:pt idx="2270">
                  <c:v>1619.43</c:v>
                </c:pt>
                <c:pt idx="2271">
                  <c:v>1619.912</c:v>
                </c:pt>
                <c:pt idx="2272">
                  <c:v>1620.394</c:v>
                </c:pt>
                <c:pt idx="2273">
                  <c:v>1620.876</c:v>
                </c:pt>
                <c:pt idx="2274">
                  <c:v>1621.358</c:v>
                </c:pt>
                <c:pt idx="2275">
                  <c:v>1621.84</c:v>
                </c:pt>
                <c:pt idx="2276">
                  <c:v>1622.323</c:v>
                </c:pt>
                <c:pt idx="2277">
                  <c:v>1622.805</c:v>
                </c:pt>
                <c:pt idx="2278">
                  <c:v>1623.287</c:v>
                </c:pt>
                <c:pt idx="2279">
                  <c:v>1623.769</c:v>
                </c:pt>
                <c:pt idx="2280">
                  <c:v>1624.251</c:v>
                </c:pt>
                <c:pt idx="2281">
                  <c:v>1624.733</c:v>
                </c:pt>
                <c:pt idx="2282">
                  <c:v>1625.215</c:v>
                </c:pt>
                <c:pt idx="2283">
                  <c:v>1625.697</c:v>
                </c:pt>
                <c:pt idx="2284">
                  <c:v>1626.18</c:v>
                </c:pt>
                <c:pt idx="2285">
                  <c:v>1626.662</c:v>
                </c:pt>
                <c:pt idx="2286">
                  <c:v>1627.144</c:v>
                </c:pt>
                <c:pt idx="2287">
                  <c:v>1627.626</c:v>
                </c:pt>
                <c:pt idx="2288">
                  <c:v>1628.108</c:v>
                </c:pt>
                <c:pt idx="2289">
                  <c:v>1628.59</c:v>
                </c:pt>
                <c:pt idx="2290">
                  <c:v>1629.072</c:v>
                </c:pt>
                <c:pt idx="2291">
                  <c:v>1629.554</c:v>
                </c:pt>
                <c:pt idx="2292">
                  <c:v>1630.036</c:v>
                </c:pt>
                <c:pt idx="2293">
                  <c:v>1630.519</c:v>
                </c:pt>
                <c:pt idx="2294">
                  <c:v>1631.001</c:v>
                </c:pt>
                <c:pt idx="2295">
                  <c:v>1631.483</c:v>
                </c:pt>
                <c:pt idx="2296">
                  <c:v>1631.965</c:v>
                </c:pt>
                <c:pt idx="2297">
                  <c:v>1632.447</c:v>
                </c:pt>
                <c:pt idx="2298">
                  <c:v>1632.929</c:v>
                </c:pt>
                <c:pt idx="2299">
                  <c:v>1633.411</c:v>
                </c:pt>
                <c:pt idx="2300">
                  <c:v>1633.893</c:v>
                </c:pt>
                <c:pt idx="2301">
                  <c:v>1634.375</c:v>
                </c:pt>
                <c:pt idx="2302">
                  <c:v>1634.858</c:v>
                </c:pt>
                <c:pt idx="2303">
                  <c:v>1635.34</c:v>
                </c:pt>
                <c:pt idx="2304">
                  <c:v>1635.822</c:v>
                </c:pt>
                <c:pt idx="2305">
                  <c:v>1636.304</c:v>
                </c:pt>
                <c:pt idx="2306">
                  <c:v>1636.786</c:v>
                </c:pt>
                <c:pt idx="2307">
                  <c:v>1637.268</c:v>
                </c:pt>
                <c:pt idx="2308">
                  <c:v>1637.75</c:v>
                </c:pt>
                <c:pt idx="2309">
                  <c:v>1638.232</c:v>
                </c:pt>
                <c:pt idx="2310">
                  <c:v>1638.715</c:v>
                </c:pt>
                <c:pt idx="2311">
                  <c:v>1639.197</c:v>
                </c:pt>
                <c:pt idx="2312">
                  <c:v>1639.679</c:v>
                </c:pt>
                <c:pt idx="2313">
                  <c:v>1640.161</c:v>
                </c:pt>
                <c:pt idx="2314">
                  <c:v>1640.643</c:v>
                </c:pt>
                <c:pt idx="2315">
                  <c:v>1641.125</c:v>
                </c:pt>
                <c:pt idx="2316">
                  <c:v>1641.607</c:v>
                </c:pt>
                <c:pt idx="2317">
                  <c:v>1642.089</c:v>
                </c:pt>
                <c:pt idx="2318">
                  <c:v>1642.572</c:v>
                </c:pt>
                <c:pt idx="2319">
                  <c:v>1643.054</c:v>
                </c:pt>
                <c:pt idx="2320">
                  <c:v>1643.536</c:v>
                </c:pt>
                <c:pt idx="2321">
                  <c:v>1644.018</c:v>
                </c:pt>
                <c:pt idx="2322">
                  <c:v>1644.5</c:v>
                </c:pt>
                <c:pt idx="2323">
                  <c:v>1644.982</c:v>
                </c:pt>
                <c:pt idx="2324">
                  <c:v>1645.464</c:v>
                </c:pt>
                <c:pt idx="2325">
                  <c:v>1645.946</c:v>
                </c:pt>
                <c:pt idx="2326">
                  <c:v>1646.428</c:v>
                </c:pt>
                <c:pt idx="2327">
                  <c:v>1646.911</c:v>
                </c:pt>
                <c:pt idx="2328">
                  <c:v>1647.393</c:v>
                </c:pt>
                <c:pt idx="2329">
                  <c:v>1647.875</c:v>
                </c:pt>
                <c:pt idx="2330">
                  <c:v>1648.357</c:v>
                </c:pt>
                <c:pt idx="2331">
                  <c:v>1648.839</c:v>
                </c:pt>
                <c:pt idx="2332">
                  <c:v>1649.321</c:v>
                </c:pt>
                <c:pt idx="2333">
                  <c:v>1649.803</c:v>
                </c:pt>
                <c:pt idx="2334">
                  <c:v>1650.285</c:v>
                </c:pt>
                <c:pt idx="2335">
                  <c:v>1650.767</c:v>
                </c:pt>
                <c:pt idx="2336">
                  <c:v>1651.25</c:v>
                </c:pt>
                <c:pt idx="2337">
                  <c:v>1651.732</c:v>
                </c:pt>
                <c:pt idx="2338">
                  <c:v>1652.214</c:v>
                </c:pt>
                <c:pt idx="2339">
                  <c:v>1652.696</c:v>
                </c:pt>
                <c:pt idx="2340">
                  <c:v>1653.178</c:v>
                </c:pt>
                <c:pt idx="2341">
                  <c:v>1653.66</c:v>
                </c:pt>
                <c:pt idx="2342">
                  <c:v>1654.142</c:v>
                </c:pt>
                <c:pt idx="2343">
                  <c:v>1654.624</c:v>
                </c:pt>
                <c:pt idx="2344">
                  <c:v>1655.107</c:v>
                </c:pt>
                <c:pt idx="2345">
                  <c:v>1655.589</c:v>
                </c:pt>
                <c:pt idx="2346">
                  <c:v>1656.071</c:v>
                </c:pt>
                <c:pt idx="2347">
                  <c:v>1656.553</c:v>
                </c:pt>
                <c:pt idx="2348">
                  <c:v>1657.035</c:v>
                </c:pt>
                <c:pt idx="2349">
                  <c:v>1657.517</c:v>
                </c:pt>
                <c:pt idx="2350">
                  <c:v>1657.999</c:v>
                </c:pt>
                <c:pt idx="2351">
                  <c:v>1658.481</c:v>
                </c:pt>
                <c:pt idx="2352">
                  <c:v>1658.964</c:v>
                </c:pt>
                <c:pt idx="2353">
                  <c:v>1659.446</c:v>
                </c:pt>
                <c:pt idx="2354">
                  <c:v>1659.928</c:v>
                </c:pt>
                <c:pt idx="2355">
                  <c:v>1660.41</c:v>
                </c:pt>
                <c:pt idx="2356">
                  <c:v>1660.892</c:v>
                </c:pt>
                <c:pt idx="2357">
                  <c:v>1661.374</c:v>
                </c:pt>
                <c:pt idx="2358">
                  <c:v>1661.856</c:v>
                </c:pt>
                <c:pt idx="2359">
                  <c:v>1662.338</c:v>
                </c:pt>
                <c:pt idx="2360">
                  <c:v>1662.82</c:v>
                </c:pt>
                <c:pt idx="2361">
                  <c:v>1663.302</c:v>
                </c:pt>
                <c:pt idx="2362">
                  <c:v>1663.785</c:v>
                </c:pt>
                <c:pt idx="2363">
                  <c:v>1664.267</c:v>
                </c:pt>
                <c:pt idx="2364">
                  <c:v>1664.749</c:v>
                </c:pt>
                <c:pt idx="2365">
                  <c:v>1665.231</c:v>
                </c:pt>
                <c:pt idx="2366">
                  <c:v>1665.713</c:v>
                </c:pt>
                <c:pt idx="2367">
                  <c:v>1666.195</c:v>
                </c:pt>
                <c:pt idx="2368">
                  <c:v>1666.677</c:v>
                </c:pt>
                <c:pt idx="2369">
                  <c:v>1667.159</c:v>
                </c:pt>
                <c:pt idx="2370">
                  <c:v>1667.642</c:v>
                </c:pt>
                <c:pt idx="2371">
                  <c:v>1668.124</c:v>
                </c:pt>
                <c:pt idx="2372">
                  <c:v>1668.606</c:v>
                </c:pt>
                <c:pt idx="2373">
                  <c:v>1669.088</c:v>
                </c:pt>
                <c:pt idx="2374">
                  <c:v>1669.57</c:v>
                </c:pt>
                <c:pt idx="2375">
                  <c:v>1670.052</c:v>
                </c:pt>
                <c:pt idx="2376">
                  <c:v>1670.534</c:v>
                </c:pt>
                <c:pt idx="2377">
                  <c:v>1671.016</c:v>
                </c:pt>
                <c:pt idx="2378">
                  <c:v>1671.499</c:v>
                </c:pt>
                <c:pt idx="2379">
                  <c:v>1671.981</c:v>
                </c:pt>
                <c:pt idx="2380">
                  <c:v>1672.463</c:v>
                </c:pt>
                <c:pt idx="2381">
                  <c:v>1672.945</c:v>
                </c:pt>
                <c:pt idx="2382">
                  <c:v>1673.427</c:v>
                </c:pt>
                <c:pt idx="2383">
                  <c:v>1673.909</c:v>
                </c:pt>
                <c:pt idx="2384">
                  <c:v>1674.391</c:v>
                </c:pt>
                <c:pt idx="2385">
                  <c:v>1674.873</c:v>
                </c:pt>
                <c:pt idx="2386">
                  <c:v>1675.355</c:v>
                </c:pt>
                <c:pt idx="2387">
                  <c:v>1675.838</c:v>
                </c:pt>
                <c:pt idx="2388">
                  <c:v>1676.32</c:v>
                </c:pt>
                <c:pt idx="2389">
                  <c:v>1676.802</c:v>
                </c:pt>
                <c:pt idx="2390">
                  <c:v>1677.284</c:v>
                </c:pt>
                <c:pt idx="2391">
                  <c:v>1677.766</c:v>
                </c:pt>
                <c:pt idx="2392">
                  <c:v>1678.248</c:v>
                </c:pt>
                <c:pt idx="2393">
                  <c:v>1678.73</c:v>
                </c:pt>
                <c:pt idx="2394">
                  <c:v>1679.212</c:v>
                </c:pt>
                <c:pt idx="2395">
                  <c:v>1679.694</c:v>
                </c:pt>
                <c:pt idx="2396">
                  <c:v>1680.177</c:v>
                </c:pt>
                <c:pt idx="2397">
                  <c:v>1680.659</c:v>
                </c:pt>
                <c:pt idx="2398">
                  <c:v>1681.141</c:v>
                </c:pt>
                <c:pt idx="2399">
                  <c:v>1681.623</c:v>
                </c:pt>
                <c:pt idx="2400">
                  <c:v>1682.105</c:v>
                </c:pt>
                <c:pt idx="2401">
                  <c:v>1682.587</c:v>
                </c:pt>
                <c:pt idx="2402">
                  <c:v>1683.069</c:v>
                </c:pt>
                <c:pt idx="2403">
                  <c:v>1683.551</c:v>
                </c:pt>
                <c:pt idx="2404">
                  <c:v>1684.034</c:v>
                </c:pt>
                <c:pt idx="2405">
                  <c:v>1684.516</c:v>
                </c:pt>
                <c:pt idx="2406">
                  <c:v>1684.998</c:v>
                </c:pt>
                <c:pt idx="2407">
                  <c:v>1685.48</c:v>
                </c:pt>
                <c:pt idx="2408">
                  <c:v>1685.962</c:v>
                </c:pt>
                <c:pt idx="2409">
                  <c:v>1686.444</c:v>
                </c:pt>
                <c:pt idx="2410">
                  <c:v>1686.926</c:v>
                </c:pt>
                <c:pt idx="2411">
                  <c:v>1687.408</c:v>
                </c:pt>
                <c:pt idx="2412">
                  <c:v>1687.891</c:v>
                </c:pt>
                <c:pt idx="2413">
                  <c:v>1688.373</c:v>
                </c:pt>
                <c:pt idx="2414">
                  <c:v>1688.855</c:v>
                </c:pt>
                <c:pt idx="2415">
                  <c:v>1689.337</c:v>
                </c:pt>
                <c:pt idx="2416">
                  <c:v>1689.819</c:v>
                </c:pt>
                <c:pt idx="2417">
                  <c:v>1690.301</c:v>
                </c:pt>
                <c:pt idx="2418">
                  <c:v>1690.783</c:v>
                </c:pt>
                <c:pt idx="2419">
                  <c:v>1691.265</c:v>
                </c:pt>
                <c:pt idx="2420">
                  <c:v>1691.747</c:v>
                </c:pt>
                <c:pt idx="2421">
                  <c:v>1692.229</c:v>
                </c:pt>
                <c:pt idx="2422">
                  <c:v>1692.712</c:v>
                </c:pt>
                <c:pt idx="2423">
                  <c:v>1693.194</c:v>
                </c:pt>
                <c:pt idx="2424">
                  <c:v>1693.676</c:v>
                </c:pt>
                <c:pt idx="2425">
                  <c:v>1694.158</c:v>
                </c:pt>
                <c:pt idx="2426">
                  <c:v>1694.64</c:v>
                </c:pt>
                <c:pt idx="2427">
                  <c:v>1695.122</c:v>
                </c:pt>
                <c:pt idx="2428">
                  <c:v>1695.604</c:v>
                </c:pt>
                <c:pt idx="2429">
                  <c:v>1696.086</c:v>
                </c:pt>
                <c:pt idx="2430">
                  <c:v>1696.569</c:v>
                </c:pt>
                <c:pt idx="2431">
                  <c:v>1697.051</c:v>
                </c:pt>
                <c:pt idx="2432">
                  <c:v>1697.533</c:v>
                </c:pt>
                <c:pt idx="2433">
                  <c:v>1698.015</c:v>
                </c:pt>
                <c:pt idx="2434">
                  <c:v>1698.497</c:v>
                </c:pt>
                <c:pt idx="2435">
                  <c:v>1698.979</c:v>
                </c:pt>
                <c:pt idx="2436">
                  <c:v>1699.461</c:v>
                </c:pt>
                <c:pt idx="2437">
                  <c:v>1699.943</c:v>
                </c:pt>
                <c:pt idx="2438">
                  <c:v>1700.426</c:v>
                </c:pt>
                <c:pt idx="2439">
                  <c:v>1700.908</c:v>
                </c:pt>
                <c:pt idx="2440">
                  <c:v>1701.39</c:v>
                </c:pt>
                <c:pt idx="2441">
                  <c:v>1701.872</c:v>
                </c:pt>
                <c:pt idx="2442">
                  <c:v>1702.354</c:v>
                </c:pt>
                <c:pt idx="2443">
                  <c:v>1702.836</c:v>
                </c:pt>
                <c:pt idx="2444">
                  <c:v>1703.318</c:v>
                </c:pt>
                <c:pt idx="2445">
                  <c:v>1703.8</c:v>
                </c:pt>
                <c:pt idx="2446">
                  <c:v>1704.282</c:v>
                </c:pt>
                <c:pt idx="2447">
                  <c:v>1704.765</c:v>
                </c:pt>
                <c:pt idx="2448">
                  <c:v>1705.247</c:v>
                </c:pt>
                <c:pt idx="2449">
                  <c:v>1705.729</c:v>
                </c:pt>
                <c:pt idx="2450">
                  <c:v>1706.211</c:v>
                </c:pt>
                <c:pt idx="2451">
                  <c:v>1706.693</c:v>
                </c:pt>
                <c:pt idx="2452">
                  <c:v>1707.175</c:v>
                </c:pt>
                <c:pt idx="2453">
                  <c:v>1707.657</c:v>
                </c:pt>
                <c:pt idx="2454">
                  <c:v>1708.139</c:v>
                </c:pt>
                <c:pt idx="2455">
                  <c:v>1708.621</c:v>
                </c:pt>
                <c:pt idx="2456">
                  <c:v>1709.104</c:v>
                </c:pt>
                <c:pt idx="2457">
                  <c:v>1709.586</c:v>
                </c:pt>
                <c:pt idx="2458">
                  <c:v>1710.068</c:v>
                </c:pt>
                <c:pt idx="2459">
                  <c:v>1710.55</c:v>
                </c:pt>
                <c:pt idx="2460">
                  <c:v>1711.032</c:v>
                </c:pt>
                <c:pt idx="2461">
                  <c:v>1711.514</c:v>
                </c:pt>
                <c:pt idx="2462">
                  <c:v>1711.996</c:v>
                </c:pt>
                <c:pt idx="2463">
                  <c:v>1712.478</c:v>
                </c:pt>
                <c:pt idx="2464">
                  <c:v>1712.961</c:v>
                </c:pt>
                <c:pt idx="2465">
                  <c:v>1713.443</c:v>
                </c:pt>
                <c:pt idx="2466">
                  <c:v>1713.925</c:v>
                </c:pt>
                <c:pt idx="2467">
                  <c:v>1714.407</c:v>
                </c:pt>
                <c:pt idx="2468">
                  <c:v>1714.889</c:v>
                </c:pt>
                <c:pt idx="2469">
                  <c:v>1715.371</c:v>
                </c:pt>
                <c:pt idx="2470">
                  <c:v>1715.853</c:v>
                </c:pt>
                <c:pt idx="2471">
                  <c:v>1716.335</c:v>
                </c:pt>
                <c:pt idx="2472">
                  <c:v>1716.818</c:v>
                </c:pt>
                <c:pt idx="2473">
                  <c:v>1717.3</c:v>
                </c:pt>
                <c:pt idx="2474">
                  <c:v>1717.782</c:v>
                </c:pt>
                <c:pt idx="2475">
                  <c:v>1718.264</c:v>
                </c:pt>
                <c:pt idx="2476">
                  <c:v>1718.746</c:v>
                </c:pt>
                <c:pt idx="2477">
                  <c:v>1719.228</c:v>
                </c:pt>
                <c:pt idx="2478">
                  <c:v>1719.71</c:v>
                </c:pt>
                <c:pt idx="2479">
                  <c:v>1720.192</c:v>
                </c:pt>
                <c:pt idx="2480">
                  <c:v>1720.674</c:v>
                </c:pt>
                <c:pt idx="2481">
                  <c:v>1721.156</c:v>
                </c:pt>
                <c:pt idx="2482">
                  <c:v>1721.639</c:v>
                </c:pt>
                <c:pt idx="2483">
                  <c:v>1722.121</c:v>
                </c:pt>
                <c:pt idx="2484">
                  <c:v>1722.603</c:v>
                </c:pt>
                <c:pt idx="2485">
                  <c:v>1723.085</c:v>
                </c:pt>
                <c:pt idx="2486">
                  <c:v>1723.567</c:v>
                </c:pt>
                <c:pt idx="2487">
                  <c:v>1724.049</c:v>
                </c:pt>
                <c:pt idx="2488">
                  <c:v>1724.531</c:v>
                </c:pt>
                <c:pt idx="2489">
                  <c:v>1725.013</c:v>
                </c:pt>
                <c:pt idx="2490">
                  <c:v>1725.496</c:v>
                </c:pt>
                <c:pt idx="2491">
                  <c:v>1725.978</c:v>
                </c:pt>
                <c:pt idx="2492">
                  <c:v>1726.46</c:v>
                </c:pt>
                <c:pt idx="2493">
                  <c:v>1726.942</c:v>
                </c:pt>
                <c:pt idx="2494">
                  <c:v>1727.424</c:v>
                </c:pt>
                <c:pt idx="2495">
                  <c:v>1727.906</c:v>
                </c:pt>
                <c:pt idx="2496">
                  <c:v>1728.388</c:v>
                </c:pt>
                <c:pt idx="2497">
                  <c:v>1728.87</c:v>
                </c:pt>
                <c:pt idx="2498">
                  <c:v>1729.353</c:v>
                </c:pt>
                <c:pt idx="2499">
                  <c:v>1729.835</c:v>
                </c:pt>
                <c:pt idx="2500">
                  <c:v>1730.317</c:v>
                </c:pt>
                <c:pt idx="2501">
                  <c:v>1730.799</c:v>
                </c:pt>
                <c:pt idx="2502">
                  <c:v>1731.281</c:v>
                </c:pt>
                <c:pt idx="2503">
                  <c:v>1731.763</c:v>
                </c:pt>
                <c:pt idx="2504">
                  <c:v>1732.245</c:v>
                </c:pt>
                <c:pt idx="2505">
                  <c:v>1732.727</c:v>
                </c:pt>
                <c:pt idx="2506">
                  <c:v>1733.209</c:v>
                </c:pt>
                <c:pt idx="2507">
                  <c:v>1733.692</c:v>
                </c:pt>
                <c:pt idx="2508">
                  <c:v>1734.174</c:v>
                </c:pt>
                <c:pt idx="2509">
                  <c:v>1734.656</c:v>
                </c:pt>
                <c:pt idx="2510">
                  <c:v>1735.138</c:v>
                </c:pt>
                <c:pt idx="2511">
                  <c:v>1735.62</c:v>
                </c:pt>
                <c:pt idx="2512">
                  <c:v>1736.102</c:v>
                </c:pt>
                <c:pt idx="2513">
                  <c:v>1736.584</c:v>
                </c:pt>
                <c:pt idx="2514">
                  <c:v>1737.066</c:v>
                </c:pt>
                <c:pt idx="2515">
                  <c:v>1737.548</c:v>
                </c:pt>
                <c:pt idx="2516">
                  <c:v>1738.031</c:v>
                </c:pt>
                <c:pt idx="2517">
                  <c:v>1738.513</c:v>
                </c:pt>
                <c:pt idx="2518">
                  <c:v>1738.995</c:v>
                </c:pt>
                <c:pt idx="2519">
                  <c:v>1739.477</c:v>
                </c:pt>
                <c:pt idx="2520">
                  <c:v>1739.959</c:v>
                </c:pt>
                <c:pt idx="2521">
                  <c:v>1740.441</c:v>
                </c:pt>
                <c:pt idx="2522">
                  <c:v>1740.923</c:v>
                </c:pt>
                <c:pt idx="2523">
                  <c:v>1741.405</c:v>
                </c:pt>
                <c:pt idx="2524">
                  <c:v>1741.888</c:v>
                </c:pt>
                <c:pt idx="2525">
                  <c:v>1742.37</c:v>
                </c:pt>
                <c:pt idx="2526">
                  <c:v>1742.852</c:v>
                </c:pt>
                <c:pt idx="2527">
                  <c:v>1743.334</c:v>
                </c:pt>
                <c:pt idx="2528">
                  <c:v>1743.816</c:v>
                </c:pt>
                <c:pt idx="2529">
                  <c:v>1744.298</c:v>
                </c:pt>
                <c:pt idx="2530">
                  <c:v>1744.78</c:v>
                </c:pt>
                <c:pt idx="2531">
                  <c:v>1745.262</c:v>
                </c:pt>
                <c:pt idx="2532">
                  <c:v>1745.745</c:v>
                </c:pt>
                <c:pt idx="2533">
                  <c:v>1746.227</c:v>
                </c:pt>
                <c:pt idx="2534">
                  <c:v>1746.709</c:v>
                </c:pt>
                <c:pt idx="2535">
                  <c:v>1747.191</c:v>
                </c:pt>
                <c:pt idx="2536">
                  <c:v>1747.673</c:v>
                </c:pt>
                <c:pt idx="2537">
                  <c:v>1748.155</c:v>
                </c:pt>
                <c:pt idx="2538">
                  <c:v>1748.637</c:v>
                </c:pt>
                <c:pt idx="2539">
                  <c:v>1749.119</c:v>
                </c:pt>
                <c:pt idx="2540">
                  <c:v>1749.601</c:v>
                </c:pt>
                <c:pt idx="2541">
                  <c:v>1750.083</c:v>
                </c:pt>
                <c:pt idx="2542">
                  <c:v>1750.566</c:v>
                </c:pt>
                <c:pt idx="2543">
                  <c:v>1751.048</c:v>
                </c:pt>
                <c:pt idx="2544">
                  <c:v>1751.53</c:v>
                </c:pt>
                <c:pt idx="2545">
                  <c:v>1752.012</c:v>
                </c:pt>
                <c:pt idx="2546">
                  <c:v>1752.494</c:v>
                </c:pt>
                <c:pt idx="2547">
                  <c:v>1752.976</c:v>
                </c:pt>
                <c:pt idx="2548">
                  <c:v>1753.458</c:v>
                </c:pt>
                <c:pt idx="2549">
                  <c:v>1753.94</c:v>
                </c:pt>
                <c:pt idx="2550">
                  <c:v>1754.423</c:v>
                </c:pt>
                <c:pt idx="2551">
                  <c:v>1754.905</c:v>
                </c:pt>
                <c:pt idx="2552">
                  <c:v>1755.387</c:v>
                </c:pt>
                <c:pt idx="2553">
                  <c:v>1755.869</c:v>
                </c:pt>
                <c:pt idx="2554">
                  <c:v>1756.351</c:v>
                </c:pt>
                <c:pt idx="2555">
                  <c:v>1756.833</c:v>
                </c:pt>
                <c:pt idx="2556">
                  <c:v>1757.315</c:v>
                </c:pt>
                <c:pt idx="2557">
                  <c:v>1757.797</c:v>
                </c:pt>
                <c:pt idx="2558">
                  <c:v>1758.28</c:v>
                </c:pt>
                <c:pt idx="2559">
                  <c:v>1758.762</c:v>
                </c:pt>
                <c:pt idx="2560">
                  <c:v>1759.244</c:v>
                </c:pt>
                <c:pt idx="2561">
                  <c:v>1759.726</c:v>
                </c:pt>
                <c:pt idx="2562">
                  <c:v>1760.208</c:v>
                </c:pt>
                <c:pt idx="2563">
                  <c:v>1760.69</c:v>
                </c:pt>
                <c:pt idx="2564">
                  <c:v>1761.172</c:v>
                </c:pt>
                <c:pt idx="2565">
                  <c:v>1761.654</c:v>
                </c:pt>
                <c:pt idx="2566">
                  <c:v>1762.136</c:v>
                </c:pt>
                <c:pt idx="2567">
                  <c:v>1762.619</c:v>
                </c:pt>
                <c:pt idx="2568">
                  <c:v>1763.101</c:v>
                </c:pt>
                <c:pt idx="2569">
                  <c:v>1763.583</c:v>
                </c:pt>
                <c:pt idx="2570">
                  <c:v>1764.065</c:v>
                </c:pt>
                <c:pt idx="2571">
                  <c:v>1764.547</c:v>
                </c:pt>
                <c:pt idx="2572">
                  <c:v>1765.029</c:v>
                </c:pt>
                <c:pt idx="2573">
                  <c:v>1765.511</c:v>
                </c:pt>
                <c:pt idx="2574">
                  <c:v>1765.993</c:v>
                </c:pt>
                <c:pt idx="2575">
                  <c:v>1766.475</c:v>
                </c:pt>
                <c:pt idx="2576">
                  <c:v>1766.958</c:v>
                </c:pt>
                <c:pt idx="2577">
                  <c:v>1767.44</c:v>
                </c:pt>
                <c:pt idx="2578">
                  <c:v>1767.922</c:v>
                </c:pt>
                <c:pt idx="2579">
                  <c:v>1768.404</c:v>
                </c:pt>
                <c:pt idx="2580">
                  <c:v>1768.886</c:v>
                </c:pt>
                <c:pt idx="2581">
                  <c:v>1769.368</c:v>
                </c:pt>
                <c:pt idx="2582">
                  <c:v>1769.85</c:v>
                </c:pt>
                <c:pt idx="2583">
                  <c:v>1770.332</c:v>
                </c:pt>
                <c:pt idx="2584">
                  <c:v>1770.815</c:v>
                </c:pt>
                <c:pt idx="2585">
                  <c:v>1771.297</c:v>
                </c:pt>
                <c:pt idx="2586">
                  <c:v>1771.779</c:v>
                </c:pt>
                <c:pt idx="2587">
                  <c:v>1772.261</c:v>
                </c:pt>
                <c:pt idx="2588">
                  <c:v>1772.743</c:v>
                </c:pt>
                <c:pt idx="2589">
                  <c:v>1773.225</c:v>
                </c:pt>
                <c:pt idx="2590">
                  <c:v>1773.707</c:v>
                </c:pt>
                <c:pt idx="2591">
                  <c:v>1774.189</c:v>
                </c:pt>
                <c:pt idx="2592">
                  <c:v>1774.672</c:v>
                </c:pt>
                <c:pt idx="2593">
                  <c:v>1775.154</c:v>
                </c:pt>
                <c:pt idx="2594">
                  <c:v>1775.636</c:v>
                </c:pt>
                <c:pt idx="2595">
                  <c:v>1776.118</c:v>
                </c:pt>
                <c:pt idx="2596">
                  <c:v>1776.6</c:v>
                </c:pt>
                <c:pt idx="2597">
                  <c:v>1777.082</c:v>
                </c:pt>
                <c:pt idx="2598">
                  <c:v>1777.564</c:v>
                </c:pt>
                <c:pt idx="2599">
                  <c:v>1778.046</c:v>
                </c:pt>
                <c:pt idx="2600">
                  <c:v>1778.528</c:v>
                </c:pt>
                <c:pt idx="2601">
                  <c:v>1779.01</c:v>
                </c:pt>
                <c:pt idx="2602">
                  <c:v>1779.493</c:v>
                </c:pt>
                <c:pt idx="2603">
                  <c:v>1779.975</c:v>
                </c:pt>
                <c:pt idx="2604">
                  <c:v>1780.457</c:v>
                </c:pt>
                <c:pt idx="2605">
                  <c:v>1780.939</c:v>
                </c:pt>
                <c:pt idx="2606">
                  <c:v>1781.421</c:v>
                </c:pt>
                <c:pt idx="2607">
                  <c:v>1781.903</c:v>
                </c:pt>
                <c:pt idx="2608">
                  <c:v>1782.385</c:v>
                </c:pt>
                <c:pt idx="2609">
                  <c:v>1782.867</c:v>
                </c:pt>
                <c:pt idx="2610">
                  <c:v>1783.35</c:v>
                </c:pt>
                <c:pt idx="2611">
                  <c:v>1783.832</c:v>
                </c:pt>
                <c:pt idx="2612">
                  <c:v>1784.314</c:v>
                </c:pt>
                <c:pt idx="2613">
                  <c:v>1784.796</c:v>
                </c:pt>
                <c:pt idx="2614">
                  <c:v>1785.278</c:v>
                </c:pt>
                <c:pt idx="2615">
                  <c:v>1785.76</c:v>
                </c:pt>
                <c:pt idx="2616">
                  <c:v>1786.242</c:v>
                </c:pt>
                <c:pt idx="2617">
                  <c:v>1786.724</c:v>
                </c:pt>
                <c:pt idx="2618">
                  <c:v>1787.207</c:v>
                </c:pt>
                <c:pt idx="2619">
                  <c:v>1787.689</c:v>
                </c:pt>
                <c:pt idx="2620">
                  <c:v>1788.171</c:v>
                </c:pt>
                <c:pt idx="2621">
                  <c:v>1788.653</c:v>
                </c:pt>
                <c:pt idx="2622">
                  <c:v>1789.135</c:v>
                </c:pt>
                <c:pt idx="2623">
                  <c:v>1789.617</c:v>
                </c:pt>
                <c:pt idx="2624">
                  <c:v>1790.099</c:v>
                </c:pt>
                <c:pt idx="2625">
                  <c:v>1790.581</c:v>
                </c:pt>
                <c:pt idx="2626">
                  <c:v>1791.063</c:v>
                </c:pt>
                <c:pt idx="2627">
                  <c:v>1791.546</c:v>
                </c:pt>
                <c:pt idx="2628">
                  <c:v>1792.028</c:v>
                </c:pt>
                <c:pt idx="2629">
                  <c:v>1792.51</c:v>
                </c:pt>
                <c:pt idx="2630">
                  <c:v>1792.992</c:v>
                </c:pt>
                <c:pt idx="2631">
                  <c:v>1793.474</c:v>
                </c:pt>
                <c:pt idx="2632">
                  <c:v>1793.956</c:v>
                </c:pt>
                <c:pt idx="2633">
                  <c:v>1794.438</c:v>
                </c:pt>
                <c:pt idx="2634">
                  <c:v>1794.92</c:v>
                </c:pt>
                <c:pt idx="2635">
                  <c:v>1795.402</c:v>
                </c:pt>
                <c:pt idx="2636">
                  <c:v>1795.885</c:v>
                </c:pt>
                <c:pt idx="2637">
                  <c:v>1796.367</c:v>
                </c:pt>
                <c:pt idx="2638">
                  <c:v>1796.849</c:v>
                </c:pt>
                <c:pt idx="2639">
                  <c:v>1797.331</c:v>
                </c:pt>
                <c:pt idx="2640">
                  <c:v>1797.813</c:v>
                </c:pt>
                <c:pt idx="2641">
                  <c:v>1798.295</c:v>
                </c:pt>
                <c:pt idx="2642">
                  <c:v>1798.777</c:v>
                </c:pt>
                <c:pt idx="2643">
                  <c:v>1799.259</c:v>
                </c:pt>
                <c:pt idx="2644">
                  <c:v>1799.742</c:v>
                </c:pt>
                <c:pt idx="2645">
                  <c:v>1800.224</c:v>
                </c:pt>
                <c:pt idx="2646">
                  <c:v>1800.706</c:v>
                </c:pt>
                <c:pt idx="2647">
                  <c:v>1801.188</c:v>
                </c:pt>
                <c:pt idx="2648">
                  <c:v>1801.67</c:v>
                </c:pt>
                <c:pt idx="2649">
                  <c:v>1802.152</c:v>
                </c:pt>
                <c:pt idx="2650">
                  <c:v>1802.634</c:v>
                </c:pt>
                <c:pt idx="2651">
                  <c:v>1803.116</c:v>
                </c:pt>
                <c:pt idx="2652">
                  <c:v>1803.599</c:v>
                </c:pt>
                <c:pt idx="2653">
                  <c:v>1804.081</c:v>
                </c:pt>
                <c:pt idx="2654">
                  <c:v>1804.563</c:v>
                </c:pt>
                <c:pt idx="2655">
                  <c:v>1805.045</c:v>
                </c:pt>
                <c:pt idx="2656">
                  <c:v>1805.527</c:v>
                </c:pt>
                <c:pt idx="2657">
                  <c:v>1806.009</c:v>
                </c:pt>
                <c:pt idx="2658">
                  <c:v>1806.491</c:v>
                </c:pt>
                <c:pt idx="2659">
                  <c:v>1806.973</c:v>
                </c:pt>
                <c:pt idx="2660">
                  <c:v>1807.455</c:v>
                </c:pt>
                <c:pt idx="2661">
                  <c:v>1807.938</c:v>
                </c:pt>
                <c:pt idx="2662">
                  <c:v>1808.42</c:v>
                </c:pt>
                <c:pt idx="2663">
                  <c:v>1808.902</c:v>
                </c:pt>
                <c:pt idx="2664">
                  <c:v>1809.384</c:v>
                </c:pt>
                <c:pt idx="2665">
                  <c:v>1809.866</c:v>
                </c:pt>
                <c:pt idx="2666">
                  <c:v>1810.348</c:v>
                </c:pt>
                <c:pt idx="2667">
                  <c:v>1810.83</c:v>
                </c:pt>
                <c:pt idx="2668">
                  <c:v>1811.312</c:v>
                </c:pt>
                <c:pt idx="2669">
                  <c:v>1811.794</c:v>
                </c:pt>
                <c:pt idx="2670">
                  <c:v>1812.277</c:v>
                </c:pt>
                <c:pt idx="2671">
                  <c:v>1812.759</c:v>
                </c:pt>
                <c:pt idx="2672">
                  <c:v>1813.241</c:v>
                </c:pt>
                <c:pt idx="2673">
                  <c:v>1813.723</c:v>
                </c:pt>
                <c:pt idx="2674">
                  <c:v>1814.205</c:v>
                </c:pt>
                <c:pt idx="2675">
                  <c:v>1814.687</c:v>
                </c:pt>
                <c:pt idx="2676">
                  <c:v>1815.169</c:v>
                </c:pt>
                <c:pt idx="2677">
                  <c:v>1815.651</c:v>
                </c:pt>
                <c:pt idx="2678">
                  <c:v>1816.134</c:v>
                </c:pt>
                <c:pt idx="2679">
                  <c:v>1816.616</c:v>
                </c:pt>
                <c:pt idx="2680">
                  <c:v>1817.098</c:v>
                </c:pt>
                <c:pt idx="2681">
                  <c:v>1817.58</c:v>
                </c:pt>
                <c:pt idx="2682">
                  <c:v>1818.062</c:v>
                </c:pt>
                <c:pt idx="2683">
                  <c:v>1818.544</c:v>
                </c:pt>
                <c:pt idx="2684">
                  <c:v>1819.026</c:v>
                </c:pt>
                <c:pt idx="2685">
                  <c:v>1819.508</c:v>
                </c:pt>
                <c:pt idx="2686">
                  <c:v>1819.99</c:v>
                </c:pt>
                <c:pt idx="2687">
                  <c:v>1820.473</c:v>
                </c:pt>
                <c:pt idx="2688">
                  <c:v>1820.955</c:v>
                </c:pt>
                <c:pt idx="2689">
                  <c:v>1821.437</c:v>
                </c:pt>
                <c:pt idx="2690">
                  <c:v>1821.919</c:v>
                </c:pt>
                <c:pt idx="2691">
                  <c:v>1822.401</c:v>
                </c:pt>
                <c:pt idx="2692">
                  <c:v>1822.883</c:v>
                </c:pt>
                <c:pt idx="2693">
                  <c:v>1823.365</c:v>
                </c:pt>
                <c:pt idx="2694">
                  <c:v>1823.847</c:v>
                </c:pt>
                <c:pt idx="2695">
                  <c:v>1824.329</c:v>
                </c:pt>
                <c:pt idx="2696">
                  <c:v>1824.812</c:v>
                </c:pt>
                <c:pt idx="2697">
                  <c:v>1825.294</c:v>
                </c:pt>
                <c:pt idx="2698">
                  <c:v>1825.776</c:v>
                </c:pt>
                <c:pt idx="2699">
                  <c:v>1826.258</c:v>
                </c:pt>
                <c:pt idx="2700">
                  <c:v>1826.74</c:v>
                </c:pt>
                <c:pt idx="2701">
                  <c:v>1827.222</c:v>
                </c:pt>
                <c:pt idx="2702">
                  <c:v>1827.704</c:v>
                </c:pt>
                <c:pt idx="2703">
                  <c:v>1828.186</c:v>
                </c:pt>
                <c:pt idx="2704">
                  <c:v>1828.669</c:v>
                </c:pt>
                <c:pt idx="2705">
                  <c:v>1829.151</c:v>
                </c:pt>
                <c:pt idx="2706">
                  <c:v>1829.633</c:v>
                </c:pt>
                <c:pt idx="2707">
                  <c:v>1830.115</c:v>
                </c:pt>
                <c:pt idx="2708">
                  <c:v>1830.597</c:v>
                </c:pt>
                <c:pt idx="2709">
                  <c:v>1831.079</c:v>
                </c:pt>
                <c:pt idx="2710">
                  <c:v>1831.561</c:v>
                </c:pt>
                <c:pt idx="2711">
                  <c:v>1832.043</c:v>
                </c:pt>
                <c:pt idx="2712">
                  <c:v>1832.526</c:v>
                </c:pt>
                <c:pt idx="2713">
                  <c:v>1833.008</c:v>
                </c:pt>
                <c:pt idx="2714">
                  <c:v>1833.49</c:v>
                </c:pt>
                <c:pt idx="2715">
                  <c:v>1833.972</c:v>
                </c:pt>
                <c:pt idx="2716">
                  <c:v>1834.454</c:v>
                </c:pt>
                <c:pt idx="2717">
                  <c:v>1834.936</c:v>
                </c:pt>
                <c:pt idx="2718">
                  <c:v>1835.418</c:v>
                </c:pt>
                <c:pt idx="2719">
                  <c:v>1835.9</c:v>
                </c:pt>
                <c:pt idx="2720">
                  <c:v>1836.382</c:v>
                </c:pt>
                <c:pt idx="2721">
                  <c:v>1836.865</c:v>
                </c:pt>
                <c:pt idx="2722">
                  <c:v>1837.347</c:v>
                </c:pt>
                <c:pt idx="2723">
                  <c:v>1837.829</c:v>
                </c:pt>
                <c:pt idx="2724">
                  <c:v>1838.311</c:v>
                </c:pt>
                <c:pt idx="2725">
                  <c:v>1838.793</c:v>
                </c:pt>
                <c:pt idx="2726">
                  <c:v>1839.275</c:v>
                </c:pt>
                <c:pt idx="2727">
                  <c:v>1839.757</c:v>
                </c:pt>
                <c:pt idx="2728">
                  <c:v>1840.239</c:v>
                </c:pt>
                <c:pt idx="2729">
                  <c:v>1840.721</c:v>
                </c:pt>
                <c:pt idx="2730">
                  <c:v>1841.204</c:v>
                </c:pt>
                <c:pt idx="2731">
                  <c:v>1841.686</c:v>
                </c:pt>
                <c:pt idx="2732">
                  <c:v>1842.168</c:v>
                </c:pt>
                <c:pt idx="2733">
                  <c:v>1842.65</c:v>
                </c:pt>
                <c:pt idx="2734">
                  <c:v>1843.132</c:v>
                </c:pt>
                <c:pt idx="2735">
                  <c:v>1843.614</c:v>
                </c:pt>
                <c:pt idx="2736">
                  <c:v>1844.096</c:v>
                </c:pt>
                <c:pt idx="2737">
                  <c:v>1844.578</c:v>
                </c:pt>
                <c:pt idx="2738">
                  <c:v>1845.061</c:v>
                </c:pt>
                <c:pt idx="2739">
                  <c:v>1845.543</c:v>
                </c:pt>
                <c:pt idx="2740">
                  <c:v>1846.025</c:v>
                </c:pt>
                <c:pt idx="2741">
                  <c:v>1846.507</c:v>
                </c:pt>
                <c:pt idx="2742">
                  <c:v>1846.989</c:v>
                </c:pt>
                <c:pt idx="2743">
                  <c:v>1847.471</c:v>
                </c:pt>
                <c:pt idx="2744">
                  <c:v>1847.953</c:v>
                </c:pt>
                <c:pt idx="2745">
                  <c:v>1848.435</c:v>
                </c:pt>
                <c:pt idx="2746">
                  <c:v>1848.917</c:v>
                </c:pt>
                <c:pt idx="2747">
                  <c:v>1849.4</c:v>
                </c:pt>
                <c:pt idx="2748">
                  <c:v>1849.882</c:v>
                </c:pt>
                <c:pt idx="2749">
                  <c:v>1850.364</c:v>
                </c:pt>
                <c:pt idx="2750">
                  <c:v>1850.846</c:v>
                </c:pt>
                <c:pt idx="2751">
                  <c:v>1851.328</c:v>
                </c:pt>
                <c:pt idx="2752">
                  <c:v>1851.81</c:v>
                </c:pt>
                <c:pt idx="2753">
                  <c:v>1852.292</c:v>
                </c:pt>
                <c:pt idx="2754">
                  <c:v>1852.774</c:v>
                </c:pt>
                <c:pt idx="2755">
                  <c:v>1853.256</c:v>
                </c:pt>
                <c:pt idx="2756">
                  <c:v>1853.739</c:v>
                </c:pt>
                <c:pt idx="2757">
                  <c:v>1854.221</c:v>
                </c:pt>
                <c:pt idx="2758">
                  <c:v>1854.703</c:v>
                </c:pt>
                <c:pt idx="2759">
                  <c:v>1855.185</c:v>
                </c:pt>
                <c:pt idx="2760">
                  <c:v>1855.667</c:v>
                </c:pt>
                <c:pt idx="2761">
                  <c:v>1856.149</c:v>
                </c:pt>
                <c:pt idx="2762">
                  <c:v>1856.631</c:v>
                </c:pt>
                <c:pt idx="2763">
                  <c:v>1857.113</c:v>
                </c:pt>
                <c:pt idx="2764">
                  <c:v>1857.596</c:v>
                </c:pt>
                <c:pt idx="2765">
                  <c:v>1858.078</c:v>
                </c:pt>
                <c:pt idx="2766">
                  <c:v>1858.56</c:v>
                </c:pt>
                <c:pt idx="2767">
                  <c:v>1859.042</c:v>
                </c:pt>
                <c:pt idx="2768">
                  <c:v>1859.524</c:v>
                </c:pt>
                <c:pt idx="2769">
                  <c:v>1860.006</c:v>
                </c:pt>
                <c:pt idx="2770">
                  <c:v>1860.488</c:v>
                </c:pt>
                <c:pt idx="2771">
                  <c:v>1860.97</c:v>
                </c:pt>
                <c:pt idx="2772">
                  <c:v>1861.453</c:v>
                </c:pt>
                <c:pt idx="2773">
                  <c:v>1861.935</c:v>
                </c:pt>
                <c:pt idx="2774">
                  <c:v>1862.417</c:v>
                </c:pt>
                <c:pt idx="2775">
                  <c:v>1862.899</c:v>
                </c:pt>
                <c:pt idx="2776">
                  <c:v>1863.381</c:v>
                </c:pt>
                <c:pt idx="2777">
                  <c:v>1863.863</c:v>
                </c:pt>
                <c:pt idx="2778">
                  <c:v>1864.345</c:v>
                </c:pt>
                <c:pt idx="2779">
                  <c:v>1864.827</c:v>
                </c:pt>
                <c:pt idx="2780">
                  <c:v>1865.309</c:v>
                </c:pt>
                <c:pt idx="2781">
                  <c:v>1865.792</c:v>
                </c:pt>
                <c:pt idx="2782">
                  <c:v>1866.274</c:v>
                </c:pt>
                <c:pt idx="2783">
                  <c:v>1866.756</c:v>
                </c:pt>
                <c:pt idx="2784">
                  <c:v>1867.238</c:v>
                </c:pt>
                <c:pt idx="2785">
                  <c:v>1867.72</c:v>
                </c:pt>
                <c:pt idx="2786">
                  <c:v>1868.202</c:v>
                </c:pt>
                <c:pt idx="2787">
                  <c:v>1868.684</c:v>
                </c:pt>
                <c:pt idx="2788">
                  <c:v>1869.166</c:v>
                </c:pt>
                <c:pt idx="2789">
                  <c:v>1869.648</c:v>
                </c:pt>
                <c:pt idx="2790">
                  <c:v>1870.131</c:v>
                </c:pt>
                <c:pt idx="2791">
                  <c:v>1870.613</c:v>
                </c:pt>
                <c:pt idx="2792">
                  <c:v>1871.095</c:v>
                </c:pt>
                <c:pt idx="2793">
                  <c:v>1871.577</c:v>
                </c:pt>
                <c:pt idx="2794">
                  <c:v>1872.059</c:v>
                </c:pt>
                <c:pt idx="2795">
                  <c:v>1872.541</c:v>
                </c:pt>
                <c:pt idx="2796">
                  <c:v>1873.023</c:v>
                </c:pt>
                <c:pt idx="2797">
                  <c:v>1873.505</c:v>
                </c:pt>
                <c:pt idx="2798">
                  <c:v>1873.988</c:v>
                </c:pt>
                <c:pt idx="2799">
                  <c:v>1874.47</c:v>
                </c:pt>
                <c:pt idx="2800">
                  <c:v>1874.952</c:v>
                </c:pt>
                <c:pt idx="2801">
                  <c:v>1875.434</c:v>
                </c:pt>
                <c:pt idx="2802">
                  <c:v>1875.916</c:v>
                </c:pt>
                <c:pt idx="2803">
                  <c:v>1876.398</c:v>
                </c:pt>
                <c:pt idx="2804">
                  <c:v>1876.88</c:v>
                </c:pt>
                <c:pt idx="2805">
                  <c:v>1877.362</c:v>
                </c:pt>
                <c:pt idx="2806">
                  <c:v>1877.844</c:v>
                </c:pt>
                <c:pt idx="2807">
                  <c:v>1878.327</c:v>
                </c:pt>
                <c:pt idx="2808">
                  <c:v>1878.809</c:v>
                </c:pt>
                <c:pt idx="2809">
                  <c:v>1879.291</c:v>
                </c:pt>
                <c:pt idx="2810">
                  <c:v>1879.773</c:v>
                </c:pt>
                <c:pt idx="2811">
                  <c:v>1880.255</c:v>
                </c:pt>
                <c:pt idx="2812">
                  <c:v>1880.737</c:v>
                </c:pt>
                <c:pt idx="2813">
                  <c:v>1881.219</c:v>
                </c:pt>
                <c:pt idx="2814">
                  <c:v>1881.701</c:v>
                </c:pt>
                <c:pt idx="2815">
                  <c:v>1882.183</c:v>
                </c:pt>
                <c:pt idx="2816">
                  <c:v>1882.666</c:v>
                </c:pt>
                <c:pt idx="2817">
                  <c:v>1883.148</c:v>
                </c:pt>
                <c:pt idx="2818">
                  <c:v>1883.63</c:v>
                </c:pt>
                <c:pt idx="2819">
                  <c:v>1884.112</c:v>
                </c:pt>
                <c:pt idx="2820">
                  <c:v>1884.594</c:v>
                </c:pt>
                <c:pt idx="2821">
                  <c:v>1885.076</c:v>
                </c:pt>
                <c:pt idx="2822">
                  <c:v>1885.558</c:v>
                </c:pt>
                <c:pt idx="2823">
                  <c:v>1886.04</c:v>
                </c:pt>
                <c:pt idx="2824">
                  <c:v>1886.523</c:v>
                </c:pt>
                <c:pt idx="2825">
                  <c:v>1887.005</c:v>
                </c:pt>
                <c:pt idx="2826">
                  <c:v>1887.487</c:v>
                </c:pt>
                <c:pt idx="2827">
                  <c:v>1887.969</c:v>
                </c:pt>
                <c:pt idx="2828">
                  <c:v>1888.451</c:v>
                </c:pt>
                <c:pt idx="2829">
                  <c:v>1888.933</c:v>
                </c:pt>
                <c:pt idx="2830">
                  <c:v>1889.415</c:v>
                </c:pt>
                <c:pt idx="2831">
                  <c:v>1889.897</c:v>
                </c:pt>
                <c:pt idx="2832">
                  <c:v>1890.38</c:v>
                </c:pt>
                <c:pt idx="2833">
                  <c:v>1890.862</c:v>
                </c:pt>
                <c:pt idx="2834">
                  <c:v>1891.344</c:v>
                </c:pt>
                <c:pt idx="2835">
                  <c:v>1891.826</c:v>
                </c:pt>
                <c:pt idx="2836">
                  <c:v>1892.308</c:v>
                </c:pt>
                <c:pt idx="2837">
                  <c:v>1892.79</c:v>
                </c:pt>
                <c:pt idx="2838">
                  <c:v>1893.272</c:v>
                </c:pt>
                <c:pt idx="2839">
                  <c:v>1893.754</c:v>
                </c:pt>
                <c:pt idx="2840">
                  <c:v>1894.236</c:v>
                </c:pt>
                <c:pt idx="2841">
                  <c:v>1894.719</c:v>
                </c:pt>
                <c:pt idx="2842">
                  <c:v>1895.201</c:v>
                </c:pt>
                <c:pt idx="2843">
                  <c:v>1895.683</c:v>
                </c:pt>
                <c:pt idx="2844">
                  <c:v>1896.165</c:v>
                </c:pt>
                <c:pt idx="2845">
                  <c:v>1896.647</c:v>
                </c:pt>
                <c:pt idx="2846">
                  <c:v>1897.129</c:v>
                </c:pt>
                <c:pt idx="2847">
                  <c:v>1897.611</c:v>
                </c:pt>
                <c:pt idx="2848">
                  <c:v>1898.093</c:v>
                </c:pt>
                <c:pt idx="2849">
                  <c:v>1898.575</c:v>
                </c:pt>
                <c:pt idx="2850">
                  <c:v>1899.058</c:v>
                </c:pt>
                <c:pt idx="2851">
                  <c:v>1899.54</c:v>
                </c:pt>
                <c:pt idx="2852">
                  <c:v>1900.022</c:v>
                </c:pt>
                <c:pt idx="2853">
                  <c:v>1900.504</c:v>
                </c:pt>
                <c:pt idx="2854">
                  <c:v>1900.986</c:v>
                </c:pt>
                <c:pt idx="2855">
                  <c:v>1901.468</c:v>
                </c:pt>
                <c:pt idx="2856">
                  <c:v>1901.95</c:v>
                </c:pt>
                <c:pt idx="2857">
                  <c:v>1902.432</c:v>
                </c:pt>
                <c:pt idx="2858">
                  <c:v>1902.915</c:v>
                </c:pt>
                <c:pt idx="2859">
                  <c:v>1903.397</c:v>
                </c:pt>
                <c:pt idx="2860">
                  <c:v>1903.879</c:v>
                </c:pt>
                <c:pt idx="2861">
                  <c:v>1904.361</c:v>
                </c:pt>
                <c:pt idx="2862">
                  <c:v>1904.843</c:v>
                </c:pt>
                <c:pt idx="2863">
                  <c:v>1905.325</c:v>
                </c:pt>
                <c:pt idx="2864">
                  <c:v>1905.807</c:v>
                </c:pt>
                <c:pt idx="2865">
                  <c:v>1906.289</c:v>
                </c:pt>
                <c:pt idx="2866">
                  <c:v>1906.771</c:v>
                </c:pt>
                <c:pt idx="2867">
                  <c:v>1907.254</c:v>
                </c:pt>
                <c:pt idx="2868">
                  <c:v>1907.736</c:v>
                </c:pt>
                <c:pt idx="2869">
                  <c:v>1908.218</c:v>
                </c:pt>
                <c:pt idx="2870">
                  <c:v>1908.7</c:v>
                </c:pt>
                <c:pt idx="2871">
                  <c:v>1909.182</c:v>
                </c:pt>
                <c:pt idx="2872">
                  <c:v>1909.664</c:v>
                </c:pt>
                <c:pt idx="2873">
                  <c:v>1910.146</c:v>
                </c:pt>
                <c:pt idx="2874">
                  <c:v>1910.628</c:v>
                </c:pt>
                <c:pt idx="2875">
                  <c:v>1911.11</c:v>
                </c:pt>
                <c:pt idx="2876">
                  <c:v>1911.593</c:v>
                </c:pt>
                <c:pt idx="2877">
                  <c:v>1912.075</c:v>
                </c:pt>
                <c:pt idx="2878">
                  <c:v>1912.557</c:v>
                </c:pt>
                <c:pt idx="2879">
                  <c:v>1913.039</c:v>
                </c:pt>
                <c:pt idx="2880">
                  <c:v>1913.521</c:v>
                </c:pt>
                <c:pt idx="2881">
                  <c:v>1914.003</c:v>
                </c:pt>
                <c:pt idx="2882">
                  <c:v>1914.485</c:v>
                </c:pt>
                <c:pt idx="2883">
                  <c:v>1914.967</c:v>
                </c:pt>
                <c:pt idx="2884">
                  <c:v>1915.45</c:v>
                </c:pt>
                <c:pt idx="2885">
                  <c:v>1915.932</c:v>
                </c:pt>
                <c:pt idx="2886">
                  <c:v>1916.414</c:v>
                </c:pt>
                <c:pt idx="2887">
                  <c:v>1916.896</c:v>
                </c:pt>
                <c:pt idx="2888">
                  <c:v>1917.378</c:v>
                </c:pt>
                <c:pt idx="2889">
                  <c:v>1917.86</c:v>
                </c:pt>
                <c:pt idx="2890">
                  <c:v>1918.342</c:v>
                </c:pt>
                <c:pt idx="2891">
                  <c:v>1918.824</c:v>
                </c:pt>
                <c:pt idx="2892">
                  <c:v>1919.307</c:v>
                </c:pt>
                <c:pt idx="2893">
                  <c:v>1919.789</c:v>
                </c:pt>
                <c:pt idx="2894">
                  <c:v>1920.271</c:v>
                </c:pt>
                <c:pt idx="2895">
                  <c:v>1920.753</c:v>
                </c:pt>
                <c:pt idx="2896">
                  <c:v>1921.235</c:v>
                </c:pt>
                <c:pt idx="2897">
                  <c:v>1921.717</c:v>
                </c:pt>
                <c:pt idx="2898">
                  <c:v>1922.199</c:v>
                </c:pt>
                <c:pt idx="2899">
                  <c:v>1922.681</c:v>
                </c:pt>
                <c:pt idx="2900">
                  <c:v>1923.163</c:v>
                </c:pt>
                <c:pt idx="2901">
                  <c:v>1923.646</c:v>
                </c:pt>
                <c:pt idx="2902">
                  <c:v>1924.128</c:v>
                </c:pt>
                <c:pt idx="2903">
                  <c:v>1924.61</c:v>
                </c:pt>
                <c:pt idx="2904">
                  <c:v>1925.092</c:v>
                </c:pt>
                <c:pt idx="2905">
                  <c:v>1925.574</c:v>
                </c:pt>
                <c:pt idx="2906">
                  <c:v>1926.056</c:v>
                </c:pt>
                <c:pt idx="2907">
                  <c:v>1926.538</c:v>
                </c:pt>
                <c:pt idx="2908">
                  <c:v>1927.02</c:v>
                </c:pt>
                <c:pt idx="2909">
                  <c:v>1927.502</c:v>
                </c:pt>
                <c:pt idx="2910">
                  <c:v>1927.985</c:v>
                </c:pt>
                <c:pt idx="2911">
                  <c:v>1928.467</c:v>
                </c:pt>
                <c:pt idx="2912">
                  <c:v>1928.949</c:v>
                </c:pt>
                <c:pt idx="2913">
                  <c:v>1929.431</c:v>
                </c:pt>
                <c:pt idx="2914">
                  <c:v>1929.913</c:v>
                </c:pt>
                <c:pt idx="2915">
                  <c:v>1930.395</c:v>
                </c:pt>
                <c:pt idx="2916">
                  <c:v>1930.877</c:v>
                </c:pt>
                <c:pt idx="2917">
                  <c:v>1931.359</c:v>
                </c:pt>
                <c:pt idx="2918">
                  <c:v>1931.842</c:v>
                </c:pt>
                <c:pt idx="2919">
                  <c:v>1932.324</c:v>
                </c:pt>
                <c:pt idx="2920">
                  <c:v>1932.806</c:v>
                </c:pt>
                <c:pt idx="2921">
                  <c:v>1933.288</c:v>
                </c:pt>
                <c:pt idx="2922">
                  <c:v>1933.77</c:v>
                </c:pt>
                <c:pt idx="2923">
                  <c:v>1934.252</c:v>
                </c:pt>
                <c:pt idx="2924">
                  <c:v>1934.734</c:v>
                </c:pt>
                <c:pt idx="2925">
                  <c:v>1935.216</c:v>
                </c:pt>
                <c:pt idx="2926">
                  <c:v>1935.698</c:v>
                </c:pt>
                <c:pt idx="2927">
                  <c:v>1936.181</c:v>
                </c:pt>
                <c:pt idx="2928">
                  <c:v>1936.663</c:v>
                </c:pt>
                <c:pt idx="2929">
                  <c:v>1937.145</c:v>
                </c:pt>
                <c:pt idx="2930">
                  <c:v>1937.627</c:v>
                </c:pt>
                <c:pt idx="2931">
                  <c:v>1938.109</c:v>
                </c:pt>
                <c:pt idx="2932">
                  <c:v>1938.591</c:v>
                </c:pt>
                <c:pt idx="2933">
                  <c:v>1939.073</c:v>
                </c:pt>
                <c:pt idx="2934">
                  <c:v>1939.555</c:v>
                </c:pt>
                <c:pt idx="2935">
                  <c:v>1940.037</c:v>
                </c:pt>
                <c:pt idx="2936">
                  <c:v>1940.52</c:v>
                </c:pt>
                <c:pt idx="2937">
                  <c:v>1941.002</c:v>
                </c:pt>
                <c:pt idx="2938">
                  <c:v>1941.484</c:v>
                </c:pt>
                <c:pt idx="2939">
                  <c:v>1941.966</c:v>
                </c:pt>
                <c:pt idx="2940">
                  <c:v>1942.448</c:v>
                </c:pt>
                <c:pt idx="2941">
                  <c:v>1942.93</c:v>
                </c:pt>
                <c:pt idx="2942">
                  <c:v>1943.412</c:v>
                </c:pt>
                <c:pt idx="2943">
                  <c:v>1943.894</c:v>
                </c:pt>
                <c:pt idx="2944">
                  <c:v>1944.377</c:v>
                </c:pt>
                <c:pt idx="2945">
                  <c:v>1944.859</c:v>
                </c:pt>
                <c:pt idx="2946">
                  <c:v>1945.341</c:v>
                </c:pt>
                <c:pt idx="2947">
                  <c:v>1945.823</c:v>
                </c:pt>
                <c:pt idx="2948">
                  <c:v>1946.305</c:v>
                </c:pt>
                <c:pt idx="2949">
                  <c:v>1946.787</c:v>
                </c:pt>
                <c:pt idx="2950">
                  <c:v>1947.269</c:v>
                </c:pt>
                <c:pt idx="2951">
                  <c:v>1947.751</c:v>
                </c:pt>
                <c:pt idx="2952">
                  <c:v>1948.234</c:v>
                </c:pt>
                <c:pt idx="2953">
                  <c:v>1948.716</c:v>
                </c:pt>
                <c:pt idx="2954">
                  <c:v>1949.198</c:v>
                </c:pt>
                <c:pt idx="2955">
                  <c:v>1949.68</c:v>
                </c:pt>
                <c:pt idx="2956">
                  <c:v>1950.162</c:v>
                </c:pt>
                <c:pt idx="2957">
                  <c:v>1950.644</c:v>
                </c:pt>
                <c:pt idx="2958">
                  <c:v>1951.126</c:v>
                </c:pt>
                <c:pt idx="2959">
                  <c:v>1951.608</c:v>
                </c:pt>
                <c:pt idx="2960">
                  <c:v>1952.09</c:v>
                </c:pt>
                <c:pt idx="2961">
                  <c:v>1952.573</c:v>
                </c:pt>
                <c:pt idx="2962">
                  <c:v>1953.055</c:v>
                </c:pt>
                <c:pt idx="2963">
                  <c:v>1953.537</c:v>
                </c:pt>
                <c:pt idx="2964">
                  <c:v>1954.019</c:v>
                </c:pt>
                <c:pt idx="2965">
                  <c:v>1954.501</c:v>
                </c:pt>
                <c:pt idx="2966">
                  <c:v>1954.983</c:v>
                </c:pt>
                <c:pt idx="2967">
                  <c:v>1955.465</c:v>
                </c:pt>
                <c:pt idx="2968">
                  <c:v>1955.947</c:v>
                </c:pt>
                <c:pt idx="2969">
                  <c:v>1956.429</c:v>
                </c:pt>
                <c:pt idx="2970">
                  <c:v>1956.912</c:v>
                </c:pt>
                <c:pt idx="2971">
                  <c:v>1957.394</c:v>
                </c:pt>
                <c:pt idx="2972">
                  <c:v>1957.876</c:v>
                </c:pt>
                <c:pt idx="2973">
                  <c:v>1958.358</c:v>
                </c:pt>
                <c:pt idx="2974">
                  <c:v>1958.84</c:v>
                </c:pt>
                <c:pt idx="2975">
                  <c:v>1959.322</c:v>
                </c:pt>
                <c:pt idx="2976">
                  <c:v>1959.804</c:v>
                </c:pt>
                <c:pt idx="2977">
                  <c:v>1960.286</c:v>
                </c:pt>
                <c:pt idx="2978">
                  <c:v>1960.769</c:v>
                </c:pt>
                <c:pt idx="2979">
                  <c:v>1961.251</c:v>
                </c:pt>
                <c:pt idx="2980">
                  <c:v>1961.733</c:v>
                </c:pt>
                <c:pt idx="2981">
                  <c:v>1962.215</c:v>
                </c:pt>
                <c:pt idx="2982">
                  <c:v>1962.697</c:v>
                </c:pt>
                <c:pt idx="2983">
                  <c:v>1963.179</c:v>
                </c:pt>
                <c:pt idx="2984">
                  <c:v>1963.661</c:v>
                </c:pt>
                <c:pt idx="2985">
                  <c:v>1964.143</c:v>
                </c:pt>
                <c:pt idx="2986">
                  <c:v>1964.625</c:v>
                </c:pt>
                <c:pt idx="2987">
                  <c:v>1965.108</c:v>
                </c:pt>
                <c:pt idx="2988">
                  <c:v>1965.59</c:v>
                </c:pt>
                <c:pt idx="2989">
                  <c:v>1966.072</c:v>
                </c:pt>
                <c:pt idx="2990">
                  <c:v>1966.554</c:v>
                </c:pt>
                <c:pt idx="2991">
                  <c:v>1967.036</c:v>
                </c:pt>
                <c:pt idx="2992">
                  <c:v>1967.518</c:v>
                </c:pt>
                <c:pt idx="2993">
                  <c:v>1968</c:v>
                </c:pt>
                <c:pt idx="2994">
                  <c:v>1968.482</c:v>
                </c:pt>
                <c:pt idx="2995">
                  <c:v>1968.964</c:v>
                </c:pt>
                <c:pt idx="2996">
                  <c:v>1969.447</c:v>
                </c:pt>
                <c:pt idx="2997">
                  <c:v>1969.929</c:v>
                </c:pt>
                <c:pt idx="2998">
                  <c:v>1970.411</c:v>
                </c:pt>
                <c:pt idx="2999">
                  <c:v>1970.893</c:v>
                </c:pt>
                <c:pt idx="3000">
                  <c:v>1971.375</c:v>
                </c:pt>
                <c:pt idx="3001">
                  <c:v>1971.857</c:v>
                </c:pt>
                <c:pt idx="3002">
                  <c:v>1972.339</c:v>
                </c:pt>
                <c:pt idx="3003">
                  <c:v>1972.821</c:v>
                </c:pt>
                <c:pt idx="3004">
                  <c:v>1973.304</c:v>
                </c:pt>
                <c:pt idx="3005">
                  <c:v>1973.786</c:v>
                </c:pt>
                <c:pt idx="3006">
                  <c:v>1974.268</c:v>
                </c:pt>
                <c:pt idx="3007">
                  <c:v>1974.75</c:v>
                </c:pt>
                <c:pt idx="3008">
                  <c:v>1975.232</c:v>
                </c:pt>
                <c:pt idx="3009">
                  <c:v>1975.714</c:v>
                </c:pt>
                <c:pt idx="3010">
                  <c:v>1976.196</c:v>
                </c:pt>
                <c:pt idx="3011">
                  <c:v>1976.678</c:v>
                </c:pt>
                <c:pt idx="3012">
                  <c:v>1977.161</c:v>
                </c:pt>
                <c:pt idx="3013">
                  <c:v>1977.643</c:v>
                </c:pt>
                <c:pt idx="3014">
                  <c:v>1978.125</c:v>
                </c:pt>
                <c:pt idx="3015">
                  <c:v>1978.607</c:v>
                </c:pt>
                <c:pt idx="3016">
                  <c:v>1979.089</c:v>
                </c:pt>
                <c:pt idx="3017">
                  <c:v>1979.571</c:v>
                </c:pt>
                <c:pt idx="3018">
                  <c:v>1980.053</c:v>
                </c:pt>
                <c:pt idx="3019">
                  <c:v>1980.535</c:v>
                </c:pt>
                <c:pt idx="3020">
                  <c:v>1981.017</c:v>
                </c:pt>
                <c:pt idx="3021">
                  <c:v>1981.5</c:v>
                </c:pt>
                <c:pt idx="3022">
                  <c:v>1981.982</c:v>
                </c:pt>
                <c:pt idx="3023">
                  <c:v>1982.464</c:v>
                </c:pt>
                <c:pt idx="3024">
                  <c:v>1982.946</c:v>
                </c:pt>
                <c:pt idx="3025">
                  <c:v>1983.428</c:v>
                </c:pt>
                <c:pt idx="3026">
                  <c:v>1983.91</c:v>
                </c:pt>
                <c:pt idx="3027">
                  <c:v>1984.392</c:v>
                </c:pt>
                <c:pt idx="3028">
                  <c:v>1984.874</c:v>
                </c:pt>
                <c:pt idx="3029">
                  <c:v>1985.356</c:v>
                </c:pt>
                <c:pt idx="3030">
                  <c:v>1985.839</c:v>
                </c:pt>
                <c:pt idx="3031">
                  <c:v>1986.321</c:v>
                </c:pt>
                <c:pt idx="3032">
                  <c:v>1986.803</c:v>
                </c:pt>
                <c:pt idx="3033">
                  <c:v>1987.285</c:v>
                </c:pt>
                <c:pt idx="3034">
                  <c:v>1987.767</c:v>
                </c:pt>
                <c:pt idx="3035">
                  <c:v>1988.249</c:v>
                </c:pt>
                <c:pt idx="3036">
                  <c:v>1988.731</c:v>
                </c:pt>
                <c:pt idx="3037">
                  <c:v>1989.213</c:v>
                </c:pt>
                <c:pt idx="3038">
                  <c:v>1989.696</c:v>
                </c:pt>
                <c:pt idx="3039">
                  <c:v>1990.178</c:v>
                </c:pt>
                <c:pt idx="3040">
                  <c:v>1990.66</c:v>
                </c:pt>
                <c:pt idx="3041">
                  <c:v>1991.142</c:v>
                </c:pt>
                <c:pt idx="3042">
                  <c:v>1991.624</c:v>
                </c:pt>
                <c:pt idx="3043">
                  <c:v>1992.106</c:v>
                </c:pt>
                <c:pt idx="3044">
                  <c:v>1992.588</c:v>
                </c:pt>
                <c:pt idx="3045">
                  <c:v>1993.07</c:v>
                </c:pt>
                <c:pt idx="3046">
                  <c:v>1993.552</c:v>
                </c:pt>
                <c:pt idx="3047">
                  <c:v>1994.035</c:v>
                </c:pt>
                <c:pt idx="3048">
                  <c:v>1994.517</c:v>
                </c:pt>
                <c:pt idx="3049">
                  <c:v>1994.999</c:v>
                </c:pt>
                <c:pt idx="3050">
                  <c:v>1995.481</c:v>
                </c:pt>
                <c:pt idx="3051">
                  <c:v>1995.963</c:v>
                </c:pt>
                <c:pt idx="3052">
                  <c:v>1996.445</c:v>
                </c:pt>
                <c:pt idx="3053">
                  <c:v>1996.927</c:v>
                </c:pt>
                <c:pt idx="3054">
                  <c:v>1997.409</c:v>
                </c:pt>
                <c:pt idx="3055">
                  <c:v>1997.891</c:v>
                </c:pt>
                <c:pt idx="3056">
                  <c:v>1998.374</c:v>
                </c:pt>
                <c:pt idx="3057">
                  <c:v>1998.856</c:v>
                </c:pt>
                <c:pt idx="3058">
                  <c:v>1999.338</c:v>
                </c:pt>
                <c:pt idx="3059">
                  <c:v>1999.82</c:v>
                </c:pt>
                <c:pt idx="3060">
                  <c:v>2000.302</c:v>
                </c:pt>
                <c:pt idx="3061">
                  <c:v>2000.784</c:v>
                </c:pt>
                <c:pt idx="3062">
                  <c:v>2001.266</c:v>
                </c:pt>
                <c:pt idx="3063">
                  <c:v>2001.748</c:v>
                </c:pt>
                <c:pt idx="3064">
                  <c:v>2002.231</c:v>
                </c:pt>
                <c:pt idx="3065">
                  <c:v>2002.713</c:v>
                </c:pt>
                <c:pt idx="3066">
                  <c:v>2003.195</c:v>
                </c:pt>
                <c:pt idx="3067">
                  <c:v>2003.677</c:v>
                </c:pt>
                <c:pt idx="3068">
                  <c:v>2004.159</c:v>
                </c:pt>
                <c:pt idx="3069">
                  <c:v>2004.641</c:v>
                </c:pt>
                <c:pt idx="3070">
                  <c:v>2005.123</c:v>
                </c:pt>
                <c:pt idx="3071">
                  <c:v>2005.605</c:v>
                </c:pt>
                <c:pt idx="3072">
                  <c:v>2006.088</c:v>
                </c:pt>
                <c:pt idx="3073">
                  <c:v>2006.57</c:v>
                </c:pt>
                <c:pt idx="3074">
                  <c:v>2007.052</c:v>
                </c:pt>
                <c:pt idx="3075">
                  <c:v>2007.534</c:v>
                </c:pt>
                <c:pt idx="3076">
                  <c:v>2008.016</c:v>
                </c:pt>
                <c:pt idx="3077">
                  <c:v>2008.498</c:v>
                </c:pt>
                <c:pt idx="3078">
                  <c:v>2008.98</c:v>
                </c:pt>
                <c:pt idx="3079">
                  <c:v>2009.462</c:v>
                </c:pt>
                <c:pt idx="3080">
                  <c:v>2009.944</c:v>
                </c:pt>
                <c:pt idx="3081">
                  <c:v>2010.427</c:v>
                </c:pt>
                <c:pt idx="3082">
                  <c:v>2010.909</c:v>
                </c:pt>
                <c:pt idx="3083">
                  <c:v>2011.391</c:v>
                </c:pt>
                <c:pt idx="3084">
                  <c:v>2011.873</c:v>
                </c:pt>
                <c:pt idx="3085">
                  <c:v>2012.355</c:v>
                </c:pt>
                <c:pt idx="3086">
                  <c:v>2012.837</c:v>
                </c:pt>
                <c:pt idx="3087">
                  <c:v>2013.319</c:v>
                </c:pt>
                <c:pt idx="3088">
                  <c:v>2013.801</c:v>
                </c:pt>
                <c:pt idx="3089">
                  <c:v>2014.283</c:v>
                </c:pt>
                <c:pt idx="3090">
                  <c:v>2014.766</c:v>
                </c:pt>
                <c:pt idx="3091">
                  <c:v>2015.248</c:v>
                </c:pt>
                <c:pt idx="3092">
                  <c:v>2015.73</c:v>
                </c:pt>
                <c:pt idx="3093">
                  <c:v>2016.212</c:v>
                </c:pt>
                <c:pt idx="3094">
                  <c:v>2016.694</c:v>
                </c:pt>
                <c:pt idx="3095">
                  <c:v>2017.176</c:v>
                </c:pt>
                <c:pt idx="3096">
                  <c:v>2017.658</c:v>
                </c:pt>
                <c:pt idx="3097">
                  <c:v>2018.14</c:v>
                </c:pt>
                <c:pt idx="3098">
                  <c:v>2018.623</c:v>
                </c:pt>
                <c:pt idx="3099">
                  <c:v>2019.105</c:v>
                </c:pt>
                <c:pt idx="3100">
                  <c:v>2019.587</c:v>
                </c:pt>
                <c:pt idx="3101">
                  <c:v>2020.069</c:v>
                </c:pt>
                <c:pt idx="3102">
                  <c:v>2020.551</c:v>
                </c:pt>
                <c:pt idx="3103">
                  <c:v>2021.033</c:v>
                </c:pt>
                <c:pt idx="3104">
                  <c:v>2021.515</c:v>
                </c:pt>
                <c:pt idx="3105">
                  <c:v>2021.997</c:v>
                </c:pt>
                <c:pt idx="3106">
                  <c:v>2022.479</c:v>
                </c:pt>
                <c:pt idx="3107">
                  <c:v>2022.962</c:v>
                </c:pt>
                <c:pt idx="3108">
                  <c:v>2023.444</c:v>
                </c:pt>
                <c:pt idx="3109">
                  <c:v>2023.926</c:v>
                </c:pt>
                <c:pt idx="3110">
                  <c:v>2024.408</c:v>
                </c:pt>
                <c:pt idx="3111">
                  <c:v>2024.89</c:v>
                </c:pt>
                <c:pt idx="3112">
                  <c:v>2025.372</c:v>
                </c:pt>
                <c:pt idx="3113">
                  <c:v>2025.854</c:v>
                </c:pt>
                <c:pt idx="3114">
                  <c:v>2026.336</c:v>
                </c:pt>
                <c:pt idx="3115">
                  <c:v>2026.818</c:v>
                </c:pt>
                <c:pt idx="3116">
                  <c:v>2027.301</c:v>
                </c:pt>
                <c:pt idx="3117">
                  <c:v>2027.783</c:v>
                </c:pt>
                <c:pt idx="3118">
                  <c:v>2028.265</c:v>
                </c:pt>
                <c:pt idx="3119">
                  <c:v>2028.747</c:v>
                </c:pt>
                <c:pt idx="3120">
                  <c:v>2029.229</c:v>
                </c:pt>
                <c:pt idx="3121">
                  <c:v>2029.711</c:v>
                </c:pt>
                <c:pt idx="3122">
                  <c:v>2030.193</c:v>
                </c:pt>
                <c:pt idx="3123">
                  <c:v>2030.675</c:v>
                </c:pt>
                <c:pt idx="3124">
                  <c:v>2031.158</c:v>
                </c:pt>
                <c:pt idx="3125">
                  <c:v>2031.64</c:v>
                </c:pt>
                <c:pt idx="3126">
                  <c:v>2032.122</c:v>
                </c:pt>
                <c:pt idx="3127">
                  <c:v>2032.604</c:v>
                </c:pt>
                <c:pt idx="3128">
                  <c:v>2033.086</c:v>
                </c:pt>
                <c:pt idx="3129">
                  <c:v>2033.568</c:v>
                </c:pt>
                <c:pt idx="3130">
                  <c:v>2034.05</c:v>
                </c:pt>
                <c:pt idx="3131">
                  <c:v>2034.532</c:v>
                </c:pt>
                <c:pt idx="3132">
                  <c:v>2035.015</c:v>
                </c:pt>
                <c:pt idx="3133">
                  <c:v>2035.497</c:v>
                </c:pt>
                <c:pt idx="3134">
                  <c:v>2035.979</c:v>
                </c:pt>
                <c:pt idx="3135">
                  <c:v>2036.461</c:v>
                </c:pt>
                <c:pt idx="3136">
                  <c:v>2036.943</c:v>
                </c:pt>
                <c:pt idx="3137">
                  <c:v>2037.425</c:v>
                </c:pt>
                <c:pt idx="3138">
                  <c:v>2037.907</c:v>
                </c:pt>
                <c:pt idx="3139">
                  <c:v>2038.389</c:v>
                </c:pt>
                <c:pt idx="3140">
                  <c:v>2038.871</c:v>
                </c:pt>
                <c:pt idx="3141">
                  <c:v>2039.354</c:v>
                </c:pt>
                <c:pt idx="3142">
                  <c:v>2039.836</c:v>
                </c:pt>
                <c:pt idx="3143">
                  <c:v>2040.318</c:v>
                </c:pt>
                <c:pt idx="3144">
                  <c:v>2040.8</c:v>
                </c:pt>
                <c:pt idx="3145">
                  <c:v>2041.282</c:v>
                </c:pt>
                <c:pt idx="3146">
                  <c:v>2041.764</c:v>
                </c:pt>
                <c:pt idx="3147">
                  <c:v>2042.246</c:v>
                </c:pt>
                <c:pt idx="3148">
                  <c:v>2042.728</c:v>
                </c:pt>
                <c:pt idx="3149">
                  <c:v>2043.21</c:v>
                </c:pt>
                <c:pt idx="3150">
                  <c:v>2043.693</c:v>
                </c:pt>
                <c:pt idx="3151">
                  <c:v>2044.175</c:v>
                </c:pt>
                <c:pt idx="3152">
                  <c:v>2044.657</c:v>
                </c:pt>
                <c:pt idx="3153">
                  <c:v>2045.139</c:v>
                </c:pt>
                <c:pt idx="3154">
                  <c:v>2045.621</c:v>
                </c:pt>
                <c:pt idx="3155">
                  <c:v>2046.103</c:v>
                </c:pt>
                <c:pt idx="3156">
                  <c:v>2046.585</c:v>
                </c:pt>
                <c:pt idx="3157">
                  <c:v>2047.067</c:v>
                </c:pt>
                <c:pt idx="3158">
                  <c:v>2047.55</c:v>
                </c:pt>
                <c:pt idx="3159">
                  <c:v>2048.032</c:v>
                </c:pt>
                <c:pt idx="3160">
                  <c:v>2048.514</c:v>
                </c:pt>
                <c:pt idx="3161">
                  <c:v>2048.996</c:v>
                </c:pt>
                <c:pt idx="3162">
                  <c:v>2049.478</c:v>
                </c:pt>
                <c:pt idx="3163">
                  <c:v>2049.96</c:v>
                </c:pt>
                <c:pt idx="3164">
                  <c:v>2050.442</c:v>
                </c:pt>
                <c:pt idx="3165">
                  <c:v>2050.924</c:v>
                </c:pt>
                <c:pt idx="3166">
                  <c:v>2051.406</c:v>
                </c:pt>
                <c:pt idx="3167">
                  <c:v>2051.889</c:v>
                </c:pt>
                <c:pt idx="3168">
                  <c:v>2052.371</c:v>
                </c:pt>
                <c:pt idx="3169">
                  <c:v>2052.853</c:v>
                </c:pt>
                <c:pt idx="3170">
                  <c:v>2053.335</c:v>
                </c:pt>
                <c:pt idx="3171">
                  <c:v>2053.817</c:v>
                </c:pt>
                <c:pt idx="3172">
                  <c:v>2054.299</c:v>
                </c:pt>
                <c:pt idx="3173">
                  <c:v>2054.781</c:v>
                </c:pt>
                <c:pt idx="3174">
                  <c:v>2055.263</c:v>
                </c:pt>
                <c:pt idx="3175">
                  <c:v>2055.746</c:v>
                </c:pt>
                <c:pt idx="3176">
                  <c:v>2056.228</c:v>
                </c:pt>
                <c:pt idx="3177">
                  <c:v>2056.71</c:v>
                </c:pt>
                <c:pt idx="3178">
                  <c:v>2057.192</c:v>
                </c:pt>
                <c:pt idx="3179">
                  <c:v>2057.674</c:v>
                </c:pt>
                <c:pt idx="3180">
                  <c:v>2058.156</c:v>
                </c:pt>
                <c:pt idx="3181">
                  <c:v>2058.638</c:v>
                </c:pt>
                <c:pt idx="3182">
                  <c:v>2059.12</c:v>
                </c:pt>
                <c:pt idx="3183">
                  <c:v>2059.603</c:v>
                </c:pt>
                <c:pt idx="3184">
                  <c:v>2060.084</c:v>
                </c:pt>
                <c:pt idx="3185">
                  <c:v>2060.567</c:v>
                </c:pt>
                <c:pt idx="3186">
                  <c:v>2061.049</c:v>
                </c:pt>
                <c:pt idx="3187">
                  <c:v>2061.531</c:v>
                </c:pt>
                <c:pt idx="3188">
                  <c:v>2062.013</c:v>
                </c:pt>
                <c:pt idx="3189">
                  <c:v>2062.495</c:v>
                </c:pt>
                <c:pt idx="3190">
                  <c:v>2062.977</c:v>
                </c:pt>
                <c:pt idx="3191">
                  <c:v>2063.459</c:v>
                </c:pt>
                <c:pt idx="3192">
                  <c:v>2063.941</c:v>
                </c:pt>
                <c:pt idx="3193">
                  <c:v>2064.424</c:v>
                </c:pt>
                <c:pt idx="3194">
                  <c:v>2064.906</c:v>
                </c:pt>
                <c:pt idx="3195">
                  <c:v>2065.388</c:v>
                </c:pt>
                <c:pt idx="3196">
                  <c:v>2065.87</c:v>
                </c:pt>
                <c:pt idx="3197">
                  <c:v>2066.352</c:v>
                </c:pt>
                <c:pt idx="3198">
                  <c:v>2066.834</c:v>
                </c:pt>
                <c:pt idx="3199">
                  <c:v>2067.316</c:v>
                </c:pt>
                <c:pt idx="3200">
                  <c:v>2067.798</c:v>
                </c:pt>
                <c:pt idx="3201">
                  <c:v>2068.281</c:v>
                </c:pt>
                <c:pt idx="3202">
                  <c:v>2068.763</c:v>
                </c:pt>
                <c:pt idx="3203">
                  <c:v>2069.245</c:v>
                </c:pt>
                <c:pt idx="3204">
                  <c:v>2069.727</c:v>
                </c:pt>
                <c:pt idx="3205">
                  <c:v>2070.209</c:v>
                </c:pt>
                <c:pt idx="3206">
                  <c:v>2070.691</c:v>
                </c:pt>
                <c:pt idx="3207">
                  <c:v>2071.173</c:v>
                </c:pt>
                <c:pt idx="3208">
                  <c:v>2071.655</c:v>
                </c:pt>
                <c:pt idx="3209">
                  <c:v>2072.137</c:v>
                </c:pt>
                <c:pt idx="3210">
                  <c:v>2072.62</c:v>
                </c:pt>
                <c:pt idx="3211">
                  <c:v>2073.102</c:v>
                </c:pt>
                <c:pt idx="3212">
                  <c:v>2073.584</c:v>
                </c:pt>
                <c:pt idx="3213">
                  <c:v>2074.066</c:v>
                </c:pt>
                <c:pt idx="3214">
                  <c:v>2074.548</c:v>
                </c:pt>
                <c:pt idx="3215">
                  <c:v>2075.03</c:v>
                </c:pt>
                <c:pt idx="3216">
                  <c:v>2075.512</c:v>
                </c:pt>
                <c:pt idx="3217">
                  <c:v>2075.994</c:v>
                </c:pt>
                <c:pt idx="3218">
                  <c:v>2076.477</c:v>
                </c:pt>
                <c:pt idx="3219">
                  <c:v>2076.959</c:v>
                </c:pt>
                <c:pt idx="3220">
                  <c:v>2077.441</c:v>
                </c:pt>
                <c:pt idx="3221">
                  <c:v>2077.923</c:v>
                </c:pt>
                <c:pt idx="3222">
                  <c:v>2078.405</c:v>
                </c:pt>
                <c:pt idx="3223">
                  <c:v>2078.887</c:v>
                </c:pt>
                <c:pt idx="3224">
                  <c:v>2079.369</c:v>
                </c:pt>
                <c:pt idx="3225">
                  <c:v>2079.851</c:v>
                </c:pt>
                <c:pt idx="3226">
                  <c:v>2080.333</c:v>
                </c:pt>
                <c:pt idx="3227">
                  <c:v>2080.816</c:v>
                </c:pt>
                <c:pt idx="3228">
                  <c:v>2081.298</c:v>
                </c:pt>
                <c:pt idx="3229">
                  <c:v>2081.78</c:v>
                </c:pt>
                <c:pt idx="3230">
                  <c:v>2082.262</c:v>
                </c:pt>
                <c:pt idx="3231">
                  <c:v>2082.744</c:v>
                </c:pt>
                <c:pt idx="3232">
                  <c:v>2083.226</c:v>
                </c:pt>
                <c:pt idx="3233">
                  <c:v>2083.708</c:v>
                </c:pt>
                <c:pt idx="3234">
                  <c:v>2084.19</c:v>
                </c:pt>
                <c:pt idx="3235">
                  <c:v>2084.673</c:v>
                </c:pt>
                <c:pt idx="3236">
                  <c:v>2085.155</c:v>
                </c:pt>
                <c:pt idx="3237">
                  <c:v>2085.637</c:v>
                </c:pt>
                <c:pt idx="3238">
                  <c:v>2086.119</c:v>
                </c:pt>
                <c:pt idx="3239">
                  <c:v>2086.601</c:v>
                </c:pt>
                <c:pt idx="3240">
                  <c:v>2087.083</c:v>
                </c:pt>
                <c:pt idx="3241">
                  <c:v>2087.565</c:v>
                </c:pt>
                <c:pt idx="3242">
                  <c:v>2088.047</c:v>
                </c:pt>
                <c:pt idx="3243">
                  <c:v>2088.53</c:v>
                </c:pt>
                <c:pt idx="3244">
                  <c:v>2089.011</c:v>
                </c:pt>
                <c:pt idx="3245">
                  <c:v>2089.494</c:v>
                </c:pt>
                <c:pt idx="3246">
                  <c:v>2089.976</c:v>
                </c:pt>
                <c:pt idx="3247">
                  <c:v>2090.458</c:v>
                </c:pt>
                <c:pt idx="3248">
                  <c:v>2090.94</c:v>
                </c:pt>
                <c:pt idx="3249">
                  <c:v>2091.422</c:v>
                </c:pt>
                <c:pt idx="3250">
                  <c:v>2091.904</c:v>
                </c:pt>
                <c:pt idx="3251">
                  <c:v>2092.386</c:v>
                </c:pt>
                <c:pt idx="3252">
                  <c:v>2092.868</c:v>
                </c:pt>
                <c:pt idx="3253">
                  <c:v>2093.351</c:v>
                </c:pt>
                <c:pt idx="3254">
                  <c:v>2093.833</c:v>
                </c:pt>
                <c:pt idx="3255">
                  <c:v>2094.315</c:v>
                </c:pt>
                <c:pt idx="3256">
                  <c:v>2094.797</c:v>
                </c:pt>
                <c:pt idx="3257">
                  <c:v>2095.279</c:v>
                </c:pt>
                <c:pt idx="3258">
                  <c:v>2095.761</c:v>
                </c:pt>
                <c:pt idx="3259">
                  <c:v>2096.243</c:v>
                </c:pt>
                <c:pt idx="3260">
                  <c:v>2096.725</c:v>
                </c:pt>
                <c:pt idx="3261">
                  <c:v>2097.208</c:v>
                </c:pt>
                <c:pt idx="3262">
                  <c:v>2097.69</c:v>
                </c:pt>
                <c:pt idx="3263">
                  <c:v>2098.172</c:v>
                </c:pt>
                <c:pt idx="3264">
                  <c:v>2098.654</c:v>
                </c:pt>
                <c:pt idx="3265">
                  <c:v>2099.136</c:v>
                </c:pt>
                <c:pt idx="3266">
                  <c:v>2099.618</c:v>
                </c:pt>
                <c:pt idx="3267">
                  <c:v>2100.1</c:v>
                </c:pt>
                <c:pt idx="3268">
                  <c:v>2100.582</c:v>
                </c:pt>
                <c:pt idx="3269">
                  <c:v>2101.064</c:v>
                </c:pt>
                <c:pt idx="3270">
                  <c:v>2101.547</c:v>
                </c:pt>
                <c:pt idx="3271">
                  <c:v>2102.029</c:v>
                </c:pt>
                <c:pt idx="3272">
                  <c:v>2102.511</c:v>
                </c:pt>
                <c:pt idx="3273">
                  <c:v>2102.993</c:v>
                </c:pt>
                <c:pt idx="3274">
                  <c:v>2103.475</c:v>
                </c:pt>
                <c:pt idx="3275">
                  <c:v>2103.957</c:v>
                </c:pt>
                <c:pt idx="3276">
                  <c:v>2104.439</c:v>
                </c:pt>
                <c:pt idx="3277">
                  <c:v>2104.921</c:v>
                </c:pt>
                <c:pt idx="3278">
                  <c:v>2105.404</c:v>
                </c:pt>
                <c:pt idx="3279">
                  <c:v>2105.886</c:v>
                </c:pt>
                <c:pt idx="3280">
                  <c:v>2106.368</c:v>
                </c:pt>
                <c:pt idx="3281">
                  <c:v>2106.85</c:v>
                </c:pt>
                <c:pt idx="3282">
                  <c:v>2107.332</c:v>
                </c:pt>
                <c:pt idx="3283">
                  <c:v>2107.814</c:v>
                </c:pt>
                <c:pt idx="3284">
                  <c:v>2108.296</c:v>
                </c:pt>
                <c:pt idx="3285">
                  <c:v>2108.778</c:v>
                </c:pt>
                <c:pt idx="3286">
                  <c:v>2109.26</c:v>
                </c:pt>
                <c:pt idx="3287">
                  <c:v>2109.743</c:v>
                </c:pt>
                <c:pt idx="3288">
                  <c:v>2110.225</c:v>
                </c:pt>
                <c:pt idx="3289">
                  <c:v>2110.707</c:v>
                </c:pt>
                <c:pt idx="3290">
                  <c:v>2111.189</c:v>
                </c:pt>
                <c:pt idx="3291">
                  <c:v>2111.671</c:v>
                </c:pt>
                <c:pt idx="3292">
                  <c:v>2112.153</c:v>
                </c:pt>
                <c:pt idx="3293">
                  <c:v>2112.635</c:v>
                </c:pt>
                <c:pt idx="3294">
                  <c:v>2113.117</c:v>
                </c:pt>
                <c:pt idx="3295">
                  <c:v>2113.6</c:v>
                </c:pt>
                <c:pt idx="3296">
                  <c:v>2114.082</c:v>
                </c:pt>
                <c:pt idx="3297">
                  <c:v>2114.564</c:v>
                </c:pt>
                <c:pt idx="3298">
                  <c:v>2115.046</c:v>
                </c:pt>
                <c:pt idx="3299">
                  <c:v>2115.528</c:v>
                </c:pt>
                <c:pt idx="3300">
                  <c:v>2116.01</c:v>
                </c:pt>
                <c:pt idx="3301">
                  <c:v>2116.492</c:v>
                </c:pt>
                <c:pt idx="3302">
                  <c:v>2116.974</c:v>
                </c:pt>
                <c:pt idx="3303">
                  <c:v>2117.457</c:v>
                </c:pt>
                <c:pt idx="3304">
                  <c:v>2117.938</c:v>
                </c:pt>
                <c:pt idx="3305">
                  <c:v>2118.421</c:v>
                </c:pt>
                <c:pt idx="3306">
                  <c:v>2118.903</c:v>
                </c:pt>
                <c:pt idx="3307">
                  <c:v>2119.385</c:v>
                </c:pt>
                <c:pt idx="3308">
                  <c:v>2119.867</c:v>
                </c:pt>
                <c:pt idx="3309">
                  <c:v>2120.349</c:v>
                </c:pt>
                <c:pt idx="3310">
                  <c:v>2120.831</c:v>
                </c:pt>
                <c:pt idx="3311">
                  <c:v>2121.313</c:v>
                </c:pt>
                <c:pt idx="3312">
                  <c:v>2121.795</c:v>
                </c:pt>
                <c:pt idx="3313">
                  <c:v>2122.278</c:v>
                </c:pt>
                <c:pt idx="3314">
                  <c:v>2122.76</c:v>
                </c:pt>
                <c:pt idx="3315">
                  <c:v>2123.242</c:v>
                </c:pt>
                <c:pt idx="3316">
                  <c:v>2123.724</c:v>
                </c:pt>
                <c:pt idx="3317">
                  <c:v>2124.206</c:v>
                </c:pt>
                <c:pt idx="3318">
                  <c:v>2124.688</c:v>
                </c:pt>
                <c:pt idx="3319">
                  <c:v>2125.17</c:v>
                </c:pt>
                <c:pt idx="3320">
                  <c:v>2125.652</c:v>
                </c:pt>
                <c:pt idx="3321">
                  <c:v>2126.135</c:v>
                </c:pt>
                <c:pt idx="3322">
                  <c:v>2126.617</c:v>
                </c:pt>
                <c:pt idx="3323">
                  <c:v>2127.099</c:v>
                </c:pt>
                <c:pt idx="3324">
                  <c:v>2127.581</c:v>
                </c:pt>
                <c:pt idx="3325">
                  <c:v>2128.063</c:v>
                </c:pt>
                <c:pt idx="3326">
                  <c:v>2128.545</c:v>
                </c:pt>
                <c:pt idx="3327">
                  <c:v>2129.027</c:v>
                </c:pt>
                <c:pt idx="3328">
                  <c:v>2129.509</c:v>
                </c:pt>
                <c:pt idx="3329">
                  <c:v>2129.991</c:v>
                </c:pt>
                <c:pt idx="3330">
                  <c:v>2130.474</c:v>
                </c:pt>
                <c:pt idx="3331">
                  <c:v>2130.956</c:v>
                </c:pt>
                <c:pt idx="3332">
                  <c:v>2131.438</c:v>
                </c:pt>
                <c:pt idx="3333">
                  <c:v>2131.92</c:v>
                </c:pt>
                <c:pt idx="3334">
                  <c:v>2132.402</c:v>
                </c:pt>
                <c:pt idx="3335">
                  <c:v>2132.884</c:v>
                </c:pt>
                <c:pt idx="3336">
                  <c:v>2133.366</c:v>
                </c:pt>
                <c:pt idx="3337">
                  <c:v>2133.848</c:v>
                </c:pt>
                <c:pt idx="3338">
                  <c:v>2134.331</c:v>
                </c:pt>
                <c:pt idx="3339">
                  <c:v>2134.813</c:v>
                </c:pt>
                <c:pt idx="3340">
                  <c:v>2135.295</c:v>
                </c:pt>
                <c:pt idx="3341">
                  <c:v>2135.777</c:v>
                </c:pt>
                <c:pt idx="3342">
                  <c:v>2136.259</c:v>
                </c:pt>
                <c:pt idx="3343">
                  <c:v>2136.741</c:v>
                </c:pt>
                <c:pt idx="3344">
                  <c:v>2137.223</c:v>
                </c:pt>
                <c:pt idx="3345">
                  <c:v>2137.705</c:v>
                </c:pt>
                <c:pt idx="3346">
                  <c:v>2138.188</c:v>
                </c:pt>
                <c:pt idx="3347">
                  <c:v>2138.67</c:v>
                </c:pt>
                <c:pt idx="3348">
                  <c:v>2139.152</c:v>
                </c:pt>
                <c:pt idx="3349">
                  <c:v>2139.634</c:v>
                </c:pt>
                <c:pt idx="3350">
                  <c:v>2140.116</c:v>
                </c:pt>
                <c:pt idx="3351">
                  <c:v>2140.598</c:v>
                </c:pt>
                <c:pt idx="3352">
                  <c:v>2141.08</c:v>
                </c:pt>
                <c:pt idx="3353">
                  <c:v>2141.562</c:v>
                </c:pt>
                <c:pt idx="3354">
                  <c:v>2142.044</c:v>
                </c:pt>
                <c:pt idx="3355">
                  <c:v>2142.527</c:v>
                </c:pt>
                <c:pt idx="3356">
                  <c:v>2143.009</c:v>
                </c:pt>
                <c:pt idx="3357">
                  <c:v>2143.491</c:v>
                </c:pt>
                <c:pt idx="3358">
                  <c:v>2143.973</c:v>
                </c:pt>
                <c:pt idx="3359">
                  <c:v>2144.455</c:v>
                </c:pt>
                <c:pt idx="3360">
                  <c:v>2144.937</c:v>
                </c:pt>
                <c:pt idx="3361">
                  <c:v>2145.419</c:v>
                </c:pt>
                <c:pt idx="3362">
                  <c:v>2145.901</c:v>
                </c:pt>
                <c:pt idx="3363">
                  <c:v>2146.384</c:v>
                </c:pt>
                <c:pt idx="3364">
                  <c:v>2146.865</c:v>
                </c:pt>
                <c:pt idx="3365">
                  <c:v>2147.348</c:v>
                </c:pt>
                <c:pt idx="3366">
                  <c:v>2147.83</c:v>
                </c:pt>
                <c:pt idx="3367">
                  <c:v>2148.312</c:v>
                </c:pt>
                <c:pt idx="3368">
                  <c:v>2148.794</c:v>
                </c:pt>
                <c:pt idx="3369">
                  <c:v>2149.276</c:v>
                </c:pt>
                <c:pt idx="3370">
                  <c:v>2149.758</c:v>
                </c:pt>
                <c:pt idx="3371">
                  <c:v>2150.24</c:v>
                </c:pt>
                <c:pt idx="3372">
                  <c:v>2150.722</c:v>
                </c:pt>
                <c:pt idx="3373">
                  <c:v>2151.205</c:v>
                </c:pt>
                <c:pt idx="3374">
                  <c:v>2151.687</c:v>
                </c:pt>
                <c:pt idx="3375">
                  <c:v>2152.169</c:v>
                </c:pt>
                <c:pt idx="3376">
                  <c:v>2152.651</c:v>
                </c:pt>
                <c:pt idx="3377">
                  <c:v>2153.133</c:v>
                </c:pt>
                <c:pt idx="3378">
                  <c:v>2153.615</c:v>
                </c:pt>
                <c:pt idx="3379">
                  <c:v>2154.097</c:v>
                </c:pt>
                <c:pt idx="3380">
                  <c:v>2154.579</c:v>
                </c:pt>
                <c:pt idx="3381">
                  <c:v>2155.062</c:v>
                </c:pt>
                <c:pt idx="3382">
                  <c:v>2155.544</c:v>
                </c:pt>
                <c:pt idx="3383">
                  <c:v>2156.026</c:v>
                </c:pt>
                <c:pt idx="3384">
                  <c:v>2156.508</c:v>
                </c:pt>
                <c:pt idx="3385">
                  <c:v>2156.99</c:v>
                </c:pt>
                <c:pt idx="3386">
                  <c:v>2157.472</c:v>
                </c:pt>
                <c:pt idx="3387">
                  <c:v>2157.954</c:v>
                </c:pt>
                <c:pt idx="3388">
                  <c:v>2158.436</c:v>
                </c:pt>
                <c:pt idx="3389">
                  <c:v>2158.918</c:v>
                </c:pt>
                <c:pt idx="3390">
                  <c:v>2159.401</c:v>
                </c:pt>
                <c:pt idx="3391">
                  <c:v>2159.883</c:v>
                </c:pt>
                <c:pt idx="3392">
                  <c:v>2160.365</c:v>
                </c:pt>
                <c:pt idx="3393">
                  <c:v>2160.847</c:v>
                </c:pt>
                <c:pt idx="3394">
                  <c:v>2161.329</c:v>
                </c:pt>
                <c:pt idx="3395">
                  <c:v>2161.811</c:v>
                </c:pt>
                <c:pt idx="3396">
                  <c:v>2162.293</c:v>
                </c:pt>
                <c:pt idx="3397">
                  <c:v>2162.775</c:v>
                </c:pt>
                <c:pt idx="3398">
                  <c:v>2163.258</c:v>
                </c:pt>
                <c:pt idx="3399">
                  <c:v>2163.74</c:v>
                </c:pt>
                <c:pt idx="3400">
                  <c:v>2164.222</c:v>
                </c:pt>
                <c:pt idx="3401">
                  <c:v>2164.704</c:v>
                </c:pt>
                <c:pt idx="3402">
                  <c:v>2165.186</c:v>
                </c:pt>
                <c:pt idx="3403">
                  <c:v>2165.668</c:v>
                </c:pt>
                <c:pt idx="3404">
                  <c:v>2166.15</c:v>
                </c:pt>
                <c:pt idx="3405">
                  <c:v>2166.632</c:v>
                </c:pt>
                <c:pt idx="3406">
                  <c:v>2167.115</c:v>
                </c:pt>
                <c:pt idx="3407">
                  <c:v>2167.597</c:v>
                </c:pt>
                <c:pt idx="3408">
                  <c:v>2168.079</c:v>
                </c:pt>
                <c:pt idx="3409">
                  <c:v>2168.561</c:v>
                </c:pt>
                <c:pt idx="3410">
                  <c:v>2169.043</c:v>
                </c:pt>
                <c:pt idx="3411">
                  <c:v>2169.525</c:v>
                </c:pt>
                <c:pt idx="3412">
                  <c:v>2170.007</c:v>
                </c:pt>
                <c:pt idx="3413">
                  <c:v>2170.489</c:v>
                </c:pt>
                <c:pt idx="3414">
                  <c:v>2170.971</c:v>
                </c:pt>
                <c:pt idx="3415">
                  <c:v>2171.454</c:v>
                </c:pt>
                <c:pt idx="3416">
                  <c:v>2171.936</c:v>
                </c:pt>
                <c:pt idx="3417">
                  <c:v>2172.418</c:v>
                </c:pt>
                <c:pt idx="3418">
                  <c:v>2172.9</c:v>
                </c:pt>
                <c:pt idx="3419">
                  <c:v>2173.382</c:v>
                </c:pt>
                <c:pt idx="3420">
                  <c:v>2173.864</c:v>
                </c:pt>
                <c:pt idx="3421">
                  <c:v>2174.346</c:v>
                </c:pt>
                <c:pt idx="3422">
                  <c:v>2174.828</c:v>
                </c:pt>
                <c:pt idx="3423">
                  <c:v>2175.311</c:v>
                </c:pt>
                <c:pt idx="3424">
                  <c:v>2175.792</c:v>
                </c:pt>
                <c:pt idx="3425">
                  <c:v>2176.275</c:v>
                </c:pt>
                <c:pt idx="3426">
                  <c:v>2176.757</c:v>
                </c:pt>
                <c:pt idx="3427">
                  <c:v>2177.239</c:v>
                </c:pt>
                <c:pt idx="3428">
                  <c:v>2177.721</c:v>
                </c:pt>
                <c:pt idx="3429">
                  <c:v>2178.203</c:v>
                </c:pt>
                <c:pt idx="3430">
                  <c:v>2178.685</c:v>
                </c:pt>
                <c:pt idx="3431">
                  <c:v>2179.167</c:v>
                </c:pt>
                <c:pt idx="3432">
                  <c:v>2179.649</c:v>
                </c:pt>
                <c:pt idx="3433">
                  <c:v>2180.132</c:v>
                </c:pt>
                <c:pt idx="3434">
                  <c:v>2180.614</c:v>
                </c:pt>
                <c:pt idx="3435">
                  <c:v>2181.096</c:v>
                </c:pt>
                <c:pt idx="3436">
                  <c:v>2181.578</c:v>
                </c:pt>
                <c:pt idx="3437">
                  <c:v>2182.06</c:v>
                </c:pt>
                <c:pt idx="3438">
                  <c:v>2182.542</c:v>
                </c:pt>
                <c:pt idx="3439">
                  <c:v>2183.024</c:v>
                </c:pt>
                <c:pt idx="3440">
                  <c:v>2183.506</c:v>
                </c:pt>
                <c:pt idx="3441">
                  <c:v>2183.989</c:v>
                </c:pt>
                <c:pt idx="3442">
                  <c:v>2184.471</c:v>
                </c:pt>
                <c:pt idx="3443">
                  <c:v>2184.953</c:v>
                </c:pt>
                <c:pt idx="3444">
                  <c:v>2185.435</c:v>
                </c:pt>
                <c:pt idx="3445">
                  <c:v>2185.917</c:v>
                </c:pt>
                <c:pt idx="3446">
                  <c:v>2186.399</c:v>
                </c:pt>
                <c:pt idx="3447">
                  <c:v>2186.881</c:v>
                </c:pt>
                <c:pt idx="3448">
                  <c:v>2187.363</c:v>
                </c:pt>
                <c:pt idx="3449">
                  <c:v>2187.845</c:v>
                </c:pt>
                <c:pt idx="3450">
                  <c:v>2188.328</c:v>
                </c:pt>
                <c:pt idx="3451">
                  <c:v>2188.81</c:v>
                </c:pt>
                <c:pt idx="3452">
                  <c:v>2189.292</c:v>
                </c:pt>
                <c:pt idx="3453">
                  <c:v>2189.774</c:v>
                </c:pt>
                <c:pt idx="3454">
                  <c:v>2190.256</c:v>
                </c:pt>
                <c:pt idx="3455">
                  <c:v>2190.738</c:v>
                </c:pt>
                <c:pt idx="3456">
                  <c:v>2191.22</c:v>
                </c:pt>
                <c:pt idx="3457">
                  <c:v>2191.702</c:v>
                </c:pt>
                <c:pt idx="3458">
                  <c:v>2192.185</c:v>
                </c:pt>
                <c:pt idx="3459">
                  <c:v>2192.667</c:v>
                </c:pt>
                <c:pt idx="3460">
                  <c:v>2193.149</c:v>
                </c:pt>
                <c:pt idx="3461">
                  <c:v>2193.631</c:v>
                </c:pt>
                <c:pt idx="3462">
                  <c:v>2194.113</c:v>
                </c:pt>
                <c:pt idx="3463">
                  <c:v>2194.595</c:v>
                </c:pt>
                <c:pt idx="3464">
                  <c:v>2195.077</c:v>
                </c:pt>
                <c:pt idx="3465">
                  <c:v>2195.559</c:v>
                </c:pt>
                <c:pt idx="3466">
                  <c:v>2196.042</c:v>
                </c:pt>
                <c:pt idx="3467">
                  <c:v>2196.524</c:v>
                </c:pt>
                <c:pt idx="3468">
                  <c:v>2197.006</c:v>
                </c:pt>
                <c:pt idx="3469">
                  <c:v>2197.488</c:v>
                </c:pt>
                <c:pt idx="3470">
                  <c:v>2197.97</c:v>
                </c:pt>
                <c:pt idx="3471">
                  <c:v>2198.452</c:v>
                </c:pt>
                <c:pt idx="3472">
                  <c:v>2198.934</c:v>
                </c:pt>
                <c:pt idx="3473">
                  <c:v>2199.416</c:v>
                </c:pt>
                <c:pt idx="3474">
                  <c:v>2199.898</c:v>
                </c:pt>
                <c:pt idx="3475">
                  <c:v>2200.381</c:v>
                </c:pt>
                <c:pt idx="3476">
                  <c:v>2200.863</c:v>
                </c:pt>
                <c:pt idx="3477">
                  <c:v>2201.345</c:v>
                </c:pt>
                <c:pt idx="3478">
                  <c:v>2201.827</c:v>
                </c:pt>
                <c:pt idx="3479">
                  <c:v>2202.309</c:v>
                </c:pt>
                <c:pt idx="3480">
                  <c:v>2202.791</c:v>
                </c:pt>
                <c:pt idx="3481">
                  <c:v>2203.273</c:v>
                </c:pt>
                <c:pt idx="3482">
                  <c:v>2203.755</c:v>
                </c:pt>
                <c:pt idx="3483">
                  <c:v>2204.238</c:v>
                </c:pt>
                <c:pt idx="3484">
                  <c:v>2204.719</c:v>
                </c:pt>
                <c:pt idx="3485">
                  <c:v>2205.202</c:v>
                </c:pt>
                <c:pt idx="3486">
                  <c:v>2205.684</c:v>
                </c:pt>
                <c:pt idx="3487">
                  <c:v>2206.166</c:v>
                </c:pt>
                <c:pt idx="3488">
                  <c:v>2206.648</c:v>
                </c:pt>
                <c:pt idx="3489">
                  <c:v>2207.13</c:v>
                </c:pt>
                <c:pt idx="3490">
                  <c:v>2207.612</c:v>
                </c:pt>
                <c:pt idx="3491">
                  <c:v>2208.094</c:v>
                </c:pt>
                <c:pt idx="3492">
                  <c:v>2208.576</c:v>
                </c:pt>
                <c:pt idx="3493">
                  <c:v>2209.059</c:v>
                </c:pt>
                <c:pt idx="3494">
                  <c:v>2209.541</c:v>
                </c:pt>
                <c:pt idx="3495">
                  <c:v>2210.023</c:v>
                </c:pt>
                <c:pt idx="3496">
                  <c:v>2210.505</c:v>
                </c:pt>
                <c:pt idx="3497">
                  <c:v>2210.987</c:v>
                </c:pt>
                <c:pt idx="3498">
                  <c:v>2211.469</c:v>
                </c:pt>
                <c:pt idx="3499">
                  <c:v>2211.951</c:v>
                </c:pt>
                <c:pt idx="3500">
                  <c:v>2212.433</c:v>
                </c:pt>
                <c:pt idx="3501">
                  <c:v>2212.916</c:v>
                </c:pt>
                <c:pt idx="3502">
                  <c:v>2213.398</c:v>
                </c:pt>
                <c:pt idx="3503">
                  <c:v>2213.88</c:v>
                </c:pt>
                <c:pt idx="3504">
                  <c:v>2214.362</c:v>
                </c:pt>
                <c:pt idx="3505">
                  <c:v>2214.844</c:v>
                </c:pt>
                <c:pt idx="3506">
                  <c:v>2215.326</c:v>
                </c:pt>
                <c:pt idx="3507">
                  <c:v>2215.808</c:v>
                </c:pt>
                <c:pt idx="3508">
                  <c:v>2216.29</c:v>
                </c:pt>
                <c:pt idx="3509">
                  <c:v>2216.772</c:v>
                </c:pt>
                <c:pt idx="3510">
                  <c:v>2217.255</c:v>
                </c:pt>
                <c:pt idx="3511">
                  <c:v>2217.737</c:v>
                </c:pt>
                <c:pt idx="3512">
                  <c:v>2218.219</c:v>
                </c:pt>
                <c:pt idx="3513">
                  <c:v>2218.701</c:v>
                </c:pt>
                <c:pt idx="3514">
                  <c:v>2219.183</c:v>
                </c:pt>
                <c:pt idx="3515">
                  <c:v>2219.665</c:v>
                </c:pt>
                <c:pt idx="3516">
                  <c:v>2220.147</c:v>
                </c:pt>
                <c:pt idx="3517">
                  <c:v>2220.629</c:v>
                </c:pt>
                <c:pt idx="3518">
                  <c:v>2221.112</c:v>
                </c:pt>
                <c:pt idx="3519">
                  <c:v>2221.594</c:v>
                </c:pt>
                <c:pt idx="3520">
                  <c:v>2222.076</c:v>
                </c:pt>
                <c:pt idx="3521">
                  <c:v>2222.558</c:v>
                </c:pt>
                <c:pt idx="3522">
                  <c:v>2223.04</c:v>
                </c:pt>
                <c:pt idx="3523">
                  <c:v>2223.522</c:v>
                </c:pt>
                <c:pt idx="3524">
                  <c:v>2224.004</c:v>
                </c:pt>
                <c:pt idx="3525">
                  <c:v>2224.486</c:v>
                </c:pt>
                <c:pt idx="3526">
                  <c:v>2224.969</c:v>
                </c:pt>
                <c:pt idx="3527">
                  <c:v>2225.451</c:v>
                </c:pt>
                <c:pt idx="3528">
                  <c:v>2225.933</c:v>
                </c:pt>
                <c:pt idx="3529">
                  <c:v>2226.415</c:v>
                </c:pt>
                <c:pt idx="3530">
                  <c:v>2226.897</c:v>
                </c:pt>
                <c:pt idx="3531">
                  <c:v>2227.379</c:v>
                </c:pt>
                <c:pt idx="3532">
                  <c:v>2227.861</c:v>
                </c:pt>
                <c:pt idx="3533">
                  <c:v>2228.343</c:v>
                </c:pt>
                <c:pt idx="3534">
                  <c:v>2228.825</c:v>
                </c:pt>
                <c:pt idx="3535">
                  <c:v>2229.308</c:v>
                </c:pt>
                <c:pt idx="3536">
                  <c:v>2229.79</c:v>
                </c:pt>
                <c:pt idx="3537">
                  <c:v>2230.272</c:v>
                </c:pt>
                <c:pt idx="3538">
                  <c:v>2230.754</c:v>
                </c:pt>
                <c:pt idx="3539">
                  <c:v>2231.236</c:v>
                </c:pt>
                <c:pt idx="3540">
                  <c:v>2231.718</c:v>
                </c:pt>
                <c:pt idx="3541">
                  <c:v>2232.2</c:v>
                </c:pt>
                <c:pt idx="3542">
                  <c:v>2232.682</c:v>
                </c:pt>
                <c:pt idx="3543">
                  <c:v>2233.165</c:v>
                </c:pt>
                <c:pt idx="3544">
                  <c:v>2233.646</c:v>
                </c:pt>
                <c:pt idx="3545">
                  <c:v>2234.129</c:v>
                </c:pt>
                <c:pt idx="3546">
                  <c:v>2234.611</c:v>
                </c:pt>
                <c:pt idx="3547">
                  <c:v>2235.093</c:v>
                </c:pt>
                <c:pt idx="3548">
                  <c:v>2235.575</c:v>
                </c:pt>
                <c:pt idx="3549">
                  <c:v>2236.057</c:v>
                </c:pt>
                <c:pt idx="3550">
                  <c:v>2236.539</c:v>
                </c:pt>
                <c:pt idx="3551">
                  <c:v>2237.021</c:v>
                </c:pt>
                <c:pt idx="3552">
                  <c:v>2237.503</c:v>
                </c:pt>
                <c:pt idx="3553">
                  <c:v>2237.986</c:v>
                </c:pt>
                <c:pt idx="3554">
                  <c:v>2238.468</c:v>
                </c:pt>
                <c:pt idx="3555">
                  <c:v>2238.95</c:v>
                </c:pt>
                <c:pt idx="3556">
                  <c:v>2239.432</c:v>
                </c:pt>
                <c:pt idx="3557">
                  <c:v>2239.914</c:v>
                </c:pt>
                <c:pt idx="3558">
                  <c:v>2240.396</c:v>
                </c:pt>
                <c:pt idx="3559">
                  <c:v>2240.878</c:v>
                </c:pt>
                <c:pt idx="3560">
                  <c:v>2241.36</c:v>
                </c:pt>
                <c:pt idx="3561">
                  <c:v>2241.843</c:v>
                </c:pt>
                <c:pt idx="3562">
                  <c:v>2242.325</c:v>
                </c:pt>
                <c:pt idx="3563">
                  <c:v>2242.807</c:v>
                </c:pt>
                <c:pt idx="3564">
                  <c:v>2243.289</c:v>
                </c:pt>
                <c:pt idx="3565">
                  <c:v>2243.771</c:v>
                </c:pt>
                <c:pt idx="3566">
                  <c:v>2244.253</c:v>
                </c:pt>
                <c:pt idx="3567">
                  <c:v>2244.735</c:v>
                </c:pt>
                <c:pt idx="3568">
                  <c:v>2245.217</c:v>
                </c:pt>
                <c:pt idx="3569">
                  <c:v>2245.699</c:v>
                </c:pt>
                <c:pt idx="3570">
                  <c:v>2246.182</c:v>
                </c:pt>
                <c:pt idx="3571">
                  <c:v>2246.664</c:v>
                </c:pt>
                <c:pt idx="3572">
                  <c:v>2247.146</c:v>
                </c:pt>
                <c:pt idx="3573">
                  <c:v>2247.628</c:v>
                </c:pt>
                <c:pt idx="3574">
                  <c:v>2248.11</c:v>
                </c:pt>
                <c:pt idx="3575">
                  <c:v>2248.592</c:v>
                </c:pt>
                <c:pt idx="3576">
                  <c:v>2249.074</c:v>
                </c:pt>
                <c:pt idx="3577">
                  <c:v>2249.556</c:v>
                </c:pt>
                <c:pt idx="3578">
                  <c:v>2250.039</c:v>
                </c:pt>
                <c:pt idx="3579">
                  <c:v>2250.521</c:v>
                </c:pt>
                <c:pt idx="3580">
                  <c:v>2251.003</c:v>
                </c:pt>
                <c:pt idx="3581">
                  <c:v>2251.485</c:v>
                </c:pt>
                <c:pt idx="3582">
                  <c:v>2251.967</c:v>
                </c:pt>
                <c:pt idx="3583">
                  <c:v>2252.449</c:v>
                </c:pt>
                <c:pt idx="3584">
                  <c:v>2252.931</c:v>
                </c:pt>
                <c:pt idx="3585">
                  <c:v>2253.413</c:v>
                </c:pt>
                <c:pt idx="3586">
                  <c:v>2253.896</c:v>
                </c:pt>
                <c:pt idx="3587">
                  <c:v>2254.378</c:v>
                </c:pt>
                <c:pt idx="3588">
                  <c:v>2254.86</c:v>
                </c:pt>
                <c:pt idx="3589">
                  <c:v>2255.342</c:v>
                </c:pt>
                <c:pt idx="3590">
                  <c:v>2255.824</c:v>
                </c:pt>
                <c:pt idx="3591">
                  <c:v>2256.306</c:v>
                </c:pt>
                <c:pt idx="3592">
                  <c:v>2256.788</c:v>
                </c:pt>
                <c:pt idx="3593">
                  <c:v>2257.27</c:v>
                </c:pt>
                <c:pt idx="3594">
                  <c:v>2257.752</c:v>
                </c:pt>
                <c:pt idx="3595">
                  <c:v>2258.235</c:v>
                </c:pt>
                <c:pt idx="3596">
                  <c:v>2258.717</c:v>
                </c:pt>
                <c:pt idx="3597">
                  <c:v>2259.199</c:v>
                </c:pt>
                <c:pt idx="3598">
                  <c:v>2259.681</c:v>
                </c:pt>
                <c:pt idx="3599">
                  <c:v>2260.163</c:v>
                </c:pt>
                <c:pt idx="3600">
                  <c:v>2260.645</c:v>
                </c:pt>
                <c:pt idx="3601">
                  <c:v>2261.127</c:v>
                </c:pt>
                <c:pt idx="3602">
                  <c:v>2261.609</c:v>
                </c:pt>
                <c:pt idx="3603">
                  <c:v>2262.092</c:v>
                </c:pt>
                <c:pt idx="3604">
                  <c:v>2262.573</c:v>
                </c:pt>
                <c:pt idx="3605">
                  <c:v>2263.056</c:v>
                </c:pt>
                <c:pt idx="3606">
                  <c:v>2263.538</c:v>
                </c:pt>
                <c:pt idx="3607">
                  <c:v>2264.02</c:v>
                </c:pt>
                <c:pt idx="3608">
                  <c:v>2264.502</c:v>
                </c:pt>
                <c:pt idx="3609">
                  <c:v>2264.984</c:v>
                </c:pt>
                <c:pt idx="3610">
                  <c:v>2265.466</c:v>
                </c:pt>
                <c:pt idx="3611">
                  <c:v>2265.948</c:v>
                </c:pt>
                <c:pt idx="3612">
                  <c:v>2266.43</c:v>
                </c:pt>
                <c:pt idx="3613">
                  <c:v>2266.913</c:v>
                </c:pt>
                <c:pt idx="3614">
                  <c:v>2267.395</c:v>
                </c:pt>
                <c:pt idx="3615">
                  <c:v>2267.877</c:v>
                </c:pt>
                <c:pt idx="3616">
                  <c:v>2268.359</c:v>
                </c:pt>
                <c:pt idx="3617">
                  <c:v>2268.841</c:v>
                </c:pt>
                <c:pt idx="3618">
                  <c:v>2269.323</c:v>
                </c:pt>
                <c:pt idx="3619">
                  <c:v>2269.805</c:v>
                </c:pt>
                <c:pt idx="3620">
                  <c:v>2270.287</c:v>
                </c:pt>
                <c:pt idx="3621">
                  <c:v>2270.77</c:v>
                </c:pt>
                <c:pt idx="3622">
                  <c:v>2271.252</c:v>
                </c:pt>
                <c:pt idx="3623">
                  <c:v>2271.734</c:v>
                </c:pt>
                <c:pt idx="3624">
                  <c:v>2272.216</c:v>
                </c:pt>
                <c:pt idx="3625">
                  <c:v>2272.698</c:v>
                </c:pt>
                <c:pt idx="3626">
                  <c:v>2273.18</c:v>
                </c:pt>
                <c:pt idx="3627">
                  <c:v>2273.662</c:v>
                </c:pt>
                <c:pt idx="3628">
                  <c:v>2274.144</c:v>
                </c:pt>
                <c:pt idx="3629">
                  <c:v>2274.626</c:v>
                </c:pt>
                <c:pt idx="3630">
                  <c:v>2275.109</c:v>
                </c:pt>
                <c:pt idx="3631">
                  <c:v>2275.591</c:v>
                </c:pt>
                <c:pt idx="3632">
                  <c:v>2276.073</c:v>
                </c:pt>
                <c:pt idx="3633">
                  <c:v>2276.555</c:v>
                </c:pt>
                <c:pt idx="3634">
                  <c:v>2277.037</c:v>
                </c:pt>
                <c:pt idx="3635">
                  <c:v>2277.519</c:v>
                </c:pt>
                <c:pt idx="3636">
                  <c:v>2278.001</c:v>
                </c:pt>
                <c:pt idx="3637">
                  <c:v>2278.483</c:v>
                </c:pt>
                <c:pt idx="3638">
                  <c:v>2278.966</c:v>
                </c:pt>
                <c:pt idx="3639">
                  <c:v>2279.448</c:v>
                </c:pt>
                <c:pt idx="3640">
                  <c:v>2279.93</c:v>
                </c:pt>
                <c:pt idx="3641">
                  <c:v>2280.412</c:v>
                </c:pt>
                <c:pt idx="3642">
                  <c:v>2280.894</c:v>
                </c:pt>
                <c:pt idx="3643">
                  <c:v>2281.376</c:v>
                </c:pt>
                <c:pt idx="3644">
                  <c:v>2281.858</c:v>
                </c:pt>
                <c:pt idx="3645">
                  <c:v>2282.34</c:v>
                </c:pt>
                <c:pt idx="3646">
                  <c:v>2282.823</c:v>
                </c:pt>
                <c:pt idx="3647">
                  <c:v>2283.305</c:v>
                </c:pt>
                <c:pt idx="3648">
                  <c:v>2283.787</c:v>
                </c:pt>
                <c:pt idx="3649">
                  <c:v>2284.269</c:v>
                </c:pt>
                <c:pt idx="3650">
                  <c:v>2284.751</c:v>
                </c:pt>
                <c:pt idx="3651">
                  <c:v>2285.233</c:v>
                </c:pt>
                <c:pt idx="3652">
                  <c:v>2285.715</c:v>
                </c:pt>
                <c:pt idx="3653">
                  <c:v>2286.197</c:v>
                </c:pt>
                <c:pt idx="3654">
                  <c:v>2286.679</c:v>
                </c:pt>
                <c:pt idx="3655">
                  <c:v>2287.162</c:v>
                </c:pt>
                <c:pt idx="3656">
                  <c:v>2287.644</c:v>
                </c:pt>
                <c:pt idx="3657">
                  <c:v>2288.126</c:v>
                </c:pt>
                <c:pt idx="3658">
                  <c:v>2288.608</c:v>
                </c:pt>
                <c:pt idx="3659">
                  <c:v>2289.09</c:v>
                </c:pt>
                <c:pt idx="3660">
                  <c:v>2289.572</c:v>
                </c:pt>
                <c:pt idx="3661">
                  <c:v>2290.054</c:v>
                </c:pt>
                <c:pt idx="3662">
                  <c:v>2290.536</c:v>
                </c:pt>
                <c:pt idx="3663">
                  <c:v>2291.019</c:v>
                </c:pt>
                <c:pt idx="3664">
                  <c:v>2291.5</c:v>
                </c:pt>
                <c:pt idx="3665">
                  <c:v>2291.983</c:v>
                </c:pt>
                <c:pt idx="3666">
                  <c:v>2292.465</c:v>
                </c:pt>
                <c:pt idx="3667">
                  <c:v>2292.947</c:v>
                </c:pt>
                <c:pt idx="3668">
                  <c:v>2293.429</c:v>
                </c:pt>
                <c:pt idx="3669">
                  <c:v>2293.911</c:v>
                </c:pt>
                <c:pt idx="3670">
                  <c:v>2294.393</c:v>
                </c:pt>
                <c:pt idx="3671">
                  <c:v>2294.875</c:v>
                </c:pt>
                <c:pt idx="3672">
                  <c:v>2295.357</c:v>
                </c:pt>
                <c:pt idx="3673">
                  <c:v>2295.84</c:v>
                </c:pt>
                <c:pt idx="3674">
                  <c:v>2296.322</c:v>
                </c:pt>
                <c:pt idx="3675">
                  <c:v>2296.804</c:v>
                </c:pt>
                <c:pt idx="3676">
                  <c:v>2297.286</c:v>
                </c:pt>
                <c:pt idx="3677">
                  <c:v>2297.768</c:v>
                </c:pt>
                <c:pt idx="3678">
                  <c:v>2298.25</c:v>
                </c:pt>
                <c:pt idx="3679">
                  <c:v>2298.732</c:v>
                </c:pt>
                <c:pt idx="3680">
                  <c:v>2299.214</c:v>
                </c:pt>
                <c:pt idx="3681">
                  <c:v>2299.697</c:v>
                </c:pt>
                <c:pt idx="3682">
                  <c:v>2300.179</c:v>
                </c:pt>
                <c:pt idx="3683">
                  <c:v>2300.661</c:v>
                </c:pt>
                <c:pt idx="3684">
                  <c:v>2301.143</c:v>
                </c:pt>
                <c:pt idx="3685">
                  <c:v>2301.625</c:v>
                </c:pt>
                <c:pt idx="3686">
                  <c:v>2302.107</c:v>
                </c:pt>
                <c:pt idx="3687">
                  <c:v>2302.589</c:v>
                </c:pt>
                <c:pt idx="3688">
                  <c:v>2303.071</c:v>
                </c:pt>
                <c:pt idx="3689">
                  <c:v>2303.553</c:v>
                </c:pt>
                <c:pt idx="3690">
                  <c:v>2304.036</c:v>
                </c:pt>
                <c:pt idx="3691">
                  <c:v>2304.518</c:v>
                </c:pt>
                <c:pt idx="3692">
                  <c:v>2305</c:v>
                </c:pt>
                <c:pt idx="3693">
                  <c:v>2305.482</c:v>
                </c:pt>
                <c:pt idx="3694">
                  <c:v>2305.964</c:v>
                </c:pt>
                <c:pt idx="3695">
                  <c:v>2306.446</c:v>
                </c:pt>
                <c:pt idx="3696">
                  <c:v>2306.928</c:v>
                </c:pt>
                <c:pt idx="3697">
                  <c:v>2307.41</c:v>
                </c:pt>
                <c:pt idx="3698">
                  <c:v>2307.893</c:v>
                </c:pt>
                <c:pt idx="3699">
                  <c:v>2308.375</c:v>
                </c:pt>
                <c:pt idx="3700">
                  <c:v>2308.857</c:v>
                </c:pt>
                <c:pt idx="3701">
                  <c:v>2309.339</c:v>
                </c:pt>
                <c:pt idx="3702">
                  <c:v>2309.821</c:v>
                </c:pt>
                <c:pt idx="3703">
                  <c:v>2310.303</c:v>
                </c:pt>
                <c:pt idx="3704">
                  <c:v>2310.785</c:v>
                </c:pt>
                <c:pt idx="3705">
                  <c:v>2311.267</c:v>
                </c:pt>
                <c:pt idx="3706">
                  <c:v>2311.75</c:v>
                </c:pt>
                <c:pt idx="3707">
                  <c:v>2312.232</c:v>
                </c:pt>
                <c:pt idx="3708">
                  <c:v>2312.714</c:v>
                </c:pt>
                <c:pt idx="3709">
                  <c:v>2313.196</c:v>
                </c:pt>
                <c:pt idx="3710">
                  <c:v>2313.678</c:v>
                </c:pt>
                <c:pt idx="3711">
                  <c:v>2314.16</c:v>
                </c:pt>
                <c:pt idx="3712">
                  <c:v>2314.642</c:v>
                </c:pt>
                <c:pt idx="3713">
                  <c:v>2315.124</c:v>
                </c:pt>
                <c:pt idx="3714">
                  <c:v>2315.606</c:v>
                </c:pt>
                <c:pt idx="3715">
                  <c:v>2316.089</c:v>
                </c:pt>
                <c:pt idx="3716">
                  <c:v>2316.571</c:v>
                </c:pt>
                <c:pt idx="3717">
                  <c:v>2317.053</c:v>
                </c:pt>
                <c:pt idx="3718">
                  <c:v>2317.535</c:v>
                </c:pt>
                <c:pt idx="3719">
                  <c:v>2318.017</c:v>
                </c:pt>
                <c:pt idx="3720">
                  <c:v>2318.499</c:v>
                </c:pt>
                <c:pt idx="3721">
                  <c:v>2318.981</c:v>
                </c:pt>
                <c:pt idx="3722">
                  <c:v>2319.463</c:v>
                </c:pt>
                <c:pt idx="3723">
                  <c:v>2319.946</c:v>
                </c:pt>
                <c:pt idx="3724">
                  <c:v>2320.427</c:v>
                </c:pt>
                <c:pt idx="3725">
                  <c:v>2320.91</c:v>
                </c:pt>
                <c:pt idx="3726">
                  <c:v>2321.392</c:v>
                </c:pt>
                <c:pt idx="3727">
                  <c:v>2321.874</c:v>
                </c:pt>
                <c:pt idx="3728">
                  <c:v>2322.356</c:v>
                </c:pt>
                <c:pt idx="3729">
                  <c:v>2322.838</c:v>
                </c:pt>
                <c:pt idx="3730">
                  <c:v>2323.32</c:v>
                </c:pt>
                <c:pt idx="3731">
                  <c:v>2323.802</c:v>
                </c:pt>
                <c:pt idx="3732">
                  <c:v>2324.284</c:v>
                </c:pt>
                <c:pt idx="3733">
                  <c:v>2324.767</c:v>
                </c:pt>
                <c:pt idx="3734">
                  <c:v>2325.249</c:v>
                </c:pt>
                <c:pt idx="3735">
                  <c:v>2325.731</c:v>
                </c:pt>
                <c:pt idx="3736">
                  <c:v>2326.213</c:v>
                </c:pt>
                <c:pt idx="3737">
                  <c:v>2326.695</c:v>
                </c:pt>
                <c:pt idx="3738">
                  <c:v>2327.177</c:v>
                </c:pt>
                <c:pt idx="3739">
                  <c:v>2327.659</c:v>
                </c:pt>
                <c:pt idx="3740">
                  <c:v>2328.141</c:v>
                </c:pt>
                <c:pt idx="3741">
                  <c:v>2328.624</c:v>
                </c:pt>
                <c:pt idx="3742">
                  <c:v>2329.106</c:v>
                </c:pt>
                <c:pt idx="3743">
                  <c:v>2329.588</c:v>
                </c:pt>
                <c:pt idx="3744">
                  <c:v>2330.07</c:v>
                </c:pt>
                <c:pt idx="3745">
                  <c:v>2330.552</c:v>
                </c:pt>
                <c:pt idx="3746">
                  <c:v>2331.034</c:v>
                </c:pt>
                <c:pt idx="3747">
                  <c:v>2331.516</c:v>
                </c:pt>
                <c:pt idx="3748">
                  <c:v>2331.998</c:v>
                </c:pt>
                <c:pt idx="3749">
                  <c:v>2332.48</c:v>
                </c:pt>
                <c:pt idx="3750">
                  <c:v>2332.963</c:v>
                </c:pt>
                <c:pt idx="3751">
                  <c:v>2333.445</c:v>
                </c:pt>
                <c:pt idx="3752">
                  <c:v>2333.927</c:v>
                </c:pt>
                <c:pt idx="3753">
                  <c:v>2334.409</c:v>
                </c:pt>
                <c:pt idx="3754">
                  <c:v>2334.891</c:v>
                </c:pt>
                <c:pt idx="3755">
                  <c:v>2335.373</c:v>
                </c:pt>
                <c:pt idx="3756">
                  <c:v>2335.855</c:v>
                </c:pt>
                <c:pt idx="3757">
                  <c:v>2336.337</c:v>
                </c:pt>
                <c:pt idx="3758">
                  <c:v>2336.82</c:v>
                </c:pt>
                <c:pt idx="3759">
                  <c:v>2337.302</c:v>
                </c:pt>
                <c:pt idx="3760">
                  <c:v>2337.784</c:v>
                </c:pt>
                <c:pt idx="3761">
                  <c:v>2338.266</c:v>
                </c:pt>
                <c:pt idx="3762">
                  <c:v>2338.748</c:v>
                </c:pt>
                <c:pt idx="3763">
                  <c:v>2339.23</c:v>
                </c:pt>
                <c:pt idx="3764">
                  <c:v>2339.712</c:v>
                </c:pt>
                <c:pt idx="3765">
                  <c:v>2340.194</c:v>
                </c:pt>
                <c:pt idx="3766">
                  <c:v>2340.677</c:v>
                </c:pt>
                <c:pt idx="3767">
                  <c:v>2341.159</c:v>
                </c:pt>
                <c:pt idx="3768">
                  <c:v>2341.641</c:v>
                </c:pt>
                <c:pt idx="3769">
                  <c:v>2342.123</c:v>
                </c:pt>
                <c:pt idx="3770">
                  <c:v>2342.605</c:v>
                </c:pt>
                <c:pt idx="3771">
                  <c:v>2343.087</c:v>
                </c:pt>
                <c:pt idx="3772">
                  <c:v>2343.569</c:v>
                </c:pt>
                <c:pt idx="3773">
                  <c:v>2344.051</c:v>
                </c:pt>
                <c:pt idx="3774">
                  <c:v>2344.533</c:v>
                </c:pt>
                <c:pt idx="3775">
                  <c:v>2345.016</c:v>
                </c:pt>
                <c:pt idx="3776">
                  <c:v>2345.498</c:v>
                </c:pt>
                <c:pt idx="3777">
                  <c:v>2345.98</c:v>
                </c:pt>
                <c:pt idx="3778">
                  <c:v>2346.462</c:v>
                </c:pt>
                <c:pt idx="3779">
                  <c:v>2346.944</c:v>
                </c:pt>
                <c:pt idx="3780">
                  <c:v>2347.426</c:v>
                </c:pt>
                <c:pt idx="3781">
                  <c:v>2347.908</c:v>
                </c:pt>
                <c:pt idx="3782">
                  <c:v>2348.39</c:v>
                </c:pt>
                <c:pt idx="3783">
                  <c:v>2348.873</c:v>
                </c:pt>
                <c:pt idx="3784">
                  <c:v>2349.354</c:v>
                </c:pt>
                <c:pt idx="3785">
                  <c:v>2349.837</c:v>
                </c:pt>
                <c:pt idx="3786">
                  <c:v>2350.319</c:v>
                </c:pt>
                <c:pt idx="3787">
                  <c:v>2350.801</c:v>
                </c:pt>
                <c:pt idx="3788">
                  <c:v>2351.283</c:v>
                </c:pt>
                <c:pt idx="3789">
                  <c:v>2351.765</c:v>
                </c:pt>
                <c:pt idx="3790">
                  <c:v>2352.247</c:v>
                </c:pt>
                <c:pt idx="3791">
                  <c:v>2352.729</c:v>
                </c:pt>
                <c:pt idx="3792">
                  <c:v>2353.211</c:v>
                </c:pt>
                <c:pt idx="3793">
                  <c:v>2353.694</c:v>
                </c:pt>
                <c:pt idx="3794">
                  <c:v>2354.176</c:v>
                </c:pt>
                <c:pt idx="3795">
                  <c:v>2354.658</c:v>
                </c:pt>
                <c:pt idx="3796">
                  <c:v>2355.14</c:v>
                </c:pt>
                <c:pt idx="3797">
                  <c:v>2355.622</c:v>
                </c:pt>
                <c:pt idx="3798">
                  <c:v>2356.104</c:v>
                </c:pt>
                <c:pt idx="3799">
                  <c:v>2356.586</c:v>
                </c:pt>
                <c:pt idx="3800">
                  <c:v>2357.068</c:v>
                </c:pt>
                <c:pt idx="3801">
                  <c:v>2357.551</c:v>
                </c:pt>
                <c:pt idx="3802">
                  <c:v>2358.033</c:v>
                </c:pt>
                <c:pt idx="3803">
                  <c:v>2358.515</c:v>
                </c:pt>
                <c:pt idx="3804">
                  <c:v>2358.997</c:v>
                </c:pt>
                <c:pt idx="3805">
                  <c:v>2359.479</c:v>
                </c:pt>
                <c:pt idx="3806">
                  <c:v>2359.961</c:v>
                </c:pt>
                <c:pt idx="3807">
                  <c:v>2360.443</c:v>
                </c:pt>
                <c:pt idx="3808">
                  <c:v>2360.925</c:v>
                </c:pt>
                <c:pt idx="3809">
                  <c:v>2361.407</c:v>
                </c:pt>
                <c:pt idx="3810">
                  <c:v>2361.89</c:v>
                </c:pt>
                <c:pt idx="3811">
                  <c:v>2362.372</c:v>
                </c:pt>
                <c:pt idx="3812">
                  <c:v>2362.854</c:v>
                </c:pt>
                <c:pt idx="3813">
                  <c:v>2363.336</c:v>
                </c:pt>
                <c:pt idx="3814">
                  <c:v>2363.818</c:v>
                </c:pt>
                <c:pt idx="3815">
                  <c:v>2364.3</c:v>
                </c:pt>
                <c:pt idx="3816">
                  <c:v>2364.782</c:v>
                </c:pt>
                <c:pt idx="3817">
                  <c:v>2365.264</c:v>
                </c:pt>
                <c:pt idx="3818">
                  <c:v>2365.747</c:v>
                </c:pt>
                <c:pt idx="3819">
                  <c:v>2366.229</c:v>
                </c:pt>
                <c:pt idx="3820">
                  <c:v>2366.711</c:v>
                </c:pt>
                <c:pt idx="3821">
                  <c:v>2367.193</c:v>
                </c:pt>
                <c:pt idx="3822">
                  <c:v>2367.675</c:v>
                </c:pt>
                <c:pt idx="3823">
                  <c:v>2368.157</c:v>
                </c:pt>
                <c:pt idx="3824">
                  <c:v>2368.639</c:v>
                </c:pt>
                <c:pt idx="3825">
                  <c:v>2369.121</c:v>
                </c:pt>
                <c:pt idx="3826">
                  <c:v>2369.604</c:v>
                </c:pt>
                <c:pt idx="3827">
                  <c:v>2370.086</c:v>
                </c:pt>
                <c:pt idx="3828">
                  <c:v>2370.568</c:v>
                </c:pt>
                <c:pt idx="3829">
                  <c:v>2371.05</c:v>
                </c:pt>
                <c:pt idx="3830">
                  <c:v>2371.532</c:v>
                </c:pt>
                <c:pt idx="3831">
                  <c:v>2372.014</c:v>
                </c:pt>
                <c:pt idx="3832">
                  <c:v>2372.496</c:v>
                </c:pt>
                <c:pt idx="3833">
                  <c:v>2372.978</c:v>
                </c:pt>
                <c:pt idx="3834">
                  <c:v>2373.46</c:v>
                </c:pt>
                <c:pt idx="3835">
                  <c:v>2373.943</c:v>
                </c:pt>
                <c:pt idx="3836">
                  <c:v>2374.425</c:v>
                </c:pt>
                <c:pt idx="3837">
                  <c:v>2374.907</c:v>
                </c:pt>
                <c:pt idx="3838">
                  <c:v>2375.389</c:v>
                </c:pt>
                <c:pt idx="3839">
                  <c:v>2375.871</c:v>
                </c:pt>
                <c:pt idx="3840">
                  <c:v>2376.353</c:v>
                </c:pt>
                <c:pt idx="3841">
                  <c:v>2376.835</c:v>
                </c:pt>
                <c:pt idx="3842">
                  <c:v>2377.317</c:v>
                </c:pt>
                <c:pt idx="3843">
                  <c:v>2377.8</c:v>
                </c:pt>
                <c:pt idx="3844">
                  <c:v>2378.281</c:v>
                </c:pt>
                <c:pt idx="3845">
                  <c:v>2378.764</c:v>
                </c:pt>
                <c:pt idx="3846">
                  <c:v>2379.246</c:v>
                </c:pt>
                <c:pt idx="3847">
                  <c:v>2379.728</c:v>
                </c:pt>
                <c:pt idx="3848">
                  <c:v>2380.21</c:v>
                </c:pt>
                <c:pt idx="3849">
                  <c:v>2380.692</c:v>
                </c:pt>
                <c:pt idx="3850">
                  <c:v>2381.174</c:v>
                </c:pt>
                <c:pt idx="3851">
                  <c:v>2381.656</c:v>
                </c:pt>
                <c:pt idx="3852">
                  <c:v>2382.138</c:v>
                </c:pt>
                <c:pt idx="3853">
                  <c:v>2382.621</c:v>
                </c:pt>
                <c:pt idx="3854">
                  <c:v>2383.103</c:v>
                </c:pt>
                <c:pt idx="3855">
                  <c:v>2383.585</c:v>
                </c:pt>
                <c:pt idx="3856">
                  <c:v>2384.067</c:v>
                </c:pt>
                <c:pt idx="3857">
                  <c:v>2384.549</c:v>
                </c:pt>
                <c:pt idx="3858">
                  <c:v>2385.031</c:v>
                </c:pt>
                <c:pt idx="3859">
                  <c:v>2385.513</c:v>
                </c:pt>
                <c:pt idx="3860">
                  <c:v>2385.995</c:v>
                </c:pt>
                <c:pt idx="3861">
                  <c:v>2386.478</c:v>
                </c:pt>
                <c:pt idx="3862">
                  <c:v>2386.96</c:v>
                </c:pt>
                <c:pt idx="3863">
                  <c:v>2387.442</c:v>
                </c:pt>
                <c:pt idx="3864">
                  <c:v>2387.924</c:v>
                </c:pt>
                <c:pt idx="3865">
                  <c:v>2388.406</c:v>
                </c:pt>
                <c:pt idx="3866">
                  <c:v>2388.888</c:v>
                </c:pt>
                <c:pt idx="3867">
                  <c:v>2389.37</c:v>
                </c:pt>
                <c:pt idx="3868">
                  <c:v>2389.852</c:v>
                </c:pt>
                <c:pt idx="3869">
                  <c:v>2390.334</c:v>
                </c:pt>
                <c:pt idx="3870">
                  <c:v>2390.817</c:v>
                </c:pt>
                <c:pt idx="3871">
                  <c:v>2391.299</c:v>
                </c:pt>
                <c:pt idx="3872">
                  <c:v>2391.781</c:v>
                </c:pt>
                <c:pt idx="3873">
                  <c:v>2392.263</c:v>
                </c:pt>
                <c:pt idx="3874">
                  <c:v>2392.745</c:v>
                </c:pt>
                <c:pt idx="3875">
                  <c:v>2393.227</c:v>
                </c:pt>
                <c:pt idx="3876">
                  <c:v>2393.709</c:v>
                </c:pt>
                <c:pt idx="3877">
                  <c:v>2394.191</c:v>
                </c:pt>
                <c:pt idx="3878">
                  <c:v>2394.674</c:v>
                </c:pt>
                <c:pt idx="3879">
                  <c:v>2395.156</c:v>
                </c:pt>
                <c:pt idx="3880">
                  <c:v>2395.638</c:v>
                </c:pt>
                <c:pt idx="3881">
                  <c:v>2396.12</c:v>
                </c:pt>
                <c:pt idx="3882">
                  <c:v>2396.602</c:v>
                </c:pt>
                <c:pt idx="3883">
                  <c:v>2397.084</c:v>
                </c:pt>
                <c:pt idx="3884">
                  <c:v>2397.566</c:v>
                </c:pt>
                <c:pt idx="3885">
                  <c:v>2398.048</c:v>
                </c:pt>
                <c:pt idx="3886">
                  <c:v>2398.531</c:v>
                </c:pt>
                <c:pt idx="3887">
                  <c:v>2399.013</c:v>
                </c:pt>
                <c:pt idx="3888">
                  <c:v>2399.495</c:v>
                </c:pt>
                <c:pt idx="3889">
                  <c:v>2399.977</c:v>
                </c:pt>
                <c:pt idx="3890">
                  <c:v>2400.459</c:v>
                </c:pt>
                <c:pt idx="3891">
                  <c:v>2400.941</c:v>
                </c:pt>
                <c:pt idx="3892">
                  <c:v>2401.423</c:v>
                </c:pt>
                <c:pt idx="3893">
                  <c:v>2401.905</c:v>
                </c:pt>
                <c:pt idx="3894">
                  <c:v>2402.387</c:v>
                </c:pt>
                <c:pt idx="3895">
                  <c:v>2402.87</c:v>
                </c:pt>
                <c:pt idx="3896">
                  <c:v>2403.352</c:v>
                </c:pt>
                <c:pt idx="3897">
                  <c:v>2403.834</c:v>
                </c:pt>
                <c:pt idx="3898">
                  <c:v>2404.316</c:v>
                </c:pt>
                <c:pt idx="3899">
                  <c:v>2404.798</c:v>
                </c:pt>
                <c:pt idx="3900">
                  <c:v>2405.28</c:v>
                </c:pt>
                <c:pt idx="3901">
                  <c:v>2405.762</c:v>
                </c:pt>
                <c:pt idx="3902">
                  <c:v>2406.244</c:v>
                </c:pt>
                <c:pt idx="3903">
                  <c:v>2406.727</c:v>
                </c:pt>
                <c:pt idx="3904">
                  <c:v>2407.208</c:v>
                </c:pt>
                <c:pt idx="3905">
                  <c:v>2407.691</c:v>
                </c:pt>
                <c:pt idx="3906">
                  <c:v>2408.173</c:v>
                </c:pt>
                <c:pt idx="3907">
                  <c:v>2408.655</c:v>
                </c:pt>
                <c:pt idx="3908">
                  <c:v>2409.137</c:v>
                </c:pt>
                <c:pt idx="3909">
                  <c:v>2409.619</c:v>
                </c:pt>
                <c:pt idx="3910">
                  <c:v>2410.101</c:v>
                </c:pt>
                <c:pt idx="3911">
                  <c:v>2410.583</c:v>
                </c:pt>
                <c:pt idx="3912">
                  <c:v>2411.065</c:v>
                </c:pt>
                <c:pt idx="3913">
                  <c:v>2411.548</c:v>
                </c:pt>
                <c:pt idx="3914">
                  <c:v>2412.03</c:v>
                </c:pt>
                <c:pt idx="3915">
                  <c:v>2412.512</c:v>
                </c:pt>
                <c:pt idx="3916">
                  <c:v>2412.994</c:v>
                </c:pt>
                <c:pt idx="3917">
                  <c:v>2413.476</c:v>
                </c:pt>
                <c:pt idx="3918">
                  <c:v>2413.958</c:v>
                </c:pt>
                <c:pt idx="3919">
                  <c:v>2414.44</c:v>
                </c:pt>
                <c:pt idx="3920">
                  <c:v>2414.922</c:v>
                </c:pt>
                <c:pt idx="3921">
                  <c:v>2415.405</c:v>
                </c:pt>
                <c:pt idx="3922">
                  <c:v>2415.887</c:v>
                </c:pt>
                <c:pt idx="3923">
                  <c:v>2416.369</c:v>
                </c:pt>
                <c:pt idx="3924">
                  <c:v>2416.851</c:v>
                </c:pt>
                <c:pt idx="3925">
                  <c:v>2417.333</c:v>
                </c:pt>
                <c:pt idx="3926">
                  <c:v>2417.815</c:v>
                </c:pt>
                <c:pt idx="3927">
                  <c:v>2418.297</c:v>
                </c:pt>
                <c:pt idx="3928">
                  <c:v>2418.779</c:v>
                </c:pt>
                <c:pt idx="3929">
                  <c:v>2419.261</c:v>
                </c:pt>
                <c:pt idx="3930">
                  <c:v>2419.744</c:v>
                </c:pt>
                <c:pt idx="3931">
                  <c:v>2420.226</c:v>
                </c:pt>
                <c:pt idx="3932">
                  <c:v>2420.708</c:v>
                </c:pt>
                <c:pt idx="3933">
                  <c:v>2421.19</c:v>
                </c:pt>
                <c:pt idx="3934">
                  <c:v>2421.672</c:v>
                </c:pt>
                <c:pt idx="3935">
                  <c:v>2422.154</c:v>
                </c:pt>
                <c:pt idx="3936">
                  <c:v>2422.636</c:v>
                </c:pt>
                <c:pt idx="3937">
                  <c:v>2423.118</c:v>
                </c:pt>
                <c:pt idx="3938">
                  <c:v>2423.601</c:v>
                </c:pt>
                <c:pt idx="3939">
                  <c:v>2424.083</c:v>
                </c:pt>
                <c:pt idx="3940">
                  <c:v>2424.565</c:v>
                </c:pt>
                <c:pt idx="3941">
                  <c:v>2425.047</c:v>
                </c:pt>
                <c:pt idx="3942">
                  <c:v>2425.529</c:v>
                </c:pt>
                <c:pt idx="3943">
                  <c:v>2426.011</c:v>
                </c:pt>
                <c:pt idx="3944">
                  <c:v>2426.493</c:v>
                </c:pt>
                <c:pt idx="3945">
                  <c:v>2426.975</c:v>
                </c:pt>
                <c:pt idx="3946">
                  <c:v>2427.458</c:v>
                </c:pt>
                <c:pt idx="3947">
                  <c:v>2427.94</c:v>
                </c:pt>
                <c:pt idx="3948">
                  <c:v>2428.422</c:v>
                </c:pt>
                <c:pt idx="3949">
                  <c:v>2428.904</c:v>
                </c:pt>
                <c:pt idx="3950">
                  <c:v>2429.386</c:v>
                </c:pt>
                <c:pt idx="3951">
                  <c:v>2429.868</c:v>
                </c:pt>
                <c:pt idx="3952">
                  <c:v>2430.35</c:v>
                </c:pt>
                <c:pt idx="3953">
                  <c:v>2430.832</c:v>
                </c:pt>
                <c:pt idx="3954">
                  <c:v>2431.314</c:v>
                </c:pt>
                <c:pt idx="3955">
                  <c:v>2431.797</c:v>
                </c:pt>
                <c:pt idx="3956">
                  <c:v>2432.279</c:v>
                </c:pt>
                <c:pt idx="3957">
                  <c:v>2432.761</c:v>
                </c:pt>
                <c:pt idx="3958">
                  <c:v>2433.243</c:v>
                </c:pt>
                <c:pt idx="3959">
                  <c:v>2433.725</c:v>
                </c:pt>
                <c:pt idx="3960">
                  <c:v>2434.207</c:v>
                </c:pt>
                <c:pt idx="3961">
                  <c:v>2434.689</c:v>
                </c:pt>
                <c:pt idx="3962">
                  <c:v>2435.171</c:v>
                </c:pt>
                <c:pt idx="3963">
                  <c:v>2435.654</c:v>
                </c:pt>
                <c:pt idx="3964">
                  <c:v>2436.135</c:v>
                </c:pt>
                <c:pt idx="3965">
                  <c:v>2436.618</c:v>
                </c:pt>
                <c:pt idx="3966">
                  <c:v>2437.1</c:v>
                </c:pt>
                <c:pt idx="3967">
                  <c:v>2437.582</c:v>
                </c:pt>
                <c:pt idx="3968">
                  <c:v>2438.064</c:v>
                </c:pt>
                <c:pt idx="3969">
                  <c:v>2438.546</c:v>
                </c:pt>
                <c:pt idx="3970">
                  <c:v>2439.028</c:v>
                </c:pt>
                <c:pt idx="3971">
                  <c:v>2439.51</c:v>
                </c:pt>
                <c:pt idx="3972">
                  <c:v>2439.992</c:v>
                </c:pt>
                <c:pt idx="3973">
                  <c:v>2440.475</c:v>
                </c:pt>
                <c:pt idx="3974">
                  <c:v>2440.957</c:v>
                </c:pt>
                <c:pt idx="3975">
                  <c:v>2441.439</c:v>
                </c:pt>
                <c:pt idx="3976">
                  <c:v>2441.921</c:v>
                </c:pt>
                <c:pt idx="3977">
                  <c:v>2442.403</c:v>
                </c:pt>
                <c:pt idx="3978">
                  <c:v>2442.885</c:v>
                </c:pt>
                <c:pt idx="3979">
                  <c:v>2443.367</c:v>
                </c:pt>
                <c:pt idx="3980">
                  <c:v>2443.849</c:v>
                </c:pt>
                <c:pt idx="3981">
                  <c:v>2444.332</c:v>
                </c:pt>
                <c:pt idx="3982">
                  <c:v>2444.814</c:v>
                </c:pt>
                <c:pt idx="3983">
                  <c:v>2445.296</c:v>
                </c:pt>
                <c:pt idx="3984">
                  <c:v>2445.778</c:v>
                </c:pt>
                <c:pt idx="3985">
                  <c:v>2446.26</c:v>
                </c:pt>
                <c:pt idx="3986">
                  <c:v>2446.742</c:v>
                </c:pt>
                <c:pt idx="3987">
                  <c:v>2447.224</c:v>
                </c:pt>
                <c:pt idx="3988">
                  <c:v>2447.706</c:v>
                </c:pt>
                <c:pt idx="3989">
                  <c:v>2448.188</c:v>
                </c:pt>
                <c:pt idx="3990">
                  <c:v>2448.671</c:v>
                </c:pt>
                <c:pt idx="3991">
                  <c:v>2449.153</c:v>
                </c:pt>
                <c:pt idx="3992">
                  <c:v>2449.635</c:v>
                </c:pt>
                <c:pt idx="3993">
                  <c:v>2450.117</c:v>
                </c:pt>
                <c:pt idx="3994">
                  <c:v>2450.599</c:v>
                </c:pt>
                <c:pt idx="3995">
                  <c:v>2451.081</c:v>
                </c:pt>
                <c:pt idx="3996">
                  <c:v>2451.563</c:v>
                </c:pt>
                <c:pt idx="3997">
                  <c:v>2452.045</c:v>
                </c:pt>
                <c:pt idx="3998">
                  <c:v>2452.528</c:v>
                </c:pt>
                <c:pt idx="3999">
                  <c:v>2453.01</c:v>
                </c:pt>
                <c:pt idx="4000">
                  <c:v>2453.492</c:v>
                </c:pt>
                <c:pt idx="4001">
                  <c:v>2453.974</c:v>
                </c:pt>
                <c:pt idx="4002">
                  <c:v>2454.456</c:v>
                </c:pt>
                <c:pt idx="4003">
                  <c:v>2454.938</c:v>
                </c:pt>
                <c:pt idx="4004">
                  <c:v>2455.42</c:v>
                </c:pt>
                <c:pt idx="4005">
                  <c:v>2455.902</c:v>
                </c:pt>
                <c:pt idx="4006">
                  <c:v>2456.385</c:v>
                </c:pt>
                <c:pt idx="4007">
                  <c:v>2456.867</c:v>
                </c:pt>
                <c:pt idx="4008">
                  <c:v>2457.349</c:v>
                </c:pt>
                <c:pt idx="4009">
                  <c:v>2457.831</c:v>
                </c:pt>
                <c:pt idx="4010">
                  <c:v>2458.313</c:v>
                </c:pt>
                <c:pt idx="4011">
                  <c:v>2458.795</c:v>
                </c:pt>
                <c:pt idx="4012">
                  <c:v>2459.277</c:v>
                </c:pt>
                <c:pt idx="4013">
                  <c:v>2459.759</c:v>
                </c:pt>
                <c:pt idx="4014">
                  <c:v>2460.241</c:v>
                </c:pt>
                <c:pt idx="4015">
                  <c:v>2460.724</c:v>
                </c:pt>
                <c:pt idx="4016">
                  <c:v>2461.206</c:v>
                </c:pt>
                <c:pt idx="4017">
                  <c:v>2461.688</c:v>
                </c:pt>
                <c:pt idx="4018">
                  <c:v>2462.17</c:v>
                </c:pt>
                <c:pt idx="4019">
                  <c:v>2462.652</c:v>
                </c:pt>
                <c:pt idx="4020">
                  <c:v>2463.134</c:v>
                </c:pt>
                <c:pt idx="4021">
                  <c:v>2463.616</c:v>
                </c:pt>
                <c:pt idx="4022">
                  <c:v>2464.098</c:v>
                </c:pt>
                <c:pt idx="4023">
                  <c:v>2464.581</c:v>
                </c:pt>
                <c:pt idx="4024">
                  <c:v>2465.063</c:v>
                </c:pt>
                <c:pt idx="4025">
                  <c:v>2465.545</c:v>
                </c:pt>
                <c:pt idx="4026">
                  <c:v>2466.027</c:v>
                </c:pt>
                <c:pt idx="4027">
                  <c:v>2466.509</c:v>
                </c:pt>
                <c:pt idx="4028">
                  <c:v>2466.991</c:v>
                </c:pt>
                <c:pt idx="4029">
                  <c:v>2467.473</c:v>
                </c:pt>
                <c:pt idx="4030">
                  <c:v>2467.955</c:v>
                </c:pt>
                <c:pt idx="4031">
                  <c:v>2468.438</c:v>
                </c:pt>
                <c:pt idx="4032">
                  <c:v>2468.919</c:v>
                </c:pt>
                <c:pt idx="4033">
                  <c:v>2469.402</c:v>
                </c:pt>
                <c:pt idx="4034">
                  <c:v>2469.884</c:v>
                </c:pt>
                <c:pt idx="4035">
                  <c:v>2470.366</c:v>
                </c:pt>
                <c:pt idx="4036">
                  <c:v>2470.848</c:v>
                </c:pt>
                <c:pt idx="4037">
                  <c:v>2471.33</c:v>
                </c:pt>
                <c:pt idx="4038">
                  <c:v>2471.812</c:v>
                </c:pt>
                <c:pt idx="4039">
                  <c:v>2472.294</c:v>
                </c:pt>
                <c:pt idx="4040">
                  <c:v>2472.776</c:v>
                </c:pt>
                <c:pt idx="4041">
                  <c:v>2473.259</c:v>
                </c:pt>
                <c:pt idx="4042">
                  <c:v>2473.741</c:v>
                </c:pt>
                <c:pt idx="4043">
                  <c:v>2474.223</c:v>
                </c:pt>
                <c:pt idx="4044">
                  <c:v>2474.705</c:v>
                </c:pt>
                <c:pt idx="4045">
                  <c:v>2475.187</c:v>
                </c:pt>
                <c:pt idx="4046">
                  <c:v>2475.669</c:v>
                </c:pt>
                <c:pt idx="4047">
                  <c:v>2476.151</c:v>
                </c:pt>
                <c:pt idx="4048">
                  <c:v>2476.633</c:v>
                </c:pt>
                <c:pt idx="4049">
                  <c:v>2477.115</c:v>
                </c:pt>
                <c:pt idx="4050">
                  <c:v>2477.598</c:v>
                </c:pt>
                <c:pt idx="4051">
                  <c:v>2478.08</c:v>
                </c:pt>
                <c:pt idx="4052">
                  <c:v>2478.562</c:v>
                </c:pt>
                <c:pt idx="4053">
                  <c:v>2479.044</c:v>
                </c:pt>
                <c:pt idx="4054">
                  <c:v>2479.526</c:v>
                </c:pt>
                <c:pt idx="4055">
                  <c:v>2480.008</c:v>
                </c:pt>
                <c:pt idx="4056">
                  <c:v>2480.49</c:v>
                </c:pt>
                <c:pt idx="4057">
                  <c:v>2480.972</c:v>
                </c:pt>
                <c:pt idx="4058">
                  <c:v>2481.455</c:v>
                </c:pt>
                <c:pt idx="4059">
                  <c:v>2481.937</c:v>
                </c:pt>
                <c:pt idx="4060">
                  <c:v>2482.419</c:v>
                </c:pt>
                <c:pt idx="4061">
                  <c:v>2482.901</c:v>
                </c:pt>
                <c:pt idx="4062">
                  <c:v>2483.383</c:v>
                </c:pt>
                <c:pt idx="4063">
                  <c:v>2483.865</c:v>
                </c:pt>
                <c:pt idx="4064">
                  <c:v>2484.347</c:v>
                </c:pt>
                <c:pt idx="4065">
                  <c:v>2484.829</c:v>
                </c:pt>
                <c:pt idx="4066">
                  <c:v>2485.312</c:v>
                </c:pt>
                <c:pt idx="4067">
                  <c:v>2485.794</c:v>
                </c:pt>
                <c:pt idx="4068">
                  <c:v>2486.276</c:v>
                </c:pt>
                <c:pt idx="4069">
                  <c:v>2486.758</c:v>
                </c:pt>
                <c:pt idx="4070">
                  <c:v>2487.24</c:v>
                </c:pt>
                <c:pt idx="4071">
                  <c:v>2487.722</c:v>
                </c:pt>
                <c:pt idx="4072">
                  <c:v>2488.204</c:v>
                </c:pt>
                <c:pt idx="4073">
                  <c:v>2488.686</c:v>
                </c:pt>
                <c:pt idx="4074">
                  <c:v>2489.168</c:v>
                </c:pt>
                <c:pt idx="4075">
                  <c:v>2489.651</c:v>
                </c:pt>
                <c:pt idx="4076">
                  <c:v>2490.133</c:v>
                </c:pt>
                <c:pt idx="4077">
                  <c:v>2490.615</c:v>
                </c:pt>
                <c:pt idx="4078">
                  <c:v>2491.097</c:v>
                </c:pt>
                <c:pt idx="4079">
                  <c:v>2491.579</c:v>
                </c:pt>
                <c:pt idx="4080">
                  <c:v>2492.061</c:v>
                </c:pt>
                <c:pt idx="4081">
                  <c:v>2492.543</c:v>
                </c:pt>
                <c:pt idx="4082">
                  <c:v>2493.025</c:v>
                </c:pt>
                <c:pt idx="4083">
                  <c:v>2493.508</c:v>
                </c:pt>
                <c:pt idx="4084">
                  <c:v>2493.99</c:v>
                </c:pt>
                <c:pt idx="4085">
                  <c:v>2494.472</c:v>
                </c:pt>
                <c:pt idx="4086">
                  <c:v>2494.954</c:v>
                </c:pt>
                <c:pt idx="4087">
                  <c:v>2495.436</c:v>
                </c:pt>
                <c:pt idx="4088">
                  <c:v>2495.918</c:v>
                </c:pt>
                <c:pt idx="4089">
                  <c:v>2496.4</c:v>
                </c:pt>
                <c:pt idx="4090">
                  <c:v>2496.882</c:v>
                </c:pt>
                <c:pt idx="4091">
                  <c:v>2497.365</c:v>
                </c:pt>
                <c:pt idx="4092">
                  <c:v>2497.846</c:v>
                </c:pt>
                <c:pt idx="4093">
                  <c:v>2498.329</c:v>
                </c:pt>
                <c:pt idx="4094">
                  <c:v>2498.811</c:v>
                </c:pt>
                <c:pt idx="4095">
                  <c:v>2499.293</c:v>
                </c:pt>
                <c:pt idx="4096">
                  <c:v>2499.775</c:v>
                </c:pt>
                <c:pt idx="4097">
                  <c:v>2500.257</c:v>
                </c:pt>
                <c:pt idx="4098">
                  <c:v>2500.739</c:v>
                </c:pt>
                <c:pt idx="4099">
                  <c:v>2501.221</c:v>
                </c:pt>
                <c:pt idx="4100">
                  <c:v>2501.703</c:v>
                </c:pt>
                <c:pt idx="4101">
                  <c:v>2502.186</c:v>
                </c:pt>
                <c:pt idx="4102">
                  <c:v>2502.668</c:v>
                </c:pt>
                <c:pt idx="4103">
                  <c:v>2503.15</c:v>
                </c:pt>
                <c:pt idx="4104">
                  <c:v>2503.632</c:v>
                </c:pt>
                <c:pt idx="4105">
                  <c:v>2504.114</c:v>
                </c:pt>
                <c:pt idx="4106">
                  <c:v>2504.596</c:v>
                </c:pt>
                <c:pt idx="4107">
                  <c:v>2505.078</c:v>
                </c:pt>
                <c:pt idx="4108">
                  <c:v>2505.56</c:v>
                </c:pt>
                <c:pt idx="4109">
                  <c:v>2506.042</c:v>
                </c:pt>
                <c:pt idx="4110">
                  <c:v>2506.525</c:v>
                </c:pt>
                <c:pt idx="4111">
                  <c:v>2507.007</c:v>
                </c:pt>
                <c:pt idx="4112">
                  <c:v>2507.489</c:v>
                </c:pt>
                <c:pt idx="4113">
                  <c:v>2507.971</c:v>
                </c:pt>
                <c:pt idx="4114">
                  <c:v>2508.453</c:v>
                </c:pt>
                <c:pt idx="4115">
                  <c:v>2508.935</c:v>
                </c:pt>
                <c:pt idx="4116">
                  <c:v>2509.417</c:v>
                </c:pt>
                <c:pt idx="4117">
                  <c:v>2509.899</c:v>
                </c:pt>
                <c:pt idx="4118">
                  <c:v>2510.382</c:v>
                </c:pt>
                <c:pt idx="4119">
                  <c:v>2510.864</c:v>
                </c:pt>
                <c:pt idx="4120">
                  <c:v>2511.346</c:v>
                </c:pt>
                <c:pt idx="4121">
                  <c:v>2511.828</c:v>
                </c:pt>
                <c:pt idx="4122">
                  <c:v>2512.31</c:v>
                </c:pt>
                <c:pt idx="4123">
                  <c:v>2512.792</c:v>
                </c:pt>
                <c:pt idx="4124">
                  <c:v>2513.274</c:v>
                </c:pt>
                <c:pt idx="4125">
                  <c:v>2513.756</c:v>
                </c:pt>
                <c:pt idx="4126">
                  <c:v>2514.239</c:v>
                </c:pt>
                <c:pt idx="4127">
                  <c:v>2514.72</c:v>
                </c:pt>
                <c:pt idx="4128">
                  <c:v>2515.203</c:v>
                </c:pt>
                <c:pt idx="4129">
                  <c:v>2515.685</c:v>
                </c:pt>
                <c:pt idx="4130">
                  <c:v>2516.167</c:v>
                </c:pt>
                <c:pt idx="4131">
                  <c:v>2516.649</c:v>
                </c:pt>
                <c:pt idx="4132">
                  <c:v>2517.131</c:v>
                </c:pt>
                <c:pt idx="4133">
                  <c:v>2517.613</c:v>
                </c:pt>
                <c:pt idx="4134">
                  <c:v>2518.095</c:v>
                </c:pt>
                <c:pt idx="4135">
                  <c:v>2518.577</c:v>
                </c:pt>
                <c:pt idx="4136">
                  <c:v>2519.06</c:v>
                </c:pt>
                <c:pt idx="4137">
                  <c:v>2519.542</c:v>
                </c:pt>
                <c:pt idx="4138">
                  <c:v>2520.024</c:v>
                </c:pt>
                <c:pt idx="4139">
                  <c:v>2520.506</c:v>
                </c:pt>
                <c:pt idx="4140">
                  <c:v>2520.988</c:v>
                </c:pt>
                <c:pt idx="4141">
                  <c:v>2521.47</c:v>
                </c:pt>
                <c:pt idx="4142">
                  <c:v>2521.952</c:v>
                </c:pt>
                <c:pt idx="4143">
                  <c:v>2522.434</c:v>
                </c:pt>
                <c:pt idx="4144">
                  <c:v>2522.917</c:v>
                </c:pt>
                <c:pt idx="4145">
                  <c:v>2523.399</c:v>
                </c:pt>
                <c:pt idx="4146">
                  <c:v>2523.881</c:v>
                </c:pt>
                <c:pt idx="4147">
                  <c:v>2524.363</c:v>
                </c:pt>
                <c:pt idx="4148">
                  <c:v>2524.845</c:v>
                </c:pt>
                <c:pt idx="4149">
                  <c:v>2525.327</c:v>
                </c:pt>
                <c:pt idx="4150">
                  <c:v>2525.809</c:v>
                </c:pt>
                <c:pt idx="4151">
                  <c:v>2526.291</c:v>
                </c:pt>
                <c:pt idx="4152">
                  <c:v>2526.773</c:v>
                </c:pt>
                <c:pt idx="4153">
                  <c:v>2527.256</c:v>
                </c:pt>
                <c:pt idx="4154">
                  <c:v>2527.738</c:v>
                </c:pt>
                <c:pt idx="4155">
                  <c:v>2528.22</c:v>
                </c:pt>
                <c:pt idx="4156">
                  <c:v>2528.702</c:v>
                </c:pt>
                <c:pt idx="4157">
                  <c:v>2529.184</c:v>
                </c:pt>
                <c:pt idx="4158">
                  <c:v>2529.666</c:v>
                </c:pt>
                <c:pt idx="4159">
                  <c:v>2530.148</c:v>
                </c:pt>
                <c:pt idx="4160">
                  <c:v>2530.63</c:v>
                </c:pt>
                <c:pt idx="4161">
                  <c:v>2531.113</c:v>
                </c:pt>
                <c:pt idx="4162">
                  <c:v>2531.595</c:v>
                </c:pt>
                <c:pt idx="4163">
                  <c:v>2532.077</c:v>
                </c:pt>
                <c:pt idx="4164">
                  <c:v>2532.559</c:v>
                </c:pt>
                <c:pt idx="4165">
                  <c:v>2533.041</c:v>
                </c:pt>
                <c:pt idx="4166">
                  <c:v>2533.523</c:v>
                </c:pt>
                <c:pt idx="4167">
                  <c:v>2534.005</c:v>
                </c:pt>
                <c:pt idx="4168">
                  <c:v>2534.487</c:v>
                </c:pt>
                <c:pt idx="4169">
                  <c:v>2534.969</c:v>
                </c:pt>
                <c:pt idx="4170">
                  <c:v>2535.452</c:v>
                </c:pt>
                <c:pt idx="4171">
                  <c:v>2535.934</c:v>
                </c:pt>
                <c:pt idx="4172">
                  <c:v>2536.416</c:v>
                </c:pt>
                <c:pt idx="4173">
                  <c:v>2536.898</c:v>
                </c:pt>
                <c:pt idx="4174">
                  <c:v>2537.38</c:v>
                </c:pt>
                <c:pt idx="4175">
                  <c:v>2537.862</c:v>
                </c:pt>
                <c:pt idx="4176">
                  <c:v>2538.344</c:v>
                </c:pt>
                <c:pt idx="4177">
                  <c:v>2538.826</c:v>
                </c:pt>
                <c:pt idx="4178">
                  <c:v>2539.309</c:v>
                </c:pt>
                <c:pt idx="4179">
                  <c:v>2539.791</c:v>
                </c:pt>
                <c:pt idx="4180">
                  <c:v>2540.273</c:v>
                </c:pt>
                <c:pt idx="4181">
                  <c:v>2540.755</c:v>
                </c:pt>
                <c:pt idx="4182">
                  <c:v>2541.237</c:v>
                </c:pt>
                <c:pt idx="4183">
                  <c:v>2541.719</c:v>
                </c:pt>
                <c:pt idx="4184">
                  <c:v>2542.201</c:v>
                </c:pt>
                <c:pt idx="4185">
                  <c:v>2542.683</c:v>
                </c:pt>
                <c:pt idx="4186">
                  <c:v>2543.166</c:v>
                </c:pt>
                <c:pt idx="4187">
                  <c:v>2543.647</c:v>
                </c:pt>
                <c:pt idx="4188">
                  <c:v>2544.13</c:v>
                </c:pt>
                <c:pt idx="4189">
                  <c:v>2544.612</c:v>
                </c:pt>
                <c:pt idx="4190">
                  <c:v>2545.094</c:v>
                </c:pt>
                <c:pt idx="4191">
                  <c:v>2545.576</c:v>
                </c:pt>
                <c:pt idx="4192">
                  <c:v>2546.058</c:v>
                </c:pt>
                <c:pt idx="4193">
                  <c:v>2546.54</c:v>
                </c:pt>
                <c:pt idx="4194">
                  <c:v>2547.022</c:v>
                </c:pt>
                <c:pt idx="4195">
                  <c:v>2547.504</c:v>
                </c:pt>
                <c:pt idx="4196">
                  <c:v>2547.987</c:v>
                </c:pt>
                <c:pt idx="4197">
                  <c:v>2548.469</c:v>
                </c:pt>
                <c:pt idx="4198">
                  <c:v>2548.951</c:v>
                </c:pt>
                <c:pt idx="4199">
                  <c:v>2549.433</c:v>
                </c:pt>
                <c:pt idx="4200">
                  <c:v>2549.915</c:v>
                </c:pt>
                <c:pt idx="4201">
                  <c:v>2550.397</c:v>
                </c:pt>
                <c:pt idx="4202">
                  <c:v>2550.879</c:v>
                </c:pt>
                <c:pt idx="4203">
                  <c:v>2551.361</c:v>
                </c:pt>
                <c:pt idx="4204">
                  <c:v>2551.844</c:v>
                </c:pt>
                <c:pt idx="4205">
                  <c:v>2552.326</c:v>
                </c:pt>
                <c:pt idx="4206">
                  <c:v>2552.808</c:v>
                </c:pt>
                <c:pt idx="4207">
                  <c:v>2553.29</c:v>
                </c:pt>
                <c:pt idx="4208">
                  <c:v>2553.772</c:v>
                </c:pt>
                <c:pt idx="4209">
                  <c:v>2554.254</c:v>
                </c:pt>
                <c:pt idx="4210">
                  <c:v>2554.736</c:v>
                </c:pt>
                <c:pt idx="4211">
                  <c:v>2555.218</c:v>
                </c:pt>
                <c:pt idx="4212">
                  <c:v>2555.7</c:v>
                </c:pt>
                <c:pt idx="4213">
                  <c:v>2556.183</c:v>
                </c:pt>
                <c:pt idx="4214">
                  <c:v>2556.665</c:v>
                </c:pt>
                <c:pt idx="4215">
                  <c:v>2557.147</c:v>
                </c:pt>
                <c:pt idx="4216">
                  <c:v>2557.629</c:v>
                </c:pt>
                <c:pt idx="4217">
                  <c:v>2558.111</c:v>
                </c:pt>
                <c:pt idx="4218">
                  <c:v>2558.593</c:v>
                </c:pt>
                <c:pt idx="4219">
                  <c:v>2559.075</c:v>
                </c:pt>
                <c:pt idx="4220">
                  <c:v>2559.557</c:v>
                </c:pt>
                <c:pt idx="4221">
                  <c:v>2560.04</c:v>
                </c:pt>
                <c:pt idx="4222">
                  <c:v>2560.522</c:v>
                </c:pt>
                <c:pt idx="4223">
                  <c:v>2561.004</c:v>
                </c:pt>
                <c:pt idx="4224">
                  <c:v>2561.486</c:v>
                </c:pt>
                <c:pt idx="4225">
                  <c:v>2561.968</c:v>
                </c:pt>
                <c:pt idx="4226">
                  <c:v>2562.45</c:v>
                </c:pt>
                <c:pt idx="4227">
                  <c:v>2562.932</c:v>
                </c:pt>
                <c:pt idx="4228">
                  <c:v>2563.414</c:v>
                </c:pt>
                <c:pt idx="4229">
                  <c:v>2563.896</c:v>
                </c:pt>
                <c:pt idx="4230">
                  <c:v>2564.379</c:v>
                </c:pt>
                <c:pt idx="4231">
                  <c:v>2564.861</c:v>
                </c:pt>
                <c:pt idx="4232">
                  <c:v>2565.343</c:v>
                </c:pt>
                <c:pt idx="4233">
                  <c:v>2565.825</c:v>
                </c:pt>
                <c:pt idx="4234">
                  <c:v>2566.307</c:v>
                </c:pt>
                <c:pt idx="4235">
                  <c:v>2566.789</c:v>
                </c:pt>
                <c:pt idx="4236">
                  <c:v>2567.271</c:v>
                </c:pt>
                <c:pt idx="4237">
                  <c:v>2567.753</c:v>
                </c:pt>
                <c:pt idx="4238">
                  <c:v>2568.236</c:v>
                </c:pt>
                <c:pt idx="4239">
                  <c:v>2568.718</c:v>
                </c:pt>
                <c:pt idx="4240">
                  <c:v>2569.2</c:v>
                </c:pt>
                <c:pt idx="4241">
                  <c:v>2569.682</c:v>
                </c:pt>
                <c:pt idx="4242">
                  <c:v>2570.164</c:v>
                </c:pt>
                <c:pt idx="4243">
                  <c:v>2570.646</c:v>
                </c:pt>
                <c:pt idx="4244">
                  <c:v>2571.128</c:v>
                </c:pt>
                <c:pt idx="4245">
                  <c:v>2571.61</c:v>
                </c:pt>
                <c:pt idx="4246">
                  <c:v>2572.093</c:v>
                </c:pt>
                <c:pt idx="4247">
                  <c:v>2572.574</c:v>
                </c:pt>
                <c:pt idx="4248">
                  <c:v>2573.057</c:v>
                </c:pt>
                <c:pt idx="4249">
                  <c:v>2573.539</c:v>
                </c:pt>
                <c:pt idx="4250">
                  <c:v>2574.021</c:v>
                </c:pt>
                <c:pt idx="4251">
                  <c:v>2574.503</c:v>
                </c:pt>
                <c:pt idx="4252">
                  <c:v>2574.985</c:v>
                </c:pt>
                <c:pt idx="4253">
                  <c:v>2575.467</c:v>
                </c:pt>
                <c:pt idx="4254">
                  <c:v>2575.949</c:v>
                </c:pt>
                <c:pt idx="4255">
                  <c:v>2576.431</c:v>
                </c:pt>
                <c:pt idx="4256">
                  <c:v>2576.914</c:v>
                </c:pt>
                <c:pt idx="4257">
                  <c:v>2577.396</c:v>
                </c:pt>
                <c:pt idx="4258">
                  <c:v>2577.878</c:v>
                </c:pt>
                <c:pt idx="4259">
                  <c:v>2578.36</c:v>
                </c:pt>
                <c:pt idx="4260">
                  <c:v>2578.842</c:v>
                </c:pt>
                <c:pt idx="4261">
                  <c:v>2579.324</c:v>
                </c:pt>
                <c:pt idx="4262">
                  <c:v>2579.806</c:v>
                </c:pt>
                <c:pt idx="4263">
                  <c:v>2580.288</c:v>
                </c:pt>
                <c:pt idx="4264">
                  <c:v>2580.771</c:v>
                </c:pt>
                <c:pt idx="4265">
                  <c:v>2581.253</c:v>
                </c:pt>
                <c:pt idx="4266">
                  <c:v>2581.735</c:v>
                </c:pt>
                <c:pt idx="4267">
                  <c:v>2582.217</c:v>
                </c:pt>
                <c:pt idx="4268">
                  <c:v>2582.699</c:v>
                </c:pt>
                <c:pt idx="4269">
                  <c:v>2583.181</c:v>
                </c:pt>
                <c:pt idx="4270">
                  <c:v>2583.663</c:v>
                </c:pt>
                <c:pt idx="4271">
                  <c:v>2584.145</c:v>
                </c:pt>
                <c:pt idx="4272">
                  <c:v>2584.627</c:v>
                </c:pt>
                <c:pt idx="4273">
                  <c:v>2585.11</c:v>
                </c:pt>
                <c:pt idx="4274">
                  <c:v>2585.592</c:v>
                </c:pt>
                <c:pt idx="4275">
                  <c:v>2586.074</c:v>
                </c:pt>
                <c:pt idx="4276">
                  <c:v>2586.556</c:v>
                </c:pt>
                <c:pt idx="4277">
                  <c:v>2587.038</c:v>
                </c:pt>
                <c:pt idx="4278">
                  <c:v>2587.52</c:v>
                </c:pt>
                <c:pt idx="4279">
                  <c:v>2588.002</c:v>
                </c:pt>
                <c:pt idx="4280">
                  <c:v>2588.484</c:v>
                </c:pt>
                <c:pt idx="4281">
                  <c:v>2588.967</c:v>
                </c:pt>
                <c:pt idx="4282">
                  <c:v>2589.449</c:v>
                </c:pt>
                <c:pt idx="4283">
                  <c:v>2589.931</c:v>
                </c:pt>
                <c:pt idx="4284">
                  <c:v>2590.413</c:v>
                </c:pt>
                <c:pt idx="4285">
                  <c:v>2590.895</c:v>
                </c:pt>
                <c:pt idx="4286">
                  <c:v>2591.377</c:v>
                </c:pt>
                <c:pt idx="4287">
                  <c:v>2591.859</c:v>
                </c:pt>
                <c:pt idx="4288">
                  <c:v>2592.341</c:v>
                </c:pt>
                <c:pt idx="4289">
                  <c:v>2592.823</c:v>
                </c:pt>
                <c:pt idx="4290">
                  <c:v>2593.306</c:v>
                </c:pt>
                <c:pt idx="4291">
                  <c:v>2593.788</c:v>
                </c:pt>
                <c:pt idx="4292">
                  <c:v>2594.27</c:v>
                </c:pt>
                <c:pt idx="4293">
                  <c:v>2594.752</c:v>
                </c:pt>
                <c:pt idx="4294">
                  <c:v>2595.234</c:v>
                </c:pt>
                <c:pt idx="4295">
                  <c:v>2595.716</c:v>
                </c:pt>
                <c:pt idx="4296">
                  <c:v>2596.198</c:v>
                </c:pt>
                <c:pt idx="4297">
                  <c:v>2596.68</c:v>
                </c:pt>
                <c:pt idx="4298">
                  <c:v>2597.163</c:v>
                </c:pt>
                <c:pt idx="4299">
                  <c:v>2597.645</c:v>
                </c:pt>
                <c:pt idx="4300">
                  <c:v>2598.127</c:v>
                </c:pt>
                <c:pt idx="4301">
                  <c:v>2598.609</c:v>
                </c:pt>
                <c:pt idx="4302">
                  <c:v>2599.091</c:v>
                </c:pt>
                <c:pt idx="4303">
                  <c:v>2599.573</c:v>
                </c:pt>
                <c:pt idx="4304">
                  <c:v>2600.055</c:v>
                </c:pt>
                <c:pt idx="4305">
                  <c:v>2600.537</c:v>
                </c:pt>
                <c:pt idx="4306">
                  <c:v>2601.02</c:v>
                </c:pt>
                <c:pt idx="4307">
                  <c:v>2601.501</c:v>
                </c:pt>
                <c:pt idx="4308">
                  <c:v>2601.984</c:v>
                </c:pt>
                <c:pt idx="4309">
                  <c:v>2602.466</c:v>
                </c:pt>
                <c:pt idx="4310">
                  <c:v>2602.948</c:v>
                </c:pt>
                <c:pt idx="4311">
                  <c:v>2603.43</c:v>
                </c:pt>
                <c:pt idx="4312">
                  <c:v>2603.912</c:v>
                </c:pt>
                <c:pt idx="4313">
                  <c:v>2604.394</c:v>
                </c:pt>
                <c:pt idx="4314">
                  <c:v>2604.876</c:v>
                </c:pt>
                <c:pt idx="4315">
                  <c:v>2605.358</c:v>
                </c:pt>
                <c:pt idx="4316">
                  <c:v>2605.841</c:v>
                </c:pt>
                <c:pt idx="4317">
                  <c:v>2606.323</c:v>
                </c:pt>
                <c:pt idx="4318">
                  <c:v>2606.805</c:v>
                </c:pt>
                <c:pt idx="4319">
                  <c:v>2607.287</c:v>
                </c:pt>
                <c:pt idx="4320">
                  <c:v>2607.769</c:v>
                </c:pt>
                <c:pt idx="4321">
                  <c:v>2608.251</c:v>
                </c:pt>
                <c:pt idx="4322">
                  <c:v>2608.733</c:v>
                </c:pt>
                <c:pt idx="4323">
                  <c:v>2609.215</c:v>
                </c:pt>
                <c:pt idx="4324">
                  <c:v>2609.698</c:v>
                </c:pt>
                <c:pt idx="4325">
                  <c:v>2610.18</c:v>
                </c:pt>
                <c:pt idx="4326">
                  <c:v>2610.662</c:v>
                </c:pt>
                <c:pt idx="4327">
                  <c:v>2611.144</c:v>
                </c:pt>
                <c:pt idx="4328">
                  <c:v>2611.626</c:v>
                </c:pt>
                <c:pt idx="4329">
                  <c:v>2612.108</c:v>
                </c:pt>
                <c:pt idx="4330">
                  <c:v>2612.59</c:v>
                </c:pt>
                <c:pt idx="4331">
                  <c:v>2613.072</c:v>
                </c:pt>
                <c:pt idx="4332">
                  <c:v>2613.554</c:v>
                </c:pt>
                <c:pt idx="4333">
                  <c:v>2614.037</c:v>
                </c:pt>
                <c:pt idx="4334">
                  <c:v>2614.519</c:v>
                </c:pt>
                <c:pt idx="4335">
                  <c:v>2615.001</c:v>
                </c:pt>
                <c:pt idx="4336">
                  <c:v>2615.483</c:v>
                </c:pt>
                <c:pt idx="4337">
                  <c:v>2615.965</c:v>
                </c:pt>
                <c:pt idx="4338">
                  <c:v>2616.447</c:v>
                </c:pt>
                <c:pt idx="4339">
                  <c:v>2616.929</c:v>
                </c:pt>
                <c:pt idx="4340">
                  <c:v>2617.411</c:v>
                </c:pt>
                <c:pt idx="4341">
                  <c:v>2617.894</c:v>
                </c:pt>
                <c:pt idx="4342">
                  <c:v>2618.376</c:v>
                </c:pt>
                <c:pt idx="4343">
                  <c:v>2618.858</c:v>
                </c:pt>
                <c:pt idx="4344">
                  <c:v>2619.34</c:v>
                </c:pt>
                <c:pt idx="4345">
                  <c:v>2619.822</c:v>
                </c:pt>
                <c:pt idx="4346">
                  <c:v>2620.304</c:v>
                </c:pt>
                <c:pt idx="4347">
                  <c:v>2620.786</c:v>
                </c:pt>
                <c:pt idx="4348">
                  <c:v>2621.268</c:v>
                </c:pt>
                <c:pt idx="4349">
                  <c:v>2621.75</c:v>
                </c:pt>
                <c:pt idx="4350">
                  <c:v>2622.233</c:v>
                </c:pt>
                <c:pt idx="4351">
                  <c:v>2622.715</c:v>
                </c:pt>
                <c:pt idx="4352">
                  <c:v>2623.197</c:v>
                </c:pt>
                <c:pt idx="4353">
                  <c:v>2623.679</c:v>
                </c:pt>
                <c:pt idx="4354">
                  <c:v>2624.161</c:v>
                </c:pt>
                <c:pt idx="4355">
                  <c:v>2624.643</c:v>
                </c:pt>
                <c:pt idx="4356">
                  <c:v>2625.125</c:v>
                </c:pt>
                <c:pt idx="4357">
                  <c:v>2625.607</c:v>
                </c:pt>
                <c:pt idx="4358">
                  <c:v>2626.09</c:v>
                </c:pt>
                <c:pt idx="4359">
                  <c:v>2626.572</c:v>
                </c:pt>
                <c:pt idx="4360">
                  <c:v>2627.054</c:v>
                </c:pt>
                <c:pt idx="4361">
                  <c:v>2627.536</c:v>
                </c:pt>
                <c:pt idx="4362">
                  <c:v>2628.018</c:v>
                </c:pt>
                <c:pt idx="4363">
                  <c:v>2628.5</c:v>
                </c:pt>
                <c:pt idx="4364">
                  <c:v>2628.982</c:v>
                </c:pt>
                <c:pt idx="4365">
                  <c:v>2629.464</c:v>
                </c:pt>
                <c:pt idx="4366">
                  <c:v>2629.947</c:v>
                </c:pt>
                <c:pt idx="4367">
                  <c:v>2630.428</c:v>
                </c:pt>
                <c:pt idx="4368">
                  <c:v>2630.911</c:v>
                </c:pt>
                <c:pt idx="4369">
                  <c:v>2631.393</c:v>
                </c:pt>
                <c:pt idx="4370">
                  <c:v>2631.875</c:v>
                </c:pt>
                <c:pt idx="4371">
                  <c:v>2632.357</c:v>
                </c:pt>
                <c:pt idx="4372">
                  <c:v>2632.839</c:v>
                </c:pt>
                <c:pt idx="4373">
                  <c:v>2633.321</c:v>
                </c:pt>
                <c:pt idx="4374">
                  <c:v>2633.803</c:v>
                </c:pt>
                <c:pt idx="4375">
                  <c:v>2634.285</c:v>
                </c:pt>
                <c:pt idx="4376">
                  <c:v>2634.768</c:v>
                </c:pt>
                <c:pt idx="4377">
                  <c:v>2635.25</c:v>
                </c:pt>
                <c:pt idx="4378">
                  <c:v>2635.732</c:v>
                </c:pt>
                <c:pt idx="4379">
                  <c:v>2636.214</c:v>
                </c:pt>
                <c:pt idx="4380">
                  <c:v>2636.696</c:v>
                </c:pt>
                <c:pt idx="4381">
                  <c:v>2637.178</c:v>
                </c:pt>
                <c:pt idx="4382">
                  <c:v>2637.66</c:v>
                </c:pt>
                <c:pt idx="4383">
                  <c:v>2638.142</c:v>
                </c:pt>
                <c:pt idx="4384">
                  <c:v>2638.625</c:v>
                </c:pt>
                <c:pt idx="4385">
                  <c:v>2639.107</c:v>
                </c:pt>
                <c:pt idx="4386">
                  <c:v>2639.589</c:v>
                </c:pt>
                <c:pt idx="4387">
                  <c:v>2640.071</c:v>
                </c:pt>
                <c:pt idx="4388">
                  <c:v>2640.553</c:v>
                </c:pt>
                <c:pt idx="4389">
                  <c:v>2641.035</c:v>
                </c:pt>
                <c:pt idx="4390">
                  <c:v>2641.517</c:v>
                </c:pt>
                <c:pt idx="4391">
                  <c:v>2641.999</c:v>
                </c:pt>
                <c:pt idx="4392">
                  <c:v>2642.481</c:v>
                </c:pt>
                <c:pt idx="4393">
                  <c:v>2642.964</c:v>
                </c:pt>
                <c:pt idx="4394">
                  <c:v>2643.446</c:v>
                </c:pt>
                <c:pt idx="4395">
                  <c:v>2643.928</c:v>
                </c:pt>
                <c:pt idx="4396">
                  <c:v>2644.41</c:v>
                </c:pt>
                <c:pt idx="4397">
                  <c:v>2644.892</c:v>
                </c:pt>
                <c:pt idx="4398">
                  <c:v>2645.374</c:v>
                </c:pt>
                <c:pt idx="4399">
                  <c:v>2645.856</c:v>
                </c:pt>
                <c:pt idx="4400">
                  <c:v>2646.338</c:v>
                </c:pt>
                <c:pt idx="4401">
                  <c:v>2646.821</c:v>
                </c:pt>
                <c:pt idx="4402">
                  <c:v>2647.303</c:v>
                </c:pt>
                <c:pt idx="4403">
                  <c:v>2647.785</c:v>
                </c:pt>
                <c:pt idx="4404">
                  <c:v>2648.267</c:v>
                </c:pt>
                <c:pt idx="4405">
                  <c:v>2648.749</c:v>
                </c:pt>
                <c:pt idx="4406">
                  <c:v>2649.231</c:v>
                </c:pt>
                <c:pt idx="4407">
                  <c:v>2649.713</c:v>
                </c:pt>
                <c:pt idx="4408">
                  <c:v>2650.195</c:v>
                </c:pt>
                <c:pt idx="4409">
                  <c:v>2650.677</c:v>
                </c:pt>
                <c:pt idx="4410">
                  <c:v>2651.16</c:v>
                </c:pt>
                <c:pt idx="4411">
                  <c:v>2651.642</c:v>
                </c:pt>
                <c:pt idx="4412">
                  <c:v>2652.124</c:v>
                </c:pt>
                <c:pt idx="4413">
                  <c:v>2652.606</c:v>
                </c:pt>
                <c:pt idx="4414">
                  <c:v>2653.088</c:v>
                </c:pt>
                <c:pt idx="4415">
                  <c:v>2653.57</c:v>
                </c:pt>
                <c:pt idx="4416">
                  <c:v>2654.052</c:v>
                </c:pt>
                <c:pt idx="4417">
                  <c:v>2654.534</c:v>
                </c:pt>
                <c:pt idx="4418">
                  <c:v>2655.017</c:v>
                </c:pt>
                <c:pt idx="4419">
                  <c:v>2655.499</c:v>
                </c:pt>
                <c:pt idx="4420">
                  <c:v>2655.981</c:v>
                </c:pt>
                <c:pt idx="4421">
                  <c:v>2656.463</c:v>
                </c:pt>
                <c:pt idx="4422">
                  <c:v>2656.945</c:v>
                </c:pt>
                <c:pt idx="4423">
                  <c:v>2657.427</c:v>
                </c:pt>
                <c:pt idx="4424">
                  <c:v>2657.909</c:v>
                </c:pt>
                <c:pt idx="4425">
                  <c:v>2658.391</c:v>
                </c:pt>
                <c:pt idx="4426">
                  <c:v>2658.874</c:v>
                </c:pt>
                <c:pt idx="4427">
                  <c:v>2659.355</c:v>
                </c:pt>
                <c:pt idx="4428">
                  <c:v>2659.838</c:v>
                </c:pt>
                <c:pt idx="4429">
                  <c:v>2660.32</c:v>
                </c:pt>
                <c:pt idx="4430">
                  <c:v>2660.802</c:v>
                </c:pt>
                <c:pt idx="4431">
                  <c:v>2661.284</c:v>
                </c:pt>
                <c:pt idx="4432">
                  <c:v>2661.766</c:v>
                </c:pt>
                <c:pt idx="4433">
                  <c:v>2662.248</c:v>
                </c:pt>
                <c:pt idx="4434">
                  <c:v>2662.73</c:v>
                </c:pt>
                <c:pt idx="4435">
                  <c:v>2663.212</c:v>
                </c:pt>
                <c:pt idx="4436">
                  <c:v>2663.695</c:v>
                </c:pt>
                <c:pt idx="4437">
                  <c:v>2664.177</c:v>
                </c:pt>
                <c:pt idx="4438">
                  <c:v>2664.659</c:v>
                </c:pt>
                <c:pt idx="4439">
                  <c:v>2665.141</c:v>
                </c:pt>
                <c:pt idx="4440">
                  <c:v>2665.623</c:v>
                </c:pt>
                <c:pt idx="4441">
                  <c:v>2666.105</c:v>
                </c:pt>
                <c:pt idx="4442">
                  <c:v>2666.587</c:v>
                </c:pt>
                <c:pt idx="4443">
                  <c:v>2667.069</c:v>
                </c:pt>
                <c:pt idx="4444">
                  <c:v>2667.552</c:v>
                </c:pt>
                <c:pt idx="4445">
                  <c:v>2668.034</c:v>
                </c:pt>
                <c:pt idx="4446">
                  <c:v>2668.516</c:v>
                </c:pt>
                <c:pt idx="4447">
                  <c:v>2668.998</c:v>
                </c:pt>
                <c:pt idx="4448">
                  <c:v>2669.48</c:v>
                </c:pt>
                <c:pt idx="4449">
                  <c:v>2669.962</c:v>
                </c:pt>
                <c:pt idx="4450">
                  <c:v>2670.444</c:v>
                </c:pt>
                <c:pt idx="4451">
                  <c:v>2670.926</c:v>
                </c:pt>
                <c:pt idx="4452">
                  <c:v>2671.408</c:v>
                </c:pt>
                <c:pt idx="4453">
                  <c:v>2671.891</c:v>
                </c:pt>
                <c:pt idx="4454">
                  <c:v>2672.373</c:v>
                </c:pt>
                <c:pt idx="4455">
                  <c:v>2672.855</c:v>
                </c:pt>
                <c:pt idx="4456">
                  <c:v>2673.337</c:v>
                </c:pt>
                <c:pt idx="4457">
                  <c:v>2673.819</c:v>
                </c:pt>
                <c:pt idx="4458">
                  <c:v>2674.301</c:v>
                </c:pt>
                <c:pt idx="4459">
                  <c:v>2674.783</c:v>
                </c:pt>
                <c:pt idx="4460">
                  <c:v>2675.265</c:v>
                </c:pt>
                <c:pt idx="4461">
                  <c:v>2675.748</c:v>
                </c:pt>
                <c:pt idx="4462">
                  <c:v>2676.23</c:v>
                </c:pt>
                <c:pt idx="4463">
                  <c:v>2676.712</c:v>
                </c:pt>
                <c:pt idx="4464">
                  <c:v>2677.194</c:v>
                </c:pt>
                <c:pt idx="4465">
                  <c:v>2677.676</c:v>
                </c:pt>
                <c:pt idx="4466">
                  <c:v>2678.158</c:v>
                </c:pt>
                <c:pt idx="4467">
                  <c:v>2678.64</c:v>
                </c:pt>
                <c:pt idx="4468">
                  <c:v>2679.122</c:v>
                </c:pt>
                <c:pt idx="4469">
                  <c:v>2679.604</c:v>
                </c:pt>
                <c:pt idx="4470">
                  <c:v>2680.087</c:v>
                </c:pt>
                <c:pt idx="4471">
                  <c:v>2680.569</c:v>
                </c:pt>
                <c:pt idx="4472">
                  <c:v>2681.051</c:v>
                </c:pt>
                <c:pt idx="4473">
                  <c:v>2681.533</c:v>
                </c:pt>
                <c:pt idx="4474">
                  <c:v>2682.015</c:v>
                </c:pt>
                <c:pt idx="4475">
                  <c:v>2682.497</c:v>
                </c:pt>
                <c:pt idx="4476">
                  <c:v>2682.979</c:v>
                </c:pt>
                <c:pt idx="4477">
                  <c:v>2683.461</c:v>
                </c:pt>
                <c:pt idx="4478">
                  <c:v>2683.944</c:v>
                </c:pt>
                <c:pt idx="4479">
                  <c:v>2684.426</c:v>
                </c:pt>
                <c:pt idx="4480">
                  <c:v>2684.908</c:v>
                </c:pt>
                <c:pt idx="4481">
                  <c:v>2685.39</c:v>
                </c:pt>
                <c:pt idx="4482">
                  <c:v>2685.872</c:v>
                </c:pt>
                <c:pt idx="4483">
                  <c:v>2686.354</c:v>
                </c:pt>
                <c:pt idx="4484">
                  <c:v>2686.836</c:v>
                </c:pt>
                <c:pt idx="4485">
                  <c:v>2687.318</c:v>
                </c:pt>
                <c:pt idx="4486">
                  <c:v>2687.801</c:v>
                </c:pt>
                <c:pt idx="4487">
                  <c:v>2688.282</c:v>
                </c:pt>
                <c:pt idx="4488">
                  <c:v>2688.765</c:v>
                </c:pt>
                <c:pt idx="4489">
                  <c:v>2689.247</c:v>
                </c:pt>
                <c:pt idx="4490">
                  <c:v>2689.729</c:v>
                </c:pt>
                <c:pt idx="4491">
                  <c:v>2690.211</c:v>
                </c:pt>
                <c:pt idx="4492">
                  <c:v>2690.693</c:v>
                </c:pt>
                <c:pt idx="4493">
                  <c:v>2691.175</c:v>
                </c:pt>
                <c:pt idx="4494">
                  <c:v>2691.657</c:v>
                </c:pt>
                <c:pt idx="4495">
                  <c:v>2692.139</c:v>
                </c:pt>
                <c:pt idx="4496">
                  <c:v>2692.622</c:v>
                </c:pt>
                <c:pt idx="4497">
                  <c:v>2693.104</c:v>
                </c:pt>
                <c:pt idx="4498">
                  <c:v>2693.586</c:v>
                </c:pt>
                <c:pt idx="4499">
                  <c:v>2694.068</c:v>
                </c:pt>
                <c:pt idx="4500">
                  <c:v>2694.55</c:v>
                </c:pt>
                <c:pt idx="4501">
                  <c:v>2695.032</c:v>
                </c:pt>
                <c:pt idx="4502">
                  <c:v>2695.514</c:v>
                </c:pt>
                <c:pt idx="4503">
                  <c:v>2695.996</c:v>
                </c:pt>
                <c:pt idx="4504">
                  <c:v>2696.479</c:v>
                </c:pt>
                <c:pt idx="4505">
                  <c:v>2696.961</c:v>
                </c:pt>
                <c:pt idx="4506">
                  <c:v>2697.443</c:v>
                </c:pt>
                <c:pt idx="4507">
                  <c:v>2697.925</c:v>
                </c:pt>
                <c:pt idx="4508">
                  <c:v>2698.407</c:v>
                </c:pt>
                <c:pt idx="4509">
                  <c:v>2698.889</c:v>
                </c:pt>
                <c:pt idx="4510">
                  <c:v>2699.371</c:v>
                </c:pt>
                <c:pt idx="4511">
                  <c:v>2699.853</c:v>
                </c:pt>
                <c:pt idx="4512">
                  <c:v>2700.335</c:v>
                </c:pt>
                <c:pt idx="4513">
                  <c:v>2700.818</c:v>
                </c:pt>
                <c:pt idx="4514">
                  <c:v>2701.3</c:v>
                </c:pt>
                <c:pt idx="4515">
                  <c:v>2701.782</c:v>
                </c:pt>
                <c:pt idx="4516">
                  <c:v>2702.264</c:v>
                </c:pt>
                <c:pt idx="4517">
                  <c:v>2702.746</c:v>
                </c:pt>
                <c:pt idx="4518">
                  <c:v>2703.228</c:v>
                </c:pt>
                <c:pt idx="4519">
                  <c:v>2703.71</c:v>
                </c:pt>
                <c:pt idx="4520">
                  <c:v>2704.192</c:v>
                </c:pt>
                <c:pt idx="4521">
                  <c:v>2704.675</c:v>
                </c:pt>
                <c:pt idx="4522">
                  <c:v>2705.157</c:v>
                </c:pt>
                <c:pt idx="4523">
                  <c:v>2705.639</c:v>
                </c:pt>
                <c:pt idx="4524">
                  <c:v>2706.121</c:v>
                </c:pt>
                <c:pt idx="4525">
                  <c:v>2706.603</c:v>
                </c:pt>
                <c:pt idx="4526">
                  <c:v>2707.085</c:v>
                </c:pt>
                <c:pt idx="4527">
                  <c:v>2707.567</c:v>
                </c:pt>
                <c:pt idx="4528">
                  <c:v>2708.049</c:v>
                </c:pt>
                <c:pt idx="4529">
                  <c:v>2708.531</c:v>
                </c:pt>
                <c:pt idx="4530">
                  <c:v>2709.014</c:v>
                </c:pt>
                <c:pt idx="4531">
                  <c:v>2709.496</c:v>
                </c:pt>
                <c:pt idx="4532">
                  <c:v>2709.978</c:v>
                </c:pt>
                <c:pt idx="4533">
                  <c:v>2710.46</c:v>
                </c:pt>
                <c:pt idx="4534">
                  <c:v>2710.942</c:v>
                </c:pt>
                <c:pt idx="4535">
                  <c:v>2711.424</c:v>
                </c:pt>
                <c:pt idx="4536">
                  <c:v>2711.906</c:v>
                </c:pt>
                <c:pt idx="4537">
                  <c:v>2712.388</c:v>
                </c:pt>
                <c:pt idx="4538">
                  <c:v>2712.871</c:v>
                </c:pt>
                <c:pt idx="4539">
                  <c:v>2713.353</c:v>
                </c:pt>
                <c:pt idx="4540">
                  <c:v>2713.835</c:v>
                </c:pt>
                <c:pt idx="4541">
                  <c:v>2714.317</c:v>
                </c:pt>
                <c:pt idx="4542">
                  <c:v>2714.799</c:v>
                </c:pt>
                <c:pt idx="4543">
                  <c:v>2715.281</c:v>
                </c:pt>
                <c:pt idx="4544">
                  <c:v>2715.763</c:v>
                </c:pt>
                <c:pt idx="4545">
                  <c:v>2716.245</c:v>
                </c:pt>
                <c:pt idx="4546">
                  <c:v>2716.728</c:v>
                </c:pt>
                <c:pt idx="4547">
                  <c:v>2717.209</c:v>
                </c:pt>
                <c:pt idx="4548">
                  <c:v>2717.692</c:v>
                </c:pt>
                <c:pt idx="4549">
                  <c:v>2718.174</c:v>
                </c:pt>
                <c:pt idx="4550">
                  <c:v>2718.656</c:v>
                </c:pt>
                <c:pt idx="4551">
                  <c:v>2719.138</c:v>
                </c:pt>
                <c:pt idx="4552">
                  <c:v>2719.62</c:v>
                </c:pt>
                <c:pt idx="4553">
                  <c:v>2720.102</c:v>
                </c:pt>
                <c:pt idx="4554">
                  <c:v>2720.584</c:v>
                </c:pt>
                <c:pt idx="4555">
                  <c:v>2721.066</c:v>
                </c:pt>
                <c:pt idx="4556">
                  <c:v>2721.549</c:v>
                </c:pt>
                <c:pt idx="4557">
                  <c:v>2722.031</c:v>
                </c:pt>
                <c:pt idx="4558">
                  <c:v>2722.513</c:v>
                </c:pt>
                <c:pt idx="4559">
                  <c:v>2722.995</c:v>
                </c:pt>
                <c:pt idx="4560">
                  <c:v>2723.477</c:v>
                </c:pt>
                <c:pt idx="4561">
                  <c:v>2723.959</c:v>
                </c:pt>
                <c:pt idx="4562">
                  <c:v>2724.441</c:v>
                </c:pt>
                <c:pt idx="4563">
                  <c:v>2724.923</c:v>
                </c:pt>
                <c:pt idx="4564">
                  <c:v>2725.406</c:v>
                </c:pt>
                <c:pt idx="4565">
                  <c:v>2725.888</c:v>
                </c:pt>
                <c:pt idx="4566">
                  <c:v>2726.37</c:v>
                </c:pt>
                <c:pt idx="4567">
                  <c:v>2726.852</c:v>
                </c:pt>
                <c:pt idx="4568">
                  <c:v>2727.334</c:v>
                </c:pt>
                <c:pt idx="4569">
                  <c:v>2727.816</c:v>
                </c:pt>
                <c:pt idx="4570">
                  <c:v>2728.298</c:v>
                </c:pt>
                <c:pt idx="4571">
                  <c:v>2728.78</c:v>
                </c:pt>
                <c:pt idx="4572">
                  <c:v>2729.262</c:v>
                </c:pt>
                <c:pt idx="4573">
                  <c:v>2729.745</c:v>
                </c:pt>
                <c:pt idx="4574">
                  <c:v>2730.227</c:v>
                </c:pt>
                <c:pt idx="4575">
                  <c:v>2730.709</c:v>
                </c:pt>
                <c:pt idx="4576">
                  <c:v>2731.191</c:v>
                </c:pt>
                <c:pt idx="4577">
                  <c:v>2731.673</c:v>
                </c:pt>
                <c:pt idx="4578">
                  <c:v>2732.155</c:v>
                </c:pt>
                <c:pt idx="4579">
                  <c:v>2732.637</c:v>
                </c:pt>
                <c:pt idx="4580">
                  <c:v>2733.119</c:v>
                </c:pt>
                <c:pt idx="4581">
                  <c:v>2733.602</c:v>
                </c:pt>
                <c:pt idx="4582">
                  <c:v>2734.084</c:v>
                </c:pt>
                <c:pt idx="4583">
                  <c:v>2734.566</c:v>
                </c:pt>
                <c:pt idx="4584">
                  <c:v>2735.048</c:v>
                </c:pt>
                <c:pt idx="4585">
                  <c:v>2735.53</c:v>
                </c:pt>
                <c:pt idx="4586">
                  <c:v>2736.012</c:v>
                </c:pt>
                <c:pt idx="4587">
                  <c:v>2736.494</c:v>
                </c:pt>
                <c:pt idx="4588">
                  <c:v>2736.976</c:v>
                </c:pt>
                <c:pt idx="4589">
                  <c:v>2737.458</c:v>
                </c:pt>
                <c:pt idx="4590">
                  <c:v>2737.941</c:v>
                </c:pt>
                <c:pt idx="4591">
                  <c:v>2738.423</c:v>
                </c:pt>
                <c:pt idx="4592">
                  <c:v>2738.905</c:v>
                </c:pt>
                <c:pt idx="4593">
                  <c:v>2739.387</c:v>
                </c:pt>
                <c:pt idx="4594">
                  <c:v>2739.869</c:v>
                </c:pt>
                <c:pt idx="4595">
                  <c:v>2740.351</c:v>
                </c:pt>
                <c:pt idx="4596">
                  <c:v>2740.833</c:v>
                </c:pt>
                <c:pt idx="4597">
                  <c:v>2741.315</c:v>
                </c:pt>
                <c:pt idx="4598">
                  <c:v>2741.798</c:v>
                </c:pt>
                <c:pt idx="4599">
                  <c:v>2742.28</c:v>
                </c:pt>
                <c:pt idx="4600">
                  <c:v>2742.762</c:v>
                </c:pt>
                <c:pt idx="4601">
                  <c:v>2743.244</c:v>
                </c:pt>
                <c:pt idx="4602">
                  <c:v>2743.726</c:v>
                </c:pt>
                <c:pt idx="4603">
                  <c:v>2744.208</c:v>
                </c:pt>
                <c:pt idx="4604">
                  <c:v>2744.69</c:v>
                </c:pt>
                <c:pt idx="4605">
                  <c:v>2745.172</c:v>
                </c:pt>
                <c:pt idx="4606">
                  <c:v>2745.655</c:v>
                </c:pt>
                <c:pt idx="4607">
                  <c:v>2746.136</c:v>
                </c:pt>
                <c:pt idx="4608">
                  <c:v>2746.619</c:v>
                </c:pt>
                <c:pt idx="4609">
                  <c:v>2747.101</c:v>
                </c:pt>
                <c:pt idx="4610">
                  <c:v>2747.583</c:v>
                </c:pt>
                <c:pt idx="4611">
                  <c:v>2748.065</c:v>
                </c:pt>
                <c:pt idx="4612">
                  <c:v>2748.547</c:v>
                </c:pt>
                <c:pt idx="4613">
                  <c:v>2749.029</c:v>
                </c:pt>
                <c:pt idx="4614">
                  <c:v>2749.511</c:v>
                </c:pt>
                <c:pt idx="4615">
                  <c:v>2749.993</c:v>
                </c:pt>
                <c:pt idx="4616">
                  <c:v>2750.476</c:v>
                </c:pt>
                <c:pt idx="4617">
                  <c:v>2750.958</c:v>
                </c:pt>
                <c:pt idx="4618">
                  <c:v>2751.44</c:v>
                </c:pt>
                <c:pt idx="4619">
                  <c:v>2751.922</c:v>
                </c:pt>
                <c:pt idx="4620">
                  <c:v>2752.404</c:v>
                </c:pt>
                <c:pt idx="4621">
                  <c:v>2752.886</c:v>
                </c:pt>
                <c:pt idx="4622">
                  <c:v>2753.368</c:v>
                </c:pt>
                <c:pt idx="4623">
                  <c:v>2753.85</c:v>
                </c:pt>
                <c:pt idx="4624">
                  <c:v>2754.333</c:v>
                </c:pt>
                <c:pt idx="4625">
                  <c:v>2754.815</c:v>
                </c:pt>
                <c:pt idx="4626">
                  <c:v>2755.297</c:v>
                </c:pt>
                <c:pt idx="4627">
                  <c:v>2755.779</c:v>
                </c:pt>
                <c:pt idx="4628">
                  <c:v>2756.261</c:v>
                </c:pt>
                <c:pt idx="4629">
                  <c:v>2756.743</c:v>
                </c:pt>
                <c:pt idx="4630">
                  <c:v>2757.225</c:v>
                </c:pt>
                <c:pt idx="4631">
                  <c:v>2757.707</c:v>
                </c:pt>
                <c:pt idx="4632">
                  <c:v>2758.189</c:v>
                </c:pt>
                <c:pt idx="4633">
                  <c:v>2758.672</c:v>
                </c:pt>
                <c:pt idx="4634">
                  <c:v>2759.154</c:v>
                </c:pt>
                <c:pt idx="4635">
                  <c:v>2759.636</c:v>
                </c:pt>
                <c:pt idx="4636">
                  <c:v>2760.118</c:v>
                </c:pt>
                <c:pt idx="4637">
                  <c:v>2760.6</c:v>
                </c:pt>
                <c:pt idx="4638">
                  <c:v>2761.082</c:v>
                </c:pt>
                <c:pt idx="4639">
                  <c:v>2761.564</c:v>
                </c:pt>
                <c:pt idx="4640">
                  <c:v>2762.046</c:v>
                </c:pt>
                <c:pt idx="4641">
                  <c:v>2762.529</c:v>
                </c:pt>
                <c:pt idx="4642">
                  <c:v>2763.011</c:v>
                </c:pt>
                <c:pt idx="4643">
                  <c:v>2763.493</c:v>
                </c:pt>
                <c:pt idx="4644">
                  <c:v>2763.975</c:v>
                </c:pt>
                <c:pt idx="4645">
                  <c:v>2764.457</c:v>
                </c:pt>
                <c:pt idx="4646">
                  <c:v>2764.939</c:v>
                </c:pt>
                <c:pt idx="4647">
                  <c:v>2765.421</c:v>
                </c:pt>
                <c:pt idx="4648">
                  <c:v>2765.903</c:v>
                </c:pt>
                <c:pt idx="4649">
                  <c:v>2766.385</c:v>
                </c:pt>
                <c:pt idx="4650">
                  <c:v>2766.868</c:v>
                </c:pt>
                <c:pt idx="4651">
                  <c:v>2767.35</c:v>
                </c:pt>
                <c:pt idx="4652">
                  <c:v>2767.832</c:v>
                </c:pt>
                <c:pt idx="4653">
                  <c:v>2768.314</c:v>
                </c:pt>
                <c:pt idx="4654">
                  <c:v>2768.796</c:v>
                </c:pt>
                <c:pt idx="4655">
                  <c:v>2769.278</c:v>
                </c:pt>
                <c:pt idx="4656">
                  <c:v>2769.76</c:v>
                </c:pt>
                <c:pt idx="4657">
                  <c:v>2770.242</c:v>
                </c:pt>
                <c:pt idx="4658">
                  <c:v>2770.725</c:v>
                </c:pt>
                <c:pt idx="4659">
                  <c:v>2771.207</c:v>
                </c:pt>
                <c:pt idx="4660">
                  <c:v>2771.689</c:v>
                </c:pt>
                <c:pt idx="4661">
                  <c:v>2772.171</c:v>
                </c:pt>
                <c:pt idx="4662">
                  <c:v>2772.653</c:v>
                </c:pt>
                <c:pt idx="4663">
                  <c:v>2773.135</c:v>
                </c:pt>
                <c:pt idx="4664">
                  <c:v>2773.617</c:v>
                </c:pt>
                <c:pt idx="4665">
                  <c:v>2774.099</c:v>
                </c:pt>
                <c:pt idx="4666">
                  <c:v>2774.582</c:v>
                </c:pt>
                <c:pt idx="4667">
                  <c:v>2775.063</c:v>
                </c:pt>
                <c:pt idx="4668">
                  <c:v>2775.546</c:v>
                </c:pt>
                <c:pt idx="4669">
                  <c:v>2776.028</c:v>
                </c:pt>
                <c:pt idx="4670">
                  <c:v>2776.51</c:v>
                </c:pt>
                <c:pt idx="4671">
                  <c:v>2776.992</c:v>
                </c:pt>
                <c:pt idx="4672">
                  <c:v>2777.474</c:v>
                </c:pt>
                <c:pt idx="4673">
                  <c:v>2777.956</c:v>
                </c:pt>
                <c:pt idx="4674">
                  <c:v>2778.438</c:v>
                </c:pt>
                <c:pt idx="4675">
                  <c:v>2778.92</c:v>
                </c:pt>
                <c:pt idx="4676">
                  <c:v>2779.403</c:v>
                </c:pt>
                <c:pt idx="4677">
                  <c:v>2779.885</c:v>
                </c:pt>
                <c:pt idx="4678">
                  <c:v>2780.367</c:v>
                </c:pt>
                <c:pt idx="4679">
                  <c:v>2780.849</c:v>
                </c:pt>
                <c:pt idx="4680">
                  <c:v>2781.331</c:v>
                </c:pt>
                <c:pt idx="4681">
                  <c:v>2781.813</c:v>
                </c:pt>
                <c:pt idx="4682">
                  <c:v>2782.295</c:v>
                </c:pt>
                <c:pt idx="4683">
                  <c:v>2782.777</c:v>
                </c:pt>
                <c:pt idx="4684">
                  <c:v>2783.26</c:v>
                </c:pt>
                <c:pt idx="4685">
                  <c:v>2783.742</c:v>
                </c:pt>
                <c:pt idx="4686">
                  <c:v>2784.224</c:v>
                </c:pt>
                <c:pt idx="4687">
                  <c:v>2784.706</c:v>
                </c:pt>
                <c:pt idx="4688">
                  <c:v>2785.188</c:v>
                </c:pt>
                <c:pt idx="4689">
                  <c:v>2785.67</c:v>
                </c:pt>
                <c:pt idx="4690">
                  <c:v>2786.152</c:v>
                </c:pt>
                <c:pt idx="4691">
                  <c:v>2786.634</c:v>
                </c:pt>
                <c:pt idx="4692">
                  <c:v>2787.116</c:v>
                </c:pt>
                <c:pt idx="4693">
                  <c:v>2787.599</c:v>
                </c:pt>
                <c:pt idx="4694">
                  <c:v>2788.081</c:v>
                </c:pt>
                <c:pt idx="4695">
                  <c:v>2788.563</c:v>
                </c:pt>
                <c:pt idx="4696">
                  <c:v>2789.045</c:v>
                </c:pt>
                <c:pt idx="4697">
                  <c:v>2789.527</c:v>
                </c:pt>
                <c:pt idx="4698">
                  <c:v>2790.009</c:v>
                </c:pt>
                <c:pt idx="4699">
                  <c:v>2790.491</c:v>
                </c:pt>
                <c:pt idx="4700">
                  <c:v>2790.973</c:v>
                </c:pt>
                <c:pt idx="4701">
                  <c:v>2791.456</c:v>
                </c:pt>
                <c:pt idx="4702">
                  <c:v>2791.938</c:v>
                </c:pt>
                <c:pt idx="4703">
                  <c:v>2792.42</c:v>
                </c:pt>
                <c:pt idx="4704">
                  <c:v>2792.902</c:v>
                </c:pt>
                <c:pt idx="4705">
                  <c:v>2793.384</c:v>
                </c:pt>
                <c:pt idx="4706">
                  <c:v>2793.866</c:v>
                </c:pt>
                <c:pt idx="4707">
                  <c:v>2794.348</c:v>
                </c:pt>
                <c:pt idx="4708">
                  <c:v>2794.83</c:v>
                </c:pt>
                <c:pt idx="4709">
                  <c:v>2795.313</c:v>
                </c:pt>
                <c:pt idx="4710">
                  <c:v>2795.795</c:v>
                </c:pt>
                <c:pt idx="4711">
                  <c:v>2796.277</c:v>
                </c:pt>
                <c:pt idx="4712">
                  <c:v>2796.759</c:v>
                </c:pt>
                <c:pt idx="4713">
                  <c:v>2797.241</c:v>
                </c:pt>
                <c:pt idx="4714">
                  <c:v>2797.723</c:v>
                </c:pt>
                <c:pt idx="4715">
                  <c:v>2798.205</c:v>
                </c:pt>
                <c:pt idx="4716">
                  <c:v>2798.687</c:v>
                </c:pt>
                <c:pt idx="4717">
                  <c:v>2799.169</c:v>
                </c:pt>
                <c:pt idx="4718">
                  <c:v>2799.652</c:v>
                </c:pt>
                <c:pt idx="4719">
                  <c:v>2800.134</c:v>
                </c:pt>
                <c:pt idx="4720">
                  <c:v>2800.616</c:v>
                </c:pt>
                <c:pt idx="4721">
                  <c:v>2801.098</c:v>
                </c:pt>
                <c:pt idx="4722">
                  <c:v>2801.58</c:v>
                </c:pt>
                <c:pt idx="4723">
                  <c:v>2802.062</c:v>
                </c:pt>
                <c:pt idx="4724">
                  <c:v>2802.544</c:v>
                </c:pt>
                <c:pt idx="4725">
                  <c:v>2803.026</c:v>
                </c:pt>
                <c:pt idx="4726">
                  <c:v>2803.509</c:v>
                </c:pt>
                <c:pt idx="4727">
                  <c:v>2803.99</c:v>
                </c:pt>
                <c:pt idx="4728">
                  <c:v>2804.473</c:v>
                </c:pt>
                <c:pt idx="4729">
                  <c:v>2804.955</c:v>
                </c:pt>
                <c:pt idx="4730">
                  <c:v>2805.437</c:v>
                </c:pt>
                <c:pt idx="4731">
                  <c:v>2805.919</c:v>
                </c:pt>
                <c:pt idx="4732">
                  <c:v>2806.401</c:v>
                </c:pt>
                <c:pt idx="4733">
                  <c:v>2806.883</c:v>
                </c:pt>
                <c:pt idx="4734">
                  <c:v>2807.365</c:v>
                </c:pt>
                <c:pt idx="4735">
                  <c:v>2807.847</c:v>
                </c:pt>
                <c:pt idx="4736">
                  <c:v>2808.33</c:v>
                </c:pt>
                <c:pt idx="4737">
                  <c:v>2808.812</c:v>
                </c:pt>
                <c:pt idx="4738">
                  <c:v>2809.294</c:v>
                </c:pt>
                <c:pt idx="4739">
                  <c:v>2809.776</c:v>
                </c:pt>
                <c:pt idx="4740">
                  <c:v>2810.258</c:v>
                </c:pt>
                <c:pt idx="4741">
                  <c:v>2810.74</c:v>
                </c:pt>
                <c:pt idx="4742">
                  <c:v>2811.222</c:v>
                </c:pt>
                <c:pt idx="4743">
                  <c:v>2811.704</c:v>
                </c:pt>
                <c:pt idx="4744">
                  <c:v>2812.187</c:v>
                </c:pt>
                <c:pt idx="4745">
                  <c:v>2812.669</c:v>
                </c:pt>
                <c:pt idx="4746">
                  <c:v>2813.151</c:v>
                </c:pt>
                <c:pt idx="4747">
                  <c:v>2813.633</c:v>
                </c:pt>
                <c:pt idx="4748">
                  <c:v>2814.115</c:v>
                </c:pt>
                <c:pt idx="4749">
                  <c:v>2814.597</c:v>
                </c:pt>
                <c:pt idx="4750">
                  <c:v>2815.079</c:v>
                </c:pt>
                <c:pt idx="4751">
                  <c:v>2815.561</c:v>
                </c:pt>
                <c:pt idx="4752">
                  <c:v>2816.043</c:v>
                </c:pt>
                <c:pt idx="4753">
                  <c:v>2816.526</c:v>
                </c:pt>
                <c:pt idx="4754">
                  <c:v>2817.008</c:v>
                </c:pt>
                <c:pt idx="4755">
                  <c:v>2817.49</c:v>
                </c:pt>
                <c:pt idx="4756">
                  <c:v>2817.972</c:v>
                </c:pt>
                <c:pt idx="4757">
                  <c:v>2818.454</c:v>
                </c:pt>
                <c:pt idx="4758">
                  <c:v>2818.936</c:v>
                </c:pt>
                <c:pt idx="4759">
                  <c:v>2819.418</c:v>
                </c:pt>
                <c:pt idx="4760">
                  <c:v>2819.9</c:v>
                </c:pt>
                <c:pt idx="4761">
                  <c:v>2820.383</c:v>
                </c:pt>
                <c:pt idx="4762">
                  <c:v>2820.865</c:v>
                </c:pt>
                <c:pt idx="4763">
                  <c:v>2821.347</c:v>
                </c:pt>
                <c:pt idx="4764">
                  <c:v>2821.829</c:v>
                </c:pt>
                <c:pt idx="4765">
                  <c:v>2822.311</c:v>
                </c:pt>
                <c:pt idx="4766">
                  <c:v>2822.793</c:v>
                </c:pt>
                <c:pt idx="4767">
                  <c:v>2823.275</c:v>
                </c:pt>
                <c:pt idx="4768">
                  <c:v>2823.757</c:v>
                </c:pt>
                <c:pt idx="4769">
                  <c:v>2824.24</c:v>
                </c:pt>
                <c:pt idx="4770">
                  <c:v>2824.722</c:v>
                </c:pt>
                <c:pt idx="4771">
                  <c:v>2825.204</c:v>
                </c:pt>
                <c:pt idx="4772">
                  <c:v>2825.686</c:v>
                </c:pt>
                <c:pt idx="4773">
                  <c:v>2826.168</c:v>
                </c:pt>
                <c:pt idx="4774">
                  <c:v>2826.65</c:v>
                </c:pt>
                <c:pt idx="4775">
                  <c:v>2827.132</c:v>
                </c:pt>
                <c:pt idx="4776">
                  <c:v>2827.614</c:v>
                </c:pt>
                <c:pt idx="4777">
                  <c:v>2828.096</c:v>
                </c:pt>
                <c:pt idx="4778">
                  <c:v>2828.579</c:v>
                </c:pt>
                <c:pt idx="4779">
                  <c:v>2829.061</c:v>
                </c:pt>
                <c:pt idx="4780">
                  <c:v>2829.543</c:v>
                </c:pt>
                <c:pt idx="4781">
                  <c:v>2830.025</c:v>
                </c:pt>
                <c:pt idx="4782">
                  <c:v>2830.507</c:v>
                </c:pt>
                <c:pt idx="4783">
                  <c:v>2830.989</c:v>
                </c:pt>
                <c:pt idx="4784">
                  <c:v>2831.471</c:v>
                </c:pt>
                <c:pt idx="4785">
                  <c:v>2831.953</c:v>
                </c:pt>
                <c:pt idx="4786">
                  <c:v>2832.436</c:v>
                </c:pt>
                <c:pt idx="4787">
                  <c:v>2832.917</c:v>
                </c:pt>
                <c:pt idx="4788">
                  <c:v>2833.4</c:v>
                </c:pt>
                <c:pt idx="4789">
                  <c:v>2833.882</c:v>
                </c:pt>
                <c:pt idx="4790">
                  <c:v>2834.364</c:v>
                </c:pt>
                <c:pt idx="4791">
                  <c:v>2834.846</c:v>
                </c:pt>
                <c:pt idx="4792">
                  <c:v>2835.328</c:v>
                </c:pt>
                <c:pt idx="4793">
                  <c:v>2835.81</c:v>
                </c:pt>
                <c:pt idx="4794">
                  <c:v>2836.292</c:v>
                </c:pt>
                <c:pt idx="4795">
                  <c:v>2836.774</c:v>
                </c:pt>
                <c:pt idx="4796">
                  <c:v>2837.257</c:v>
                </c:pt>
                <c:pt idx="4797">
                  <c:v>2837.739</c:v>
                </c:pt>
                <c:pt idx="4798">
                  <c:v>2838.221</c:v>
                </c:pt>
                <c:pt idx="4799">
                  <c:v>2838.703</c:v>
                </c:pt>
                <c:pt idx="4800">
                  <c:v>2839.185</c:v>
                </c:pt>
                <c:pt idx="4801">
                  <c:v>2839.667</c:v>
                </c:pt>
                <c:pt idx="4802">
                  <c:v>2840.149</c:v>
                </c:pt>
                <c:pt idx="4803">
                  <c:v>2840.631</c:v>
                </c:pt>
                <c:pt idx="4804">
                  <c:v>2841.114</c:v>
                </c:pt>
                <c:pt idx="4805">
                  <c:v>2841.596</c:v>
                </c:pt>
                <c:pt idx="4806">
                  <c:v>2842.078</c:v>
                </c:pt>
                <c:pt idx="4807">
                  <c:v>2842.56</c:v>
                </c:pt>
                <c:pt idx="4808">
                  <c:v>2843.042</c:v>
                </c:pt>
                <c:pt idx="4809">
                  <c:v>2843.524</c:v>
                </c:pt>
                <c:pt idx="4810">
                  <c:v>2844.006</c:v>
                </c:pt>
                <c:pt idx="4811">
                  <c:v>2844.488</c:v>
                </c:pt>
                <c:pt idx="4812">
                  <c:v>2844.97</c:v>
                </c:pt>
                <c:pt idx="4813">
                  <c:v>2845.453</c:v>
                </c:pt>
                <c:pt idx="4814">
                  <c:v>2845.935</c:v>
                </c:pt>
                <c:pt idx="4815">
                  <c:v>2846.417</c:v>
                </c:pt>
                <c:pt idx="4816">
                  <c:v>2846.899</c:v>
                </c:pt>
                <c:pt idx="4817">
                  <c:v>2847.381</c:v>
                </c:pt>
                <c:pt idx="4818">
                  <c:v>2847.863</c:v>
                </c:pt>
                <c:pt idx="4819">
                  <c:v>2848.345</c:v>
                </c:pt>
                <c:pt idx="4820">
                  <c:v>2848.827</c:v>
                </c:pt>
                <c:pt idx="4821">
                  <c:v>2849.31</c:v>
                </c:pt>
                <c:pt idx="4822">
                  <c:v>2849.792</c:v>
                </c:pt>
                <c:pt idx="4823">
                  <c:v>2850.274</c:v>
                </c:pt>
                <c:pt idx="4824">
                  <c:v>2850.756</c:v>
                </c:pt>
                <c:pt idx="4825">
                  <c:v>2851.238</c:v>
                </c:pt>
                <c:pt idx="4826">
                  <c:v>2851.72</c:v>
                </c:pt>
                <c:pt idx="4827">
                  <c:v>2852.202</c:v>
                </c:pt>
                <c:pt idx="4828">
                  <c:v>2852.684</c:v>
                </c:pt>
                <c:pt idx="4829">
                  <c:v>2853.167</c:v>
                </c:pt>
                <c:pt idx="4830">
                  <c:v>2853.649</c:v>
                </c:pt>
                <c:pt idx="4831">
                  <c:v>2854.131</c:v>
                </c:pt>
                <c:pt idx="4832">
                  <c:v>2854.613</c:v>
                </c:pt>
                <c:pt idx="4833">
                  <c:v>2855.095</c:v>
                </c:pt>
                <c:pt idx="4834">
                  <c:v>2855.577</c:v>
                </c:pt>
                <c:pt idx="4835">
                  <c:v>2856.059</c:v>
                </c:pt>
                <c:pt idx="4836">
                  <c:v>2856.541</c:v>
                </c:pt>
                <c:pt idx="4837">
                  <c:v>2857.023</c:v>
                </c:pt>
                <c:pt idx="4838">
                  <c:v>2857.506</c:v>
                </c:pt>
                <c:pt idx="4839">
                  <c:v>2857.988</c:v>
                </c:pt>
                <c:pt idx="4840">
                  <c:v>2858.47</c:v>
                </c:pt>
                <c:pt idx="4841">
                  <c:v>2858.952</c:v>
                </c:pt>
                <c:pt idx="4842">
                  <c:v>2859.434</c:v>
                </c:pt>
                <c:pt idx="4843">
                  <c:v>2859.916</c:v>
                </c:pt>
                <c:pt idx="4844">
                  <c:v>2860.398</c:v>
                </c:pt>
                <c:pt idx="4845">
                  <c:v>2860.88</c:v>
                </c:pt>
                <c:pt idx="4846">
                  <c:v>2861.363</c:v>
                </c:pt>
                <c:pt idx="4847">
                  <c:v>2861.844</c:v>
                </c:pt>
                <c:pt idx="4848">
                  <c:v>2862.327</c:v>
                </c:pt>
                <c:pt idx="4849">
                  <c:v>2862.809</c:v>
                </c:pt>
                <c:pt idx="4850">
                  <c:v>2863.291</c:v>
                </c:pt>
                <c:pt idx="4851">
                  <c:v>2863.773</c:v>
                </c:pt>
                <c:pt idx="4852">
                  <c:v>2864.255</c:v>
                </c:pt>
                <c:pt idx="4853">
                  <c:v>2864.737</c:v>
                </c:pt>
                <c:pt idx="4854">
                  <c:v>2865.219</c:v>
                </c:pt>
                <c:pt idx="4855">
                  <c:v>2865.701</c:v>
                </c:pt>
                <c:pt idx="4856">
                  <c:v>2866.184</c:v>
                </c:pt>
                <c:pt idx="4857">
                  <c:v>2866.666</c:v>
                </c:pt>
                <c:pt idx="4858">
                  <c:v>2867.148</c:v>
                </c:pt>
                <c:pt idx="4859">
                  <c:v>2867.63</c:v>
                </c:pt>
                <c:pt idx="4860">
                  <c:v>2868.112</c:v>
                </c:pt>
                <c:pt idx="4861">
                  <c:v>2868.594</c:v>
                </c:pt>
                <c:pt idx="4862">
                  <c:v>2869.076</c:v>
                </c:pt>
                <c:pt idx="4863">
                  <c:v>2869.558</c:v>
                </c:pt>
                <c:pt idx="4864">
                  <c:v>2870.041</c:v>
                </c:pt>
                <c:pt idx="4865">
                  <c:v>2870.523</c:v>
                </c:pt>
                <c:pt idx="4866">
                  <c:v>2871.005</c:v>
                </c:pt>
                <c:pt idx="4867">
                  <c:v>2871.487</c:v>
                </c:pt>
                <c:pt idx="4868">
                  <c:v>2871.969</c:v>
                </c:pt>
                <c:pt idx="4869">
                  <c:v>2872.451</c:v>
                </c:pt>
                <c:pt idx="4870">
                  <c:v>2872.933</c:v>
                </c:pt>
                <c:pt idx="4871">
                  <c:v>2873.415</c:v>
                </c:pt>
                <c:pt idx="4872">
                  <c:v>2873.897</c:v>
                </c:pt>
                <c:pt idx="4873">
                  <c:v>2874.38</c:v>
                </c:pt>
                <c:pt idx="4874">
                  <c:v>2874.862</c:v>
                </c:pt>
                <c:pt idx="4875">
                  <c:v>2875.344</c:v>
                </c:pt>
                <c:pt idx="4876">
                  <c:v>2875.826</c:v>
                </c:pt>
                <c:pt idx="4877">
                  <c:v>2876.308</c:v>
                </c:pt>
                <c:pt idx="4878">
                  <c:v>2876.79</c:v>
                </c:pt>
                <c:pt idx="4879">
                  <c:v>2877.272</c:v>
                </c:pt>
                <c:pt idx="4880">
                  <c:v>2877.754</c:v>
                </c:pt>
                <c:pt idx="4881">
                  <c:v>2878.237</c:v>
                </c:pt>
                <c:pt idx="4882">
                  <c:v>2878.719</c:v>
                </c:pt>
                <c:pt idx="4883">
                  <c:v>2879.201</c:v>
                </c:pt>
                <c:pt idx="4884">
                  <c:v>2879.683</c:v>
                </c:pt>
                <c:pt idx="4885">
                  <c:v>2880.165</c:v>
                </c:pt>
                <c:pt idx="4886">
                  <c:v>2880.647</c:v>
                </c:pt>
                <c:pt idx="4887">
                  <c:v>2881.129</c:v>
                </c:pt>
                <c:pt idx="4888">
                  <c:v>2881.611</c:v>
                </c:pt>
                <c:pt idx="4889">
                  <c:v>2882.094</c:v>
                </c:pt>
                <c:pt idx="4890">
                  <c:v>2882.576</c:v>
                </c:pt>
                <c:pt idx="4891">
                  <c:v>2883.058</c:v>
                </c:pt>
                <c:pt idx="4892">
                  <c:v>2883.54</c:v>
                </c:pt>
                <c:pt idx="4893">
                  <c:v>2884.022</c:v>
                </c:pt>
                <c:pt idx="4894">
                  <c:v>2884.504</c:v>
                </c:pt>
                <c:pt idx="4895">
                  <c:v>2884.986</c:v>
                </c:pt>
                <c:pt idx="4896">
                  <c:v>2885.468</c:v>
                </c:pt>
                <c:pt idx="4897">
                  <c:v>2885.95</c:v>
                </c:pt>
                <c:pt idx="4898">
                  <c:v>2886.433</c:v>
                </c:pt>
                <c:pt idx="4899">
                  <c:v>2886.915</c:v>
                </c:pt>
                <c:pt idx="4900">
                  <c:v>2887.397</c:v>
                </c:pt>
                <c:pt idx="4901">
                  <c:v>2887.879</c:v>
                </c:pt>
                <c:pt idx="4902">
                  <c:v>2888.361</c:v>
                </c:pt>
                <c:pt idx="4903">
                  <c:v>2888.843</c:v>
                </c:pt>
                <c:pt idx="4904">
                  <c:v>2889.325</c:v>
                </c:pt>
                <c:pt idx="4905">
                  <c:v>2889.807</c:v>
                </c:pt>
                <c:pt idx="4906">
                  <c:v>2890.29</c:v>
                </c:pt>
                <c:pt idx="4907">
                  <c:v>2890.771</c:v>
                </c:pt>
                <c:pt idx="4908">
                  <c:v>2891.254</c:v>
                </c:pt>
                <c:pt idx="4909">
                  <c:v>2891.736</c:v>
                </c:pt>
                <c:pt idx="4910">
                  <c:v>2892.218</c:v>
                </c:pt>
                <c:pt idx="4911">
                  <c:v>2892.7</c:v>
                </c:pt>
                <c:pt idx="4912">
                  <c:v>2893.182</c:v>
                </c:pt>
                <c:pt idx="4913">
                  <c:v>2893.664</c:v>
                </c:pt>
                <c:pt idx="4914">
                  <c:v>2894.146</c:v>
                </c:pt>
                <c:pt idx="4915">
                  <c:v>2894.628</c:v>
                </c:pt>
                <c:pt idx="4916">
                  <c:v>2895.111</c:v>
                </c:pt>
                <c:pt idx="4917">
                  <c:v>2895.593</c:v>
                </c:pt>
                <c:pt idx="4918">
                  <c:v>2896.075</c:v>
                </c:pt>
                <c:pt idx="4919">
                  <c:v>2896.557</c:v>
                </c:pt>
                <c:pt idx="4920">
                  <c:v>2897.039</c:v>
                </c:pt>
                <c:pt idx="4921">
                  <c:v>2897.521</c:v>
                </c:pt>
                <c:pt idx="4922">
                  <c:v>2898.003</c:v>
                </c:pt>
                <c:pt idx="4923">
                  <c:v>2898.485</c:v>
                </c:pt>
                <c:pt idx="4924">
                  <c:v>2898.968</c:v>
                </c:pt>
                <c:pt idx="4925">
                  <c:v>2899.45</c:v>
                </c:pt>
                <c:pt idx="4926">
                  <c:v>2899.932</c:v>
                </c:pt>
                <c:pt idx="4927">
                  <c:v>2900.414</c:v>
                </c:pt>
                <c:pt idx="4928">
                  <c:v>2900.896</c:v>
                </c:pt>
                <c:pt idx="4929">
                  <c:v>2901.378</c:v>
                </c:pt>
                <c:pt idx="4930">
                  <c:v>2901.86</c:v>
                </c:pt>
                <c:pt idx="4931">
                  <c:v>2902.342</c:v>
                </c:pt>
                <c:pt idx="4932">
                  <c:v>2902.824</c:v>
                </c:pt>
                <c:pt idx="4933">
                  <c:v>2903.307</c:v>
                </c:pt>
                <c:pt idx="4934">
                  <c:v>2903.789</c:v>
                </c:pt>
                <c:pt idx="4935">
                  <c:v>2904.271</c:v>
                </c:pt>
                <c:pt idx="4936">
                  <c:v>2904.753</c:v>
                </c:pt>
                <c:pt idx="4937">
                  <c:v>2905.235</c:v>
                </c:pt>
                <c:pt idx="4938">
                  <c:v>2905.717</c:v>
                </c:pt>
                <c:pt idx="4939">
                  <c:v>2906.199</c:v>
                </c:pt>
                <c:pt idx="4940">
                  <c:v>2906.681</c:v>
                </c:pt>
                <c:pt idx="4941">
                  <c:v>2907.164</c:v>
                </c:pt>
                <c:pt idx="4942">
                  <c:v>2907.646</c:v>
                </c:pt>
                <c:pt idx="4943">
                  <c:v>2908.128</c:v>
                </c:pt>
                <c:pt idx="4944">
                  <c:v>2908.61</c:v>
                </c:pt>
                <c:pt idx="4945">
                  <c:v>2909.092</c:v>
                </c:pt>
                <c:pt idx="4946">
                  <c:v>2909.574</c:v>
                </c:pt>
                <c:pt idx="4947">
                  <c:v>2910.056</c:v>
                </c:pt>
                <c:pt idx="4948">
                  <c:v>2910.538</c:v>
                </c:pt>
                <c:pt idx="4949">
                  <c:v>2911.021</c:v>
                </c:pt>
                <c:pt idx="4950">
                  <c:v>2911.503</c:v>
                </c:pt>
                <c:pt idx="4951">
                  <c:v>2911.985</c:v>
                </c:pt>
                <c:pt idx="4952">
                  <c:v>2912.467</c:v>
                </c:pt>
                <c:pt idx="4953">
                  <c:v>2912.949</c:v>
                </c:pt>
                <c:pt idx="4954">
                  <c:v>2913.431</c:v>
                </c:pt>
                <c:pt idx="4955">
                  <c:v>2913.913</c:v>
                </c:pt>
                <c:pt idx="4956">
                  <c:v>2914.395</c:v>
                </c:pt>
                <c:pt idx="4957">
                  <c:v>2914.877</c:v>
                </c:pt>
                <c:pt idx="4958">
                  <c:v>2915.36</c:v>
                </c:pt>
                <c:pt idx="4959">
                  <c:v>2915.842</c:v>
                </c:pt>
                <c:pt idx="4960">
                  <c:v>2916.324</c:v>
                </c:pt>
                <c:pt idx="4961">
                  <c:v>2916.806</c:v>
                </c:pt>
                <c:pt idx="4962">
                  <c:v>2917.288</c:v>
                </c:pt>
                <c:pt idx="4963">
                  <c:v>2917.77</c:v>
                </c:pt>
                <c:pt idx="4964">
                  <c:v>2918.252</c:v>
                </c:pt>
                <c:pt idx="4965">
                  <c:v>2918.734</c:v>
                </c:pt>
                <c:pt idx="4966">
                  <c:v>2919.217</c:v>
                </c:pt>
                <c:pt idx="4967">
                  <c:v>2919.698</c:v>
                </c:pt>
                <c:pt idx="4968">
                  <c:v>2920.181</c:v>
                </c:pt>
                <c:pt idx="4969">
                  <c:v>2920.663</c:v>
                </c:pt>
                <c:pt idx="4970">
                  <c:v>2921.145</c:v>
                </c:pt>
                <c:pt idx="4971">
                  <c:v>2921.627</c:v>
                </c:pt>
                <c:pt idx="4972">
                  <c:v>2922.109</c:v>
                </c:pt>
                <c:pt idx="4973">
                  <c:v>2922.591</c:v>
                </c:pt>
                <c:pt idx="4974">
                  <c:v>2923.073</c:v>
                </c:pt>
                <c:pt idx="4975">
                  <c:v>2923.555</c:v>
                </c:pt>
                <c:pt idx="4976">
                  <c:v>2924.038</c:v>
                </c:pt>
                <c:pt idx="4977">
                  <c:v>2924.52</c:v>
                </c:pt>
                <c:pt idx="4978">
                  <c:v>2925.002</c:v>
                </c:pt>
                <c:pt idx="4979">
                  <c:v>2925.484</c:v>
                </c:pt>
                <c:pt idx="4980">
                  <c:v>2925.966</c:v>
                </c:pt>
                <c:pt idx="4981">
                  <c:v>2926.448</c:v>
                </c:pt>
                <c:pt idx="4982">
                  <c:v>2926.93</c:v>
                </c:pt>
                <c:pt idx="4983">
                  <c:v>2927.412</c:v>
                </c:pt>
                <c:pt idx="4984">
                  <c:v>2927.895</c:v>
                </c:pt>
                <c:pt idx="4985">
                  <c:v>2928.377</c:v>
                </c:pt>
                <c:pt idx="4986">
                  <c:v>2928.859</c:v>
                </c:pt>
                <c:pt idx="4987">
                  <c:v>2929.341</c:v>
                </c:pt>
                <c:pt idx="4988">
                  <c:v>2929.823</c:v>
                </c:pt>
                <c:pt idx="4989">
                  <c:v>2930.305</c:v>
                </c:pt>
                <c:pt idx="4990">
                  <c:v>2930.787</c:v>
                </c:pt>
                <c:pt idx="4991">
                  <c:v>2931.269</c:v>
                </c:pt>
                <c:pt idx="4992">
                  <c:v>2931.751</c:v>
                </c:pt>
                <c:pt idx="4993">
                  <c:v>2932.234</c:v>
                </c:pt>
                <c:pt idx="4994">
                  <c:v>2932.716</c:v>
                </c:pt>
                <c:pt idx="4995">
                  <c:v>2933.198</c:v>
                </c:pt>
                <c:pt idx="4996">
                  <c:v>2933.68</c:v>
                </c:pt>
                <c:pt idx="4997">
                  <c:v>2934.162</c:v>
                </c:pt>
                <c:pt idx="4998">
                  <c:v>2934.644</c:v>
                </c:pt>
                <c:pt idx="4999">
                  <c:v>2935.126</c:v>
                </c:pt>
                <c:pt idx="5000">
                  <c:v>2935.608</c:v>
                </c:pt>
                <c:pt idx="5001">
                  <c:v>2936.091</c:v>
                </c:pt>
                <c:pt idx="5002">
                  <c:v>2936.573</c:v>
                </c:pt>
                <c:pt idx="5003">
                  <c:v>2937.055</c:v>
                </c:pt>
                <c:pt idx="5004">
                  <c:v>2937.537</c:v>
                </c:pt>
                <c:pt idx="5005">
                  <c:v>2938.019</c:v>
                </c:pt>
                <c:pt idx="5006">
                  <c:v>2938.501</c:v>
                </c:pt>
                <c:pt idx="5007">
                  <c:v>2938.983</c:v>
                </c:pt>
                <c:pt idx="5008">
                  <c:v>2939.465</c:v>
                </c:pt>
                <c:pt idx="5009">
                  <c:v>2939.948</c:v>
                </c:pt>
                <c:pt idx="5010">
                  <c:v>2940.43</c:v>
                </c:pt>
                <c:pt idx="5011">
                  <c:v>2940.912</c:v>
                </c:pt>
                <c:pt idx="5012">
                  <c:v>2941.394</c:v>
                </c:pt>
                <c:pt idx="5013">
                  <c:v>2941.876</c:v>
                </c:pt>
                <c:pt idx="5014">
                  <c:v>2942.358</c:v>
                </c:pt>
                <c:pt idx="5015">
                  <c:v>2942.84</c:v>
                </c:pt>
                <c:pt idx="5016">
                  <c:v>2943.322</c:v>
                </c:pt>
                <c:pt idx="5017">
                  <c:v>2943.804</c:v>
                </c:pt>
                <c:pt idx="5018">
                  <c:v>2944.287</c:v>
                </c:pt>
                <c:pt idx="5019">
                  <c:v>2944.769</c:v>
                </c:pt>
                <c:pt idx="5020">
                  <c:v>2945.251</c:v>
                </c:pt>
                <c:pt idx="5021">
                  <c:v>2945.733</c:v>
                </c:pt>
                <c:pt idx="5022">
                  <c:v>2946.215</c:v>
                </c:pt>
                <c:pt idx="5023">
                  <c:v>2946.697</c:v>
                </c:pt>
                <c:pt idx="5024">
                  <c:v>2947.179</c:v>
                </c:pt>
                <c:pt idx="5025">
                  <c:v>2947.661</c:v>
                </c:pt>
                <c:pt idx="5026">
                  <c:v>2948.144</c:v>
                </c:pt>
                <c:pt idx="5027">
                  <c:v>2948.625</c:v>
                </c:pt>
                <c:pt idx="5028">
                  <c:v>2949.108</c:v>
                </c:pt>
                <c:pt idx="5029">
                  <c:v>2949.59</c:v>
                </c:pt>
                <c:pt idx="5030">
                  <c:v>2950.072</c:v>
                </c:pt>
                <c:pt idx="5031">
                  <c:v>2950.554</c:v>
                </c:pt>
                <c:pt idx="5032">
                  <c:v>2951.036</c:v>
                </c:pt>
                <c:pt idx="5033">
                  <c:v>2951.518</c:v>
                </c:pt>
                <c:pt idx="5034">
                  <c:v>2952</c:v>
                </c:pt>
                <c:pt idx="5035">
                  <c:v>2952.482</c:v>
                </c:pt>
                <c:pt idx="5036">
                  <c:v>2952.965</c:v>
                </c:pt>
                <c:pt idx="5037">
                  <c:v>2953.447</c:v>
                </c:pt>
                <c:pt idx="5038">
                  <c:v>2953.929</c:v>
                </c:pt>
                <c:pt idx="5039">
                  <c:v>2954.411</c:v>
                </c:pt>
                <c:pt idx="5040">
                  <c:v>2954.893</c:v>
                </c:pt>
                <c:pt idx="5041">
                  <c:v>2955.375</c:v>
                </c:pt>
                <c:pt idx="5042">
                  <c:v>2955.857</c:v>
                </c:pt>
                <c:pt idx="5043">
                  <c:v>2956.339</c:v>
                </c:pt>
                <c:pt idx="5044">
                  <c:v>2956.822</c:v>
                </c:pt>
                <c:pt idx="5045">
                  <c:v>2957.304</c:v>
                </c:pt>
                <c:pt idx="5046">
                  <c:v>2957.786</c:v>
                </c:pt>
                <c:pt idx="5047">
                  <c:v>2958.268</c:v>
                </c:pt>
                <c:pt idx="5048">
                  <c:v>2958.75</c:v>
                </c:pt>
                <c:pt idx="5049">
                  <c:v>2959.232</c:v>
                </c:pt>
                <c:pt idx="5050">
                  <c:v>2959.714</c:v>
                </c:pt>
                <c:pt idx="5051">
                  <c:v>2960.196</c:v>
                </c:pt>
                <c:pt idx="5052">
                  <c:v>2960.678</c:v>
                </c:pt>
                <c:pt idx="5053">
                  <c:v>2961.161</c:v>
                </c:pt>
                <c:pt idx="5054">
                  <c:v>2961.643</c:v>
                </c:pt>
                <c:pt idx="5055">
                  <c:v>2962.125</c:v>
                </c:pt>
                <c:pt idx="5056">
                  <c:v>2962.607</c:v>
                </c:pt>
                <c:pt idx="5057">
                  <c:v>2963.089</c:v>
                </c:pt>
                <c:pt idx="5058">
                  <c:v>2963.571</c:v>
                </c:pt>
                <c:pt idx="5059">
                  <c:v>2964.053</c:v>
                </c:pt>
                <c:pt idx="5060">
                  <c:v>2964.535</c:v>
                </c:pt>
                <c:pt idx="5061">
                  <c:v>2965.018</c:v>
                </c:pt>
                <c:pt idx="5062">
                  <c:v>2965.5</c:v>
                </c:pt>
                <c:pt idx="5063">
                  <c:v>2965.982</c:v>
                </c:pt>
                <c:pt idx="5064">
                  <c:v>2966.464</c:v>
                </c:pt>
                <c:pt idx="5065">
                  <c:v>2966.946</c:v>
                </c:pt>
                <c:pt idx="5066">
                  <c:v>2967.428</c:v>
                </c:pt>
                <c:pt idx="5067">
                  <c:v>2967.91</c:v>
                </c:pt>
                <c:pt idx="5068">
                  <c:v>2968.392</c:v>
                </c:pt>
                <c:pt idx="5069">
                  <c:v>2968.875</c:v>
                </c:pt>
                <c:pt idx="5070">
                  <c:v>2969.357</c:v>
                </c:pt>
                <c:pt idx="5071">
                  <c:v>2969.839</c:v>
                </c:pt>
                <c:pt idx="5072">
                  <c:v>2970.321</c:v>
                </c:pt>
                <c:pt idx="5073">
                  <c:v>2970.803</c:v>
                </c:pt>
                <c:pt idx="5074">
                  <c:v>2971.285</c:v>
                </c:pt>
                <c:pt idx="5075">
                  <c:v>2971.767</c:v>
                </c:pt>
                <c:pt idx="5076">
                  <c:v>2972.249</c:v>
                </c:pt>
                <c:pt idx="5077">
                  <c:v>2972.731</c:v>
                </c:pt>
                <c:pt idx="5078">
                  <c:v>2973.214</c:v>
                </c:pt>
                <c:pt idx="5079">
                  <c:v>2973.696</c:v>
                </c:pt>
                <c:pt idx="5080">
                  <c:v>2974.178</c:v>
                </c:pt>
                <c:pt idx="5081">
                  <c:v>2974.66</c:v>
                </c:pt>
                <c:pt idx="5082">
                  <c:v>2975.142</c:v>
                </c:pt>
                <c:pt idx="5083">
                  <c:v>2975.624</c:v>
                </c:pt>
                <c:pt idx="5084">
                  <c:v>2976.106</c:v>
                </c:pt>
                <c:pt idx="5085">
                  <c:v>2976.588</c:v>
                </c:pt>
                <c:pt idx="5086">
                  <c:v>2977.071</c:v>
                </c:pt>
                <c:pt idx="5087">
                  <c:v>2977.552</c:v>
                </c:pt>
                <c:pt idx="5088">
                  <c:v>2978.035</c:v>
                </c:pt>
                <c:pt idx="5089">
                  <c:v>2978.517</c:v>
                </c:pt>
                <c:pt idx="5090">
                  <c:v>2978.999</c:v>
                </c:pt>
                <c:pt idx="5091">
                  <c:v>2979.481</c:v>
                </c:pt>
                <c:pt idx="5092">
                  <c:v>2979.963</c:v>
                </c:pt>
                <c:pt idx="5093">
                  <c:v>2980.445</c:v>
                </c:pt>
                <c:pt idx="5094">
                  <c:v>2980.927</c:v>
                </c:pt>
                <c:pt idx="5095">
                  <c:v>2981.409</c:v>
                </c:pt>
                <c:pt idx="5096">
                  <c:v>2981.892</c:v>
                </c:pt>
                <c:pt idx="5097">
                  <c:v>2982.374</c:v>
                </c:pt>
                <c:pt idx="5098">
                  <c:v>2982.856</c:v>
                </c:pt>
                <c:pt idx="5099">
                  <c:v>2983.338</c:v>
                </c:pt>
                <c:pt idx="5100">
                  <c:v>2983.82</c:v>
                </c:pt>
                <c:pt idx="5101">
                  <c:v>2984.302</c:v>
                </c:pt>
                <c:pt idx="5102">
                  <c:v>2984.784</c:v>
                </c:pt>
                <c:pt idx="5103">
                  <c:v>2985.266</c:v>
                </c:pt>
                <c:pt idx="5104">
                  <c:v>2985.749</c:v>
                </c:pt>
                <c:pt idx="5105">
                  <c:v>2986.231</c:v>
                </c:pt>
                <c:pt idx="5106">
                  <c:v>2986.713</c:v>
                </c:pt>
                <c:pt idx="5107">
                  <c:v>2987.195</c:v>
                </c:pt>
                <c:pt idx="5108">
                  <c:v>2987.677</c:v>
                </c:pt>
                <c:pt idx="5109">
                  <c:v>2988.159</c:v>
                </c:pt>
                <c:pt idx="5110">
                  <c:v>2988.641</c:v>
                </c:pt>
                <c:pt idx="5111">
                  <c:v>2989.123</c:v>
                </c:pt>
                <c:pt idx="5112">
                  <c:v>2989.605</c:v>
                </c:pt>
                <c:pt idx="5113">
                  <c:v>2990.088</c:v>
                </c:pt>
                <c:pt idx="5114">
                  <c:v>2990.57</c:v>
                </c:pt>
                <c:pt idx="5115">
                  <c:v>2991.052</c:v>
                </c:pt>
                <c:pt idx="5116">
                  <c:v>2991.534</c:v>
                </c:pt>
                <c:pt idx="5117">
                  <c:v>2992.016</c:v>
                </c:pt>
                <c:pt idx="5118">
                  <c:v>2992.498</c:v>
                </c:pt>
                <c:pt idx="5119">
                  <c:v>2992.98</c:v>
                </c:pt>
                <c:pt idx="5120">
                  <c:v>2993.462</c:v>
                </c:pt>
                <c:pt idx="5121">
                  <c:v>2993.945</c:v>
                </c:pt>
                <c:pt idx="5122">
                  <c:v>2994.427</c:v>
                </c:pt>
                <c:pt idx="5123">
                  <c:v>2994.909</c:v>
                </c:pt>
                <c:pt idx="5124">
                  <c:v>2995.391</c:v>
                </c:pt>
                <c:pt idx="5125">
                  <c:v>2995.873</c:v>
                </c:pt>
                <c:pt idx="5126">
                  <c:v>2996.355</c:v>
                </c:pt>
                <c:pt idx="5127">
                  <c:v>2996.837</c:v>
                </c:pt>
                <c:pt idx="5128">
                  <c:v>2997.319</c:v>
                </c:pt>
                <c:pt idx="5129">
                  <c:v>2997.802</c:v>
                </c:pt>
                <c:pt idx="5130">
                  <c:v>2998.284</c:v>
                </c:pt>
                <c:pt idx="5131">
                  <c:v>2998.766</c:v>
                </c:pt>
                <c:pt idx="5132">
                  <c:v>2999.248</c:v>
                </c:pt>
                <c:pt idx="5133">
                  <c:v>2999.73</c:v>
                </c:pt>
                <c:pt idx="5134">
                  <c:v>3000.212</c:v>
                </c:pt>
                <c:pt idx="5135">
                  <c:v>3000.694</c:v>
                </c:pt>
                <c:pt idx="5136">
                  <c:v>3001.176</c:v>
                </c:pt>
                <c:pt idx="5137">
                  <c:v>3001.658</c:v>
                </c:pt>
                <c:pt idx="5138">
                  <c:v>3002.141</c:v>
                </c:pt>
                <c:pt idx="5139">
                  <c:v>3002.623</c:v>
                </c:pt>
                <c:pt idx="5140">
                  <c:v>3003.105</c:v>
                </c:pt>
                <c:pt idx="5141">
                  <c:v>3003.587</c:v>
                </c:pt>
                <c:pt idx="5142">
                  <c:v>3004.069</c:v>
                </c:pt>
                <c:pt idx="5143">
                  <c:v>3004.551</c:v>
                </c:pt>
                <c:pt idx="5144">
                  <c:v>3005.033</c:v>
                </c:pt>
                <c:pt idx="5145">
                  <c:v>3005.515</c:v>
                </c:pt>
                <c:pt idx="5146">
                  <c:v>3005.998</c:v>
                </c:pt>
                <c:pt idx="5147">
                  <c:v>3006.479</c:v>
                </c:pt>
                <c:pt idx="5148">
                  <c:v>3006.962</c:v>
                </c:pt>
                <c:pt idx="5149">
                  <c:v>3007.444</c:v>
                </c:pt>
                <c:pt idx="5150">
                  <c:v>3007.926</c:v>
                </c:pt>
                <c:pt idx="5151">
                  <c:v>3008.408</c:v>
                </c:pt>
                <c:pt idx="5152">
                  <c:v>3008.89</c:v>
                </c:pt>
                <c:pt idx="5153">
                  <c:v>3009.372</c:v>
                </c:pt>
                <c:pt idx="5154">
                  <c:v>3009.854</c:v>
                </c:pt>
                <c:pt idx="5155">
                  <c:v>3010.336</c:v>
                </c:pt>
                <c:pt idx="5156">
                  <c:v>3010.819</c:v>
                </c:pt>
                <c:pt idx="5157">
                  <c:v>3011.301</c:v>
                </c:pt>
                <c:pt idx="5158">
                  <c:v>3011.783</c:v>
                </c:pt>
                <c:pt idx="5159">
                  <c:v>3012.265</c:v>
                </c:pt>
                <c:pt idx="5160">
                  <c:v>3012.747</c:v>
                </c:pt>
                <c:pt idx="5161">
                  <c:v>3013.229</c:v>
                </c:pt>
                <c:pt idx="5162">
                  <c:v>3013.711</c:v>
                </c:pt>
                <c:pt idx="5163">
                  <c:v>3014.193</c:v>
                </c:pt>
                <c:pt idx="5164">
                  <c:v>3014.676</c:v>
                </c:pt>
                <c:pt idx="5165">
                  <c:v>3015.158</c:v>
                </c:pt>
                <c:pt idx="5166">
                  <c:v>3015.64</c:v>
                </c:pt>
                <c:pt idx="5167">
                  <c:v>3016.122</c:v>
                </c:pt>
                <c:pt idx="5168">
                  <c:v>3016.604</c:v>
                </c:pt>
                <c:pt idx="5169">
                  <c:v>3017.086</c:v>
                </c:pt>
                <c:pt idx="5170">
                  <c:v>3017.568</c:v>
                </c:pt>
                <c:pt idx="5171">
                  <c:v>3018.05</c:v>
                </c:pt>
                <c:pt idx="5172">
                  <c:v>3018.532</c:v>
                </c:pt>
                <c:pt idx="5173">
                  <c:v>3019.015</c:v>
                </c:pt>
                <c:pt idx="5174">
                  <c:v>3019.497</c:v>
                </c:pt>
                <c:pt idx="5175">
                  <c:v>3019.979</c:v>
                </c:pt>
                <c:pt idx="5176">
                  <c:v>3020.461</c:v>
                </c:pt>
                <c:pt idx="5177">
                  <c:v>3020.943</c:v>
                </c:pt>
                <c:pt idx="5178">
                  <c:v>3021.425</c:v>
                </c:pt>
                <c:pt idx="5179">
                  <c:v>3021.907</c:v>
                </c:pt>
                <c:pt idx="5180">
                  <c:v>3022.389</c:v>
                </c:pt>
                <c:pt idx="5181">
                  <c:v>3022.872</c:v>
                </c:pt>
                <c:pt idx="5182">
                  <c:v>3023.354</c:v>
                </c:pt>
                <c:pt idx="5183">
                  <c:v>3023.836</c:v>
                </c:pt>
                <c:pt idx="5184">
                  <c:v>3024.318</c:v>
                </c:pt>
                <c:pt idx="5185">
                  <c:v>3024.8</c:v>
                </c:pt>
                <c:pt idx="5186">
                  <c:v>3025.282</c:v>
                </c:pt>
                <c:pt idx="5187">
                  <c:v>3025.764</c:v>
                </c:pt>
                <c:pt idx="5188">
                  <c:v>3026.246</c:v>
                </c:pt>
                <c:pt idx="5189">
                  <c:v>3026.729</c:v>
                </c:pt>
                <c:pt idx="5190">
                  <c:v>3027.211</c:v>
                </c:pt>
                <c:pt idx="5191">
                  <c:v>3027.693</c:v>
                </c:pt>
                <c:pt idx="5192">
                  <c:v>3028.175</c:v>
                </c:pt>
                <c:pt idx="5193">
                  <c:v>3028.657</c:v>
                </c:pt>
                <c:pt idx="5194">
                  <c:v>3029.139</c:v>
                </c:pt>
                <c:pt idx="5195">
                  <c:v>3029.621</c:v>
                </c:pt>
                <c:pt idx="5196">
                  <c:v>3030.103</c:v>
                </c:pt>
                <c:pt idx="5197">
                  <c:v>3030.585</c:v>
                </c:pt>
                <c:pt idx="5198">
                  <c:v>3031.068</c:v>
                </c:pt>
                <c:pt idx="5199">
                  <c:v>3031.55</c:v>
                </c:pt>
                <c:pt idx="5200">
                  <c:v>3032.032</c:v>
                </c:pt>
                <c:pt idx="5201">
                  <c:v>3032.514</c:v>
                </c:pt>
                <c:pt idx="5202">
                  <c:v>3032.996</c:v>
                </c:pt>
                <c:pt idx="5203">
                  <c:v>3033.478</c:v>
                </c:pt>
                <c:pt idx="5204">
                  <c:v>3033.96</c:v>
                </c:pt>
                <c:pt idx="5205">
                  <c:v>3034.442</c:v>
                </c:pt>
                <c:pt idx="5206">
                  <c:v>3034.925</c:v>
                </c:pt>
                <c:pt idx="5207">
                  <c:v>3035.406</c:v>
                </c:pt>
                <c:pt idx="5208">
                  <c:v>3035.889</c:v>
                </c:pt>
                <c:pt idx="5209">
                  <c:v>3036.371</c:v>
                </c:pt>
                <c:pt idx="5210">
                  <c:v>3036.853</c:v>
                </c:pt>
                <c:pt idx="5211">
                  <c:v>3037.335</c:v>
                </c:pt>
                <c:pt idx="5212">
                  <c:v>3037.817</c:v>
                </c:pt>
                <c:pt idx="5213">
                  <c:v>3038.299</c:v>
                </c:pt>
                <c:pt idx="5214">
                  <c:v>3038.781</c:v>
                </c:pt>
                <c:pt idx="5215">
                  <c:v>3039.263</c:v>
                </c:pt>
                <c:pt idx="5216">
                  <c:v>3039.746</c:v>
                </c:pt>
                <c:pt idx="5217">
                  <c:v>3040.228</c:v>
                </c:pt>
                <c:pt idx="5218">
                  <c:v>3040.71</c:v>
                </c:pt>
                <c:pt idx="5219">
                  <c:v>3041.192</c:v>
                </c:pt>
                <c:pt idx="5220">
                  <c:v>3041.674</c:v>
                </c:pt>
                <c:pt idx="5221">
                  <c:v>3042.156</c:v>
                </c:pt>
                <c:pt idx="5222">
                  <c:v>3042.638</c:v>
                </c:pt>
                <c:pt idx="5223">
                  <c:v>3043.12</c:v>
                </c:pt>
                <c:pt idx="5224">
                  <c:v>3043.603</c:v>
                </c:pt>
                <c:pt idx="5225">
                  <c:v>3044.085</c:v>
                </c:pt>
                <c:pt idx="5226">
                  <c:v>3044.567</c:v>
                </c:pt>
                <c:pt idx="5227">
                  <c:v>3045.049</c:v>
                </c:pt>
                <c:pt idx="5228">
                  <c:v>3045.531</c:v>
                </c:pt>
                <c:pt idx="5229">
                  <c:v>3046.013</c:v>
                </c:pt>
                <c:pt idx="5230">
                  <c:v>3046.495</c:v>
                </c:pt>
                <c:pt idx="5231">
                  <c:v>3046.977</c:v>
                </c:pt>
                <c:pt idx="5232">
                  <c:v>3047.459</c:v>
                </c:pt>
                <c:pt idx="5233">
                  <c:v>3047.942</c:v>
                </c:pt>
                <c:pt idx="5234">
                  <c:v>3048.424</c:v>
                </c:pt>
                <c:pt idx="5235">
                  <c:v>3048.906</c:v>
                </c:pt>
                <c:pt idx="5236">
                  <c:v>3049.388</c:v>
                </c:pt>
                <c:pt idx="5237">
                  <c:v>3049.87</c:v>
                </c:pt>
                <c:pt idx="5238">
                  <c:v>3050.352</c:v>
                </c:pt>
                <c:pt idx="5239">
                  <c:v>3050.834</c:v>
                </c:pt>
                <c:pt idx="5240">
                  <c:v>3051.316</c:v>
                </c:pt>
                <c:pt idx="5241">
                  <c:v>3051.799</c:v>
                </c:pt>
                <c:pt idx="5242">
                  <c:v>3052.281</c:v>
                </c:pt>
                <c:pt idx="5243">
                  <c:v>3052.763</c:v>
                </c:pt>
                <c:pt idx="5244">
                  <c:v>3053.245</c:v>
                </c:pt>
                <c:pt idx="5245">
                  <c:v>3053.727</c:v>
                </c:pt>
                <c:pt idx="5246">
                  <c:v>3054.209</c:v>
                </c:pt>
                <c:pt idx="5247">
                  <c:v>3054.691</c:v>
                </c:pt>
                <c:pt idx="5248">
                  <c:v>3055.173</c:v>
                </c:pt>
                <c:pt idx="5249">
                  <c:v>3055.656</c:v>
                </c:pt>
                <c:pt idx="5250">
                  <c:v>3056.138</c:v>
                </c:pt>
                <c:pt idx="5251">
                  <c:v>3056.62</c:v>
                </c:pt>
                <c:pt idx="5252">
                  <c:v>3057.102</c:v>
                </c:pt>
                <c:pt idx="5253">
                  <c:v>3057.584</c:v>
                </c:pt>
                <c:pt idx="5254">
                  <c:v>3058.066</c:v>
                </c:pt>
                <c:pt idx="5255">
                  <c:v>3058.548</c:v>
                </c:pt>
                <c:pt idx="5256">
                  <c:v>3059.03</c:v>
                </c:pt>
                <c:pt idx="5257">
                  <c:v>3059.512</c:v>
                </c:pt>
                <c:pt idx="5258">
                  <c:v>3059.995</c:v>
                </c:pt>
                <c:pt idx="5259">
                  <c:v>3060.477</c:v>
                </c:pt>
                <c:pt idx="5260">
                  <c:v>3060.959</c:v>
                </c:pt>
                <c:pt idx="5261">
                  <c:v>3061.441</c:v>
                </c:pt>
                <c:pt idx="5262">
                  <c:v>3061.923</c:v>
                </c:pt>
                <c:pt idx="5263">
                  <c:v>3062.405</c:v>
                </c:pt>
                <c:pt idx="5264">
                  <c:v>3062.887</c:v>
                </c:pt>
                <c:pt idx="5265">
                  <c:v>3063.369</c:v>
                </c:pt>
                <c:pt idx="5266">
                  <c:v>3063.852</c:v>
                </c:pt>
                <c:pt idx="5267">
                  <c:v>3064.333</c:v>
                </c:pt>
                <c:pt idx="5268">
                  <c:v>3064.816</c:v>
                </c:pt>
                <c:pt idx="5269">
                  <c:v>3065.298</c:v>
                </c:pt>
                <c:pt idx="5270">
                  <c:v>3065.78</c:v>
                </c:pt>
                <c:pt idx="5271">
                  <c:v>3066.262</c:v>
                </c:pt>
                <c:pt idx="5272">
                  <c:v>3066.744</c:v>
                </c:pt>
                <c:pt idx="5273">
                  <c:v>3067.226</c:v>
                </c:pt>
                <c:pt idx="5274">
                  <c:v>3067.708</c:v>
                </c:pt>
                <c:pt idx="5275">
                  <c:v>3068.19</c:v>
                </c:pt>
                <c:pt idx="5276">
                  <c:v>3068.673</c:v>
                </c:pt>
                <c:pt idx="5277">
                  <c:v>3069.155</c:v>
                </c:pt>
                <c:pt idx="5278">
                  <c:v>3069.637</c:v>
                </c:pt>
                <c:pt idx="5279">
                  <c:v>3070.119</c:v>
                </c:pt>
                <c:pt idx="5280">
                  <c:v>3070.601</c:v>
                </c:pt>
                <c:pt idx="5281">
                  <c:v>3071.083</c:v>
                </c:pt>
                <c:pt idx="5282">
                  <c:v>3071.565</c:v>
                </c:pt>
                <c:pt idx="5283">
                  <c:v>3072.047</c:v>
                </c:pt>
                <c:pt idx="5284">
                  <c:v>3072.53</c:v>
                </c:pt>
                <c:pt idx="5285">
                  <c:v>3073.012</c:v>
                </c:pt>
                <c:pt idx="5286">
                  <c:v>3073.494</c:v>
                </c:pt>
                <c:pt idx="5287">
                  <c:v>3073.976</c:v>
                </c:pt>
                <c:pt idx="5288">
                  <c:v>3074.458</c:v>
                </c:pt>
                <c:pt idx="5289">
                  <c:v>3074.94</c:v>
                </c:pt>
                <c:pt idx="5290">
                  <c:v>3075.422</c:v>
                </c:pt>
                <c:pt idx="5291">
                  <c:v>3075.904</c:v>
                </c:pt>
                <c:pt idx="5292">
                  <c:v>3076.386</c:v>
                </c:pt>
                <c:pt idx="5293">
                  <c:v>3076.869</c:v>
                </c:pt>
                <c:pt idx="5294">
                  <c:v>3077.351</c:v>
                </c:pt>
                <c:pt idx="5295">
                  <c:v>3077.833</c:v>
                </c:pt>
                <c:pt idx="5296">
                  <c:v>3078.315</c:v>
                </c:pt>
                <c:pt idx="5297">
                  <c:v>3078.797</c:v>
                </c:pt>
                <c:pt idx="5298">
                  <c:v>3079.279</c:v>
                </c:pt>
                <c:pt idx="5299">
                  <c:v>3079.761</c:v>
                </c:pt>
                <c:pt idx="5300">
                  <c:v>3080.243</c:v>
                </c:pt>
                <c:pt idx="5301">
                  <c:v>3080.726</c:v>
                </c:pt>
                <c:pt idx="5302">
                  <c:v>3081.208</c:v>
                </c:pt>
                <c:pt idx="5303">
                  <c:v>3081.69</c:v>
                </c:pt>
                <c:pt idx="5304">
                  <c:v>3082.172</c:v>
                </c:pt>
                <c:pt idx="5305">
                  <c:v>3082.654</c:v>
                </c:pt>
                <c:pt idx="5306">
                  <c:v>3083.136</c:v>
                </c:pt>
                <c:pt idx="5307">
                  <c:v>3083.618</c:v>
                </c:pt>
                <c:pt idx="5308">
                  <c:v>3084.1</c:v>
                </c:pt>
                <c:pt idx="5309">
                  <c:v>3084.583</c:v>
                </c:pt>
                <c:pt idx="5310">
                  <c:v>3085.065</c:v>
                </c:pt>
                <c:pt idx="5311">
                  <c:v>3085.547</c:v>
                </c:pt>
                <c:pt idx="5312">
                  <c:v>3086.029</c:v>
                </c:pt>
                <c:pt idx="5313">
                  <c:v>3086.511</c:v>
                </c:pt>
                <c:pt idx="5314">
                  <c:v>3086.993</c:v>
                </c:pt>
                <c:pt idx="5315">
                  <c:v>3087.475</c:v>
                </c:pt>
                <c:pt idx="5316">
                  <c:v>3087.957</c:v>
                </c:pt>
                <c:pt idx="5317">
                  <c:v>3088.439</c:v>
                </c:pt>
                <c:pt idx="5318">
                  <c:v>3088.922</c:v>
                </c:pt>
                <c:pt idx="5319">
                  <c:v>3089.404</c:v>
                </c:pt>
                <c:pt idx="5320">
                  <c:v>3089.886</c:v>
                </c:pt>
                <c:pt idx="5321">
                  <c:v>3090.368</c:v>
                </c:pt>
                <c:pt idx="5322">
                  <c:v>3090.85</c:v>
                </c:pt>
                <c:pt idx="5323">
                  <c:v>3091.332</c:v>
                </c:pt>
                <c:pt idx="5324">
                  <c:v>3091.814</c:v>
                </c:pt>
                <c:pt idx="5325">
                  <c:v>3092.296</c:v>
                </c:pt>
                <c:pt idx="5326">
                  <c:v>3092.779</c:v>
                </c:pt>
                <c:pt idx="5327">
                  <c:v>3093.26</c:v>
                </c:pt>
                <c:pt idx="5328">
                  <c:v>3093.743</c:v>
                </c:pt>
                <c:pt idx="5329">
                  <c:v>3094.225</c:v>
                </c:pt>
                <c:pt idx="5330">
                  <c:v>3094.707</c:v>
                </c:pt>
                <c:pt idx="5331">
                  <c:v>3095.189</c:v>
                </c:pt>
                <c:pt idx="5332">
                  <c:v>3095.671</c:v>
                </c:pt>
                <c:pt idx="5333">
                  <c:v>3096.153</c:v>
                </c:pt>
                <c:pt idx="5334">
                  <c:v>3096.635</c:v>
                </c:pt>
                <c:pt idx="5335">
                  <c:v>3097.117</c:v>
                </c:pt>
                <c:pt idx="5336">
                  <c:v>3097.6</c:v>
                </c:pt>
                <c:pt idx="5337">
                  <c:v>3098.082</c:v>
                </c:pt>
                <c:pt idx="5338">
                  <c:v>3098.564</c:v>
                </c:pt>
                <c:pt idx="5339">
                  <c:v>3099.046</c:v>
                </c:pt>
                <c:pt idx="5340">
                  <c:v>3099.528</c:v>
                </c:pt>
                <c:pt idx="5341">
                  <c:v>3100.01</c:v>
                </c:pt>
                <c:pt idx="5342">
                  <c:v>3100.492</c:v>
                </c:pt>
                <c:pt idx="5343">
                  <c:v>3100.974</c:v>
                </c:pt>
                <c:pt idx="5344">
                  <c:v>3101.457</c:v>
                </c:pt>
                <c:pt idx="5345">
                  <c:v>3101.939</c:v>
                </c:pt>
                <c:pt idx="5346">
                  <c:v>3102.421</c:v>
                </c:pt>
                <c:pt idx="5347">
                  <c:v>3102.903</c:v>
                </c:pt>
                <c:pt idx="5348">
                  <c:v>3103.385</c:v>
                </c:pt>
                <c:pt idx="5349">
                  <c:v>3103.867</c:v>
                </c:pt>
                <c:pt idx="5350">
                  <c:v>3104.349</c:v>
                </c:pt>
                <c:pt idx="5351">
                  <c:v>3104.831</c:v>
                </c:pt>
                <c:pt idx="5352">
                  <c:v>3105.313</c:v>
                </c:pt>
                <c:pt idx="5353">
                  <c:v>3105.796</c:v>
                </c:pt>
                <c:pt idx="5354">
                  <c:v>3106.278</c:v>
                </c:pt>
                <c:pt idx="5355">
                  <c:v>3106.76</c:v>
                </c:pt>
                <c:pt idx="5356">
                  <c:v>3107.242</c:v>
                </c:pt>
                <c:pt idx="5357">
                  <c:v>3107.724</c:v>
                </c:pt>
                <c:pt idx="5358">
                  <c:v>3108.206</c:v>
                </c:pt>
                <c:pt idx="5359">
                  <c:v>3108.688</c:v>
                </c:pt>
                <c:pt idx="5360">
                  <c:v>3109.17</c:v>
                </c:pt>
                <c:pt idx="5361">
                  <c:v>3109.653</c:v>
                </c:pt>
                <c:pt idx="5362">
                  <c:v>3110.135</c:v>
                </c:pt>
                <c:pt idx="5363">
                  <c:v>3110.617</c:v>
                </c:pt>
                <c:pt idx="5364">
                  <c:v>3111.099</c:v>
                </c:pt>
                <c:pt idx="5365">
                  <c:v>3111.581</c:v>
                </c:pt>
                <c:pt idx="5366">
                  <c:v>3112.063</c:v>
                </c:pt>
                <c:pt idx="5367">
                  <c:v>3112.545</c:v>
                </c:pt>
                <c:pt idx="5368">
                  <c:v>3113.027</c:v>
                </c:pt>
                <c:pt idx="5369">
                  <c:v>3113.51</c:v>
                </c:pt>
                <c:pt idx="5370">
                  <c:v>3113.992</c:v>
                </c:pt>
                <c:pt idx="5371">
                  <c:v>3114.474</c:v>
                </c:pt>
                <c:pt idx="5372">
                  <c:v>3114.956</c:v>
                </c:pt>
                <c:pt idx="5373">
                  <c:v>3115.438</c:v>
                </c:pt>
                <c:pt idx="5374">
                  <c:v>3115.92</c:v>
                </c:pt>
                <c:pt idx="5375">
                  <c:v>3116.402</c:v>
                </c:pt>
                <c:pt idx="5376">
                  <c:v>3116.884</c:v>
                </c:pt>
                <c:pt idx="5377">
                  <c:v>3117.366</c:v>
                </c:pt>
                <c:pt idx="5378">
                  <c:v>3117.849</c:v>
                </c:pt>
                <c:pt idx="5379">
                  <c:v>3118.331</c:v>
                </c:pt>
                <c:pt idx="5380">
                  <c:v>3118.813</c:v>
                </c:pt>
                <c:pt idx="5381">
                  <c:v>3119.295</c:v>
                </c:pt>
                <c:pt idx="5382">
                  <c:v>3119.777</c:v>
                </c:pt>
                <c:pt idx="5383">
                  <c:v>3120.259</c:v>
                </c:pt>
                <c:pt idx="5384">
                  <c:v>3120.741</c:v>
                </c:pt>
                <c:pt idx="5385">
                  <c:v>3121.223</c:v>
                </c:pt>
                <c:pt idx="5386">
                  <c:v>3121.706</c:v>
                </c:pt>
                <c:pt idx="5387">
                  <c:v>3122.188</c:v>
                </c:pt>
                <c:pt idx="5388">
                  <c:v>3122.67</c:v>
                </c:pt>
                <c:pt idx="5389">
                  <c:v>3123.152</c:v>
                </c:pt>
                <c:pt idx="5390">
                  <c:v>3123.634</c:v>
                </c:pt>
                <c:pt idx="5391">
                  <c:v>3124.116</c:v>
                </c:pt>
                <c:pt idx="5392">
                  <c:v>3124.598</c:v>
                </c:pt>
                <c:pt idx="5393">
                  <c:v>3125.08</c:v>
                </c:pt>
                <c:pt idx="5394">
                  <c:v>3125.563</c:v>
                </c:pt>
                <c:pt idx="5395">
                  <c:v>3126.044</c:v>
                </c:pt>
                <c:pt idx="5396">
                  <c:v>3126.527</c:v>
                </c:pt>
                <c:pt idx="5397">
                  <c:v>3127.009</c:v>
                </c:pt>
                <c:pt idx="5398">
                  <c:v>3127.491</c:v>
                </c:pt>
                <c:pt idx="5399">
                  <c:v>3127.973</c:v>
                </c:pt>
                <c:pt idx="5400">
                  <c:v>3128.455</c:v>
                </c:pt>
                <c:pt idx="5401">
                  <c:v>3128.937</c:v>
                </c:pt>
                <c:pt idx="5402">
                  <c:v>3129.419</c:v>
                </c:pt>
                <c:pt idx="5403">
                  <c:v>3129.901</c:v>
                </c:pt>
                <c:pt idx="5404">
                  <c:v>3130.384</c:v>
                </c:pt>
                <c:pt idx="5405">
                  <c:v>3130.866</c:v>
                </c:pt>
                <c:pt idx="5406">
                  <c:v>3131.348</c:v>
                </c:pt>
                <c:pt idx="5407">
                  <c:v>3131.83</c:v>
                </c:pt>
                <c:pt idx="5408">
                  <c:v>3132.312</c:v>
                </c:pt>
                <c:pt idx="5409">
                  <c:v>3132.794</c:v>
                </c:pt>
                <c:pt idx="5410">
                  <c:v>3133.276</c:v>
                </c:pt>
                <c:pt idx="5411">
                  <c:v>3133.758</c:v>
                </c:pt>
                <c:pt idx="5412">
                  <c:v>3134.24</c:v>
                </c:pt>
                <c:pt idx="5413">
                  <c:v>3134.723</c:v>
                </c:pt>
                <c:pt idx="5414">
                  <c:v>3135.205</c:v>
                </c:pt>
                <c:pt idx="5415">
                  <c:v>3135.687</c:v>
                </c:pt>
                <c:pt idx="5416">
                  <c:v>3136.169</c:v>
                </c:pt>
                <c:pt idx="5417">
                  <c:v>3136.651</c:v>
                </c:pt>
                <c:pt idx="5418">
                  <c:v>3137.133</c:v>
                </c:pt>
                <c:pt idx="5419">
                  <c:v>3137.615</c:v>
                </c:pt>
                <c:pt idx="5420">
                  <c:v>3138.097</c:v>
                </c:pt>
                <c:pt idx="5421">
                  <c:v>3138.58</c:v>
                </c:pt>
                <c:pt idx="5422">
                  <c:v>3139.062</c:v>
                </c:pt>
                <c:pt idx="5423">
                  <c:v>3139.544</c:v>
                </c:pt>
                <c:pt idx="5424">
                  <c:v>3140.026</c:v>
                </c:pt>
                <c:pt idx="5425">
                  <c:v>3140.508</c:v>
                </c:pt>
                <c:pt idx="5426">
                  <c:v>3140.99</c:v>
                </c:pt>
                <c:pt idx="5427">
                  <c:v>3141.472</c:v>
                </c:pt>
                <c:pt idx="5428">
                  <c:v>3141.954</c:v>
                </c:pt>
                <c:pt idx="5429">
                  <c:v>3142.437</c:v>
                </c:pt>
                <c:pt idx="5430">
                  <c:v>3142.919</c:v>
                </c:pt>
                <c:pt idx="5431">
                  <c:v>3143.401</c:v>
                </c:pt>
                <c:pt idx="5432">
                  <c:v>3143.883</c:v>
                </c:pt>
                <c:pt idx="5433">
                  <c:v>3144.365</c:v>
                </c:pt>
                <c:pt idx="5434">
                  <c:v>3144.847</c:v>
                </c:pt>
                <c:pt idx="5435">
                  <c:v>3145.329</c:v>
                </c:pt>
                <c:pt idx="5436">
                  <c:v>3145.811</c:v>
                </c:pt>
                <c:pt idx="5437">
                  <c:v>3146.293</c:v>
                </c:pt>
                <c:pt idx="5438">
                  <c:v>3146.776</c:v>
                </c:pt>
                <c:pt idx="5439">
                  <c:v>3147.258</c:v>
                </c:pt>
                <c:pt idx="5440">
                  <c:v>3147.74</c:v>
                </c:pt>
                <c:pt idx="5441">
                  <c:v>3148.222</c:v>
                </c:pt>
                <c:pt idx="5442">
                  <c:v>3148.704</c:v>
                </c:pt>
                <c:pt idx="5443">
                  <c:v>3149.186</c:v>
                </c:pt>
                <c:pt idx="5444">
                  <c:v>3149.668</c:v>
                </c:pt>
                <c:pt idx="5445">
                  <c:v>3150.15</c:v>
                </c:pt>
                <c:pt idx="5446">
                  <c:v>3150.633</c:v>
                </c:pt>
                <c:pt idx="5447">
                  <c:v>3151.115</c:v>
                </c:pt>
                <c:pt idx="5448">
                  <c:v>3151.597</c:v>
                </c:pt>
                <c:pt idx="5449">
                  <c:v>3152.079</c:v>
                </c:pt>
                <c:pt idx="5450">
                  <c:v>3152.561</c:v>
                </c:pt>
                <c:pt idx="5451">
                  <c:v>3153.043</c:v>
                </c:pt>
                <c:pt idx="5452">
                  <c:v>3153.525</c:v>
                </c:pt>
                <c:pt idx="5453">
                  <c:v>3154.007</c:v>
                </c:pt>
                <c:pt idx="5454">
                  <c:v>3154.49</c:v>
                </c:pt>
                <c:pt idx="5455">
                  <c:v>3154.971</c:v>
                </c:pt>
                <c:pt idx="5456">
                  <c:v>3155.454</c:v>
                </c:pt>
                <c:pt idx="5457">
                  <c:v>3155.936</c:v>
                </c:pt>
                <c:pt idx="5458">
                  <c:v>3156.418</c:v>
                </c:pt>
                <c:pt idx="5459">
                  <c:v>3156.9</c:v>
                </c:pt>
                <c:pt idx="5460">
                  <c:v>3157.382</c:v>
                </c:pt>
                <c:pt idx="5461">
                  <c:v>3157.864</c:v>
                </c:pt>
                <c:pt idx="5462">
                  <c:v>3158.346</c:v>
                </c:pt>
                <c:pt idx="5463">
                  <c:v>3158.828</c:v>
                </c:pt>
                <c:pt idx="5464">
                  <c:v>3159.311</c:v>
                </c:pt>
                <c:pt idx="5465">
                  <c:v>3159.793</c:v>
                </c:pt>
                <c:pt idx="5466">
                  <c:v>3160.275</c:v>
                </c:pt>
                <c:pt idx="5467">
                  <c:v>3160.757</c:v>
                </c:pt>
                <c:pt idx="5468">
                  <c:v>3161.239</c:v>
                </c:pt>
                <c:pt idx="5469">
                  <c:v>3161.721</c:v>
                </c:pt>
                <c:pt idx="5470">
                  <c:v>3162.203</c:v>
                </c:pt>
                <c:pt idx="5471">
                  <c:v>3162.685</c:v>
                </c:pt>
                <c:pt idx="5472">
                  <c:v>3163.167</c:v>
                </c:pt>
                <c:pt idx="5473">
                  <c:v>3163.65</c:v>
                </c:pt>
                <c:pt idx="5474">
                  <c:v>3164.132</c:v>
                </c:pt>
                <c:pt idx="5475">
                  <c:v>3164.614</c:v>
                </c:pt>
                <c:pt idx="5476">
                  <c:v>3165.096</c:v>
                </c:pt>
                <c:pt idx="5477">
                  <c:v>3165.578</c:v>
                </c:pt>
                <c:pt idx="5478">
                  <c:v>3166.06</c:v>
                </c:pt>
                <c:pt idx="5479">
                  <c:v>3166.542</c:v>
                </c:pt>
                <c:pt idx="5480">
                  <c:v>3167.024</c:v>
                </c:pt>
                <c:pt idx="5481">
                  <c:v>3167.507</c:v>
                </c:pt>
                <c:pt idx="5482">
                  <c:v>3167.989</c:v>
                </c:pt>
                <c:pt idx="5483">
                  <c:v>3168.471</c:v>
                </c:pt>
                <c:pt idx="5484">
                  <c:v>3168.953</c:v>
                </c:pt>
                <c:pt idx="5485">
                  <c:v>3169.435</c:v>
                </c:pt>
                <c:pt idx="5486">
                  <c:v>3169.917</c:v>
                </c:pt>
                <c:pt idx="5487">
                  <c:v>3170.399</c:v>
                </c:pt>
                <c:pt idx="5488">
                  <c:v>3170.881</c:v>
                </c:pt>
                <c:pt idx="5489">
                  <c:v>3171.364</c:v>
                </c:pt>
                <c:pt idx="5490">
                  <c:v>3171.846</c:v>
                </c:pt>
                <c:pt idx="5491">
                  <c:v>3172.328</c:v>
                </c:pt>
                <c:pt idx="5492">
                  <c:v>3172.81</c:v>
                </c:pt>
                <c:pt idx="5493">
                  <c:v>3173.292</c:v>
                </c:pt>
                <c:pt idx="5494">
                  <c:v>3173.774</c:v>
                </c:pt>
                <c:pt idx="5495">
                  <c:v>3174.256</c:v>
                </c:pt>
                <c:pt idx="5496">
                  <c:v>3174.738</c:v>
                </c:pt>
                <c:pt idx="5497">
                  <c:v>3175.22</c:v>
                </c:pt>
                <c:pt idx="5498">
                  <c:v>3175.703</c:v>
                </c:pt>
                <c:pt idx="5499">
                  <c:v>3176.185</c:v>
                </c:pt>
                <c:pt idx="5500">
                  <c:v>3176.667</c:v>
                </c:pt>
                <c:pt idx="5501">
                  <c:v>3177.149</c:v>
                </c:pt>
                <c:pt idx="5502">
                  <c:v>3177.631</c:v>
                </c:pt>
                <c:pt idx="5503">
                  <c:v>3178.113</c:v>
                </c:pt>
                <c:pt idx="5504">
                  <c:v>3178.595</c:v>
                </c:pt>
                <c:pt idx="5505">
                  <c:v>3179.077</c:v>
                </c:pt>
                <c:pt idx="5506">
                  <c:v>3179.56</c:v>
                </c:pt>
                <c:pt idx="5507">
                  <c:v>3180.042</c:v>
                </c:pt>
                <c:pt idx="5508">
                  <c:v>3180.524</c:v>
                </c:pt>
                <c:pt idx="5509">
                  <c:v>3181.006</c:v>
                </c:pt>
                <c:pt idx="5510">
                  <c:v>3181.488</c:v>
                </c:pt>
                <c:pt idx="5511">
                  <c:v>3181.97</c:v>
                </c:pt>
                <c:pt idx="5512">
                  <c:v>3182.452</c:v>
                </c:pt>
                <c:pt idx="5513">
                  <c:v>3182.934</c:v>
                </c:pt>
                <c:pt idx="5514">
                  <c:v>3183.417</c:v>
                </c:pt>
                <c:pt idx="5515">
                  <c:v>3183.898</c:v>
                </c:pt>
                <c:pt idx="5516">
                  <c:v>3184.381</c:v>
                </c:pt>
                <c:pt idx="5517">
                  <c:v>3184.863</c:v>
                </c:pt>
                <c:pt idx="5518">
                  <c:v>3185.345</c:v>
                </c:pt>
                <c:pt idx="5519">
                  <c:v>3185.827</c:v>
                </c:pt>
                <c:pt idx="5520">
                  <c:v>3186.309</c:v>
                </c:pt>
                <c:pt idx="5521">
                  <c:v>3186.791</c:v>
                </c:pt>
                <c:pt idx="5522">
                  <c:v>3187.273</c:v>
                </c:pt>
                <c:pt idx="5523">
                  <c:v>3187.755</c:v>
                </c:pt>
                <c:pt idx="5524">
                  <c:v>3188.238</c:v>
                </c:pt>
                <c:pt idx="5525">
                  <c:v>3188.72</c:v>
                </c:pt>
                <c:pt idx="5526">
                  <c:v>3189.202</c:v>
                </c:pt>
                <c:pt idx="5527">
                  <c:v>3189.684</c:v>
                </c:pt>
                <c:pt idx="5528">
                  <c:v>3190.166</c:v>
                </c:pt>
                <c:pt idx="5529">
                  <c:v>3190.648</c:v>
                </c:pt>
                <c:pt idx="5530">
                  <c:v>3191.13</c:v>
                </c:pt>
                <c:pt idx="5531">
                  <c:v>3191.612</c:v>
                </c:pt>
                <c:pt idx="5532">
                  <c:v>3192.094</c:v>
                </c:pt>
                <c:pt idx="5533">
                  <c:v>3192.577</c:v>
                </c:pt>
                <c:pt idx="5534">
                  <c:v>3193.059</c:v>
                </c:pt>
                <c:pt idx="5535">
                  <c:v>3193.541</c:v>
                </c:pt>
                <c:pt idx="5536">
                  <c:v>3194.023</c:v>
                </c:pt>
                <c:pt idx="5537">
                  <c:v>3194.505</c:v>
                </c:pt>
                <c:pt idx="5538">
                  <c:v>3194.987</c:v>
                </c:pt>
                <c:pt idx="5539">
                  <c:v>3195.469</c:v>
                </c:pt>
                <c:pt idx="5540">
                  <c:v>3195.951</c:v>
                </c:pt>
                <c:pt idx="5541">
                  <c:v>3196.434</c:v>
                </c:pt>
                <c:pt idx="5542">
                  <c:v>3196.916</c:v>
                </c:pt>
                <c:pt idx="5543">
                  <c:v>3197.398</c:v>
                </c:pt>
                <c:pt idx="5544">
                  <c:v>3197.88</c:v>
                </c:pt>
                <c:pt idx="5545">
                  <c:v>3198.362</c:v>
                </c:pt>
                <c:pt idx="5546">
                  <c:v>3198.844</c:v>
                </c:pt>
                <c:pt idx="5547">
                  <c:v>3199.326</c:v>
                </c:pt>
                <c:pt idx="5548">
                  <c:v>3199.808</c:v>
                </c:pt>
                <c:pt idx="5549">
                  <c:v>3200.291</c:v>
                </c:pt>
                <c:pt idx="5550">
                  <c:v>3200.773</c:v>
                </c:pt>
                <c:pt idx="5551">
                  <c:v>3201.255</c:v>
                </c:pt>
                <c:pt idx="5552">
                  <c:v>3201.737</c:v>
                </c:pt>
                <c:pt idx="5553">
                  <c:v>3202.219</c:v>
                </c:pt>
                <c:pt idx="5554">
                  <c:v>3202.701</c:v>
                </c:pt>
                <c:pt idx="5555">
                  <c:v>3203.183</c:v>
                </c:pt>
                <c:pt idx="5556">
                  <c:v>3203.665</c:v>
                </c:pt>
                <c:pt idx="5557">
                  <c:v>3204.147</c:v>
                </c:pt>
                <c:pt idx="5558">
                  <c:v>3204.63</c:v>
                </c:pt>
                <c:pt idx="5559">
                  <c:v>3205.112</c:v>
                </c:pt>
                <c:pt idx="5560">
                  <c:v>3205.594</c:v>
                </c:pt>
                <c:pt idx="5561">
                  <c:v>3206.076</c:v>
                </c:pt>
                <c:pt idx="5562">
                  <c:v>3206.558</c:v>
                </c:pt>
                <c:pt idx="5563">
                  <c:v>3207.04</c:v>
                </c:pt>
                <c:pt idx="5564">
                  <c:v>3207.522</c:v>
                </c:pt>
                <c:pt idx="5565">
                  <c:v>3208.004</c:v>
                </c:pt>
                <c:pt idx="5566">
                  <c:v>3208.487</c:v>
                </c:pt>
                <c:pt idx="5567">
                  <c:v>3208.969</c:v>
                </c:pt>
                <c:pt idx="5568">
                  <c:v>3209.451</c:v>
                </c:pt>
                <c:pt idx="5569">
                  <c:v>3209.933</c:v>
                </c:pt>
                <c:pt idx="5570">
                  <c:v>3210.415</c:v>
                </c:pt>
                <c:pt idx="5571">
                  <c:v>3210.897</c:v>
                </c:pt>
                <c:pt idx="5572">
                  <c:v>3211.379</c:v>
                </c:pt>
                <c:pt idx="5573">
                  <c:v>3211.861</c:v>
                </c:pt>
                <c:pt idx="5574">
                  <c:v>3212.344</c:v>
                </c:pt>
                <c:pt idx="5575">
                  <c:v>3212.825</c:v>
                </c:pt>
                <c:pt idx="5576">
                  <c:v>3213.308</c:v>
                </c:pt>
                <c:pt idx="5577">
                  <c:v>3213.79</c:v>
                </c:pt>
                <c:pt idx="5578">
                  <c:v>3214.272</c:v>
                </c:pt>
                <c:pt idx="5579">
                  <c:v>3214.754</c:v>
                </c:pt>
                <c:pt idx="5580">
                  <c:v>3215.236</c:v>
                </c:pt>
                <c:pt idx="5581">
                  <c:v>3215.718</c:v>
                </c:pt>
                <c:pt idx="5582">
                  <c:v>3216.2</c:v>
                </c:pt>
                <c:pt idx="5583">
                  <c:v>3216.682</c:v>
                </c:pt>
                <c:pt idx="5584">
                  <c:v>3217.165</c:v>
                </c:pt>
                <c:pt idx="5585">
                  <c:v>3217.647</c:v>
                </c:pt>
                <c:pt idx="5586">
                  <c:v>3218.129</c:v>
                </c:pt>
                <c:pt idx="5587">
                  <c:v>3218.611</c:v>
                </c:pt>
                <c:pt idx="5588">
                  <c:v>3219.093</c:v>
                </c:pt>
                <c:pt idx="5589">
                  <c:v>3219.575</c:v>
                </c:pt>
                <c:pt idx="5590">
                  <c:v>3220.057</c:v>
                </c:pt>
                <c:pt idx="5591">
                  <c:v>3220.539</c:v>
                </c:pt>
                <c:pt idx="5592">
                  <c:v>3221.021</c:v>
                </c:pt>
                <c:pt idx="5593">
                  <c:v>3221.504</c:v>
                </c:pt>
                <c:pt idx="5594">
                  <c:v>3221.986</c:v>
                </c:pt>
                <c:pt idx="5595">
                  <c:v>3222.468</c:v>
                </c:pt>
                <c:pt idx="5596">
                  <c:v>3222.95</c:v>
                </c:pt>
                <c:pt idx="5597">
                  <c:v>3223.432</c:v>
                </c:pt>
                <c:pt idx="5598">
                  <c:v>3223.914</c:v>
                </c:pt>
                <c:pt idx="5599">
                  <c:v>3224.396</c:v>
                </c:pt>
                <c:pt idx="5600">
                  <c:v>3224.878</c:v>
                </c:pt>
                <c:pt idx="5601">
                  <c:v>3225.361</c:v>
                </c:pt>
                <c:pt idx="5602">
                  <c:v>3225.843</c:v>
                </c:pt>
                <c:pt idx="5603">
                  <c:v>3226.325</c:v>
                </c:pt>
                <c:pt idx="5604">
                  <c:v>3226.807</c:v>
                </c:pt>
                <c:pt idx="5605">
                  <c:v>3227.289</c:v>
                </c:pt>
                <c:pt idx="5606">
                  <c:v>3227.771</c:v>
                </c:pt>
                <c:pt idx="5607">
                  <c:v>3228.253</c:v>
                </c:pt>
                <c:pt idx="5608">
                  <c:v>3228.735</c:v>
                </c:pt>
                <c:pt idx="5609">
                  <c:v>3229.218</c:v>
                </c:pt>
                <c:pt idx="5610">
                  <c:v>3229.7</c:v>
                </c:pt>
                <c:pt idx="5611">
                  <c:v>3230.182</c:v>
                </c:pt>
                <c:pt idx="5612">
                  <c:v>3230.664</c:v>
                </c:pt>
                <c:pt idx="5613">
                  <c:v>3231.146</c:v>
                </c:pt>
                <c:pt idx="5614">
                  <c:v>3231.628</c:v>
                </c:pt>
                <c:pt idx="5615">
                  <c:v>3232.11</c:v>
                </c:pt>
                <c:pt idx="5616">
                  <c:v>3232.592</c:v>
                </c:pt>
                <c:pt idx="5617">
                  <c:v>3233.074</c:v>
                </c:pt>
                <c:pt idx="5618">
                  <c:v>3233.557</c:v>
                </c:pt>
                <c:pt idx="5619">
                  <c:v>3234.039</c:v>
                </c:pt>
                <c:pt idx="5620">
                  <c:v>3234.521</c:v>
                </c:pt>
                <c:pt idx="5621">
                  <c:v>3235.003</c:v>
                </c:pt>
                <c:pt idx="5622">
                  <c:v>3235.485</c:v>
                </c:pt>
                <c:pt idx="5623">
                  <c:v>3235.967</c:v>
                </c:pt>
                <c:pt idx="5624">
                  <c:v>3236.449</c:v>
                </c:pt>
                <c:pt idx="5625">
                  <c:v>3236.931</c:v>
                </c:pt>
                <c:pt idx="5626">
                  <c:v>3237.414</c:v>
                </c:pt>
                <c:pt idx="5627">
                  <c:v>3237.896</c:v>
                </c:pt>
                <c:pt idx="5628">
                  <c:v>3238.378</c:v>
                </c:pt>
                <c:pt idx="5629">
                  <c:v>3238.86</c:v>
                </c:pt>
                <c:pt idx="5630">
                  <c:v>3239.342</c:v>
                </c:pt>
                <c:pt idx="5631">
                  <c:v>3239.824</c:v>
                </c:pt>
                <c:pt idx="5632">
                  <c:v>3240.306</c:v>
                </c:pt>
                <c:pt idx="5633">
                  <c:v>3240.788</c:v>
                </c:pt>
                <c:pt idx="5634">
                  <c:v>3241.271</c:v>
                </c:pt>
                <c:pt idx="5635">
                  <c:v>3241.752</c:v>
                </c:pt>
                <c:pt idx="5636">
                  <c:v>3242.235</c:v>
                </c:pt>
                <c:pt idx="5637">
                  <c:v>3242.717</c:v>
                </c:pt>
                <c:pt idx="5638">
                  <c:v>3243.199</c:v>
                </c:pt>
                <c:pt idx="5639">
                  <c:v>3243.681</c:v>
                </c:pt>
                <c:pt idx="5640">
                  <c:v>3244.163</c:v>
                </c:pt>
                <c:pt idx="5641">
                  <c:v>3244.645</c:v>
                </c:pt>
                <c:pt idx="5642">
                  <c:v>3245.127</c:v>
                </c:pt>
                <c:pt idx="5643">
                  <c:v>3245.609</c:v>
                </c:pt>
                <c:pt idx="5644">
                  <c:v>3246.092</c:v>
                </c:pt>
                <c:pt idx="5645">
                  <c:v>3246.574</c:v>
                </c:pt>
                <c:pt idx="5646">
                  <c:v>3247.056</c:v>
                </c:pt>
                <c:pt idx="5647">
                  <c:v>3247.538</c:v>
                </c:pt>
                <c:pt idx="5648">
                  <c:v>3248.02</c:v>
                </c:pt>
                <c:pt idx="5649">
                  <c:v>3248.502</c:v>
                </c:pt>
                <c:pt idx="5650">
                  <c:v>3248.984</c:v>
                </c:pt>
                <c:pt idx="5651">
                  <c:v>3249.466</c:v>
                </c:pt>
                <c:pt idx="5652">
                  <c:v>3249.948</c:v>
                </c:pt>
                <c:pt idx="5653">
                  <c:v>3250.431</c:v>
                </c:pt>
                <c:pt idx="5654">
                  <c:v>3250.913</c:v>
                </c:pt>
                <c:pt idx="5655">
                  <c:v>3251.395</c:v>
                </c:pt>
                <c:pt idx="5656">
                  <c:v>3251.877</c:v>
                </c:pt>
                <c:pt idx="5657">
                  <c:v>3252.359</c:v>
                </c:pt>
                <c:pt idx="5658">
                  <c:v>3252.841</c:v>
                </c:pt>
                <c:pt idx="5659">
                  <c:v>3253.323</c:v>
                </c:pt>
                <c:pt idx="5660">
                  <c:v>3253.805</c:v>
                </c:pt>
                <c:pt idx="5661">
                  <c:v>3254.288</c:v>
                </c:pt>
                <c:pt idx="5662">
                  <c:v>3254.77</c:v>
                </c:pt>
                <c:pt idx="5663">
                  <c:v>3255.252</c:v>
                </c:pt>
                <c:pt idx="5664">
                  <c:v>3255.734</c:v>
                </c:pt>
                <c:pt idx="5665">
                  <c:v>3256.216</c:v>
                </c:pt>
                <c:pt idx="5666">
                  <c:v>3256.698</c:v>
                </c:pt>
                <c:pt idx="5667">
                  <c:v>3257.18</c:v>
                </c:pt>
                <c:pt idx="5668">
                  <c:v>3257.662</c:v>
                </c:pt>
                <c:pt idx="5669">
                  <c:v>3258.145</c:v>
                </c:pt>
                <c:pt idx="5670">
                  <c:v>3258.627</c:v>
                </c:pt>
                <c:pt idx="5671">
                  <c:v>3259.109</c:v>
                </c:pt>
                <c:pt idx="5672">
                  <c:v>3259.591</c:v>
                </c:pt>
                <c:pt idx="5673">
                  <c:v>3260.073</c:v>
                </c:pt>
                <c:pt idx="5674">
                  <c:v>3260.555</c:v>
                </c:pt>
                <c:pt idx="5675">
                  <c:v>3261.037</c:v>
                </c:pt>
                <c:pt idx="5676">
                  <c:v>3261.519</c:v>
                </c:pt>
                <c:pt idx="5677">
                  <c:v>3262.001</c:v>
                </c:pt>
                <c:pt idx="5678">
                  <c:v>3262.484</c:v>
                </c:pt>
                <c:pt idx="5679">
                  <c:v>3262.966</c:v>
                </c:pt>
                <c:pt idx="5680">
                  <c:v>3263.448</c:v>
                </c:pt>
                <c:pt idx="5681">
                  <c:v>3263.93</c:v>
                </c:pt>
                <c:pt idx="5682">
                  <c:v>3264.412</c:v>
                </c:pt>
                <c:pt idx="5683">
                  <c:v>3264.894</c:v>
                </c:pt>
                <c:pt idx="5684">
                  <c:v>3265.376</c:v>
                </c:pt>
                <c:pt idx="5685">
                  <c:v>3265.858</c:v>
                </c:pt>
                <c:pt idx="5686">
                  <c:v>3266.341</c:v>
                </c:pt>
                <c:pt idx="5687">
                  <c:v>3266.823</c:v>
                </c:pt>
                <c:pt idx="5688">
                  <c:v>3267.305</c:v>
                </c:pt>
                <c:pt idx="5689">
                  <c:v>3267.787</c:v>
                </c:pt>
                <c:pt idx="5690">
                  <c:v>3268.269</c:v>
                </c:pt>
                <c:pt idx="5691">
                  <c:v>3268.751</c:v>
                </c:pt>
                <c:pt idx="5692">
                  <c:v>3269.233</c:v>
                </c:pt>
                <c:pt idx="5693">
                  <c:v>3269.715</c:v>
                </c:pt>
                <c:pt idx="5694">
                  <c:v>3270.198</c:v>
                </c:pt>
                <c:pt idx="5695">
                  <c:v>3270.679</c:v>
                </c:pt>
                <c:pt idx="5696">
                  <c:v>3271.162</c:v>
                </c:pt>
                <c:pt idx="5697">
                  <c:v>3271.644</c:v>
                </c:pt>
                <c:pt idx="5698">
                  <c:v>3272.126</c:v>
                </c:pt>
                <c:pt idx="5699">
                  <c:v>3272.608</c:v>
                </c:pt>
                <c:pt idx="5700">
                  <c:v>3273.09</c:v>
                </c:pt>
                <c:pt idx="5701">
                  <c:v>3273.572</c:v>
                </c:pt>
                <c:pt idx="5702">
                  <c:v>3274.054</c:v>
                </c:pt>
                <c:pt idx="5703">
                  <c:v>3274.536</c:v>
                </c:pt>
                <c:pt idx="5704">
                  <c:v>3275.019</c:v>
                </c:pt>
                <c:pt idx="5705">
                  <c:v>3275.501</c:v>
                </c:pt>
                <c:pt idx="5706">
                  <c:v>3275.983</c:v>
                </c:pt>
                <c:pt idx="5707">
                  <c:v>3276.465</c:v>
                </c:pt>
                <c:pt idx="5708">
                  <c:v>3276.947</c:v>
                </c:pt>
                <c:pt idx="5709">
                  <c:v>3277.429</c:v>
                </c:pt>
                <c:pt idx="5710">
                  <c:v>3277.911</c:v>
                </c:pt>
                <c:pt idx="5711">
                  <c:v>3278.393</c:v>
                </c:pt>
                <c:pt idx="5712">
                  <c:v>3278.875</c:v>
                </c:pt>
                <c:pt idx="5713">
                  <c:v>3279.358</c:v>
                </c:pt>
                <c:pt idx="5714">
                  <c:v>3279.84</c:v>
                </c:pt>
                <c:pt idx="5715">
                  <c:v>3280.322</c:v>
                </c:pt>
                <c:pt idx="5716">
                  <c:v>3280.804</c:v>
                </c:pt>
                <c:pt idx="5717">
                  <c:v>3281.286</c:v>
                </c:pt>
                <c:pt idx="5718">
                  <c:v>3281.768</c:v>
                </c:pt>
                <c:pt idx="5719">
                  <c:v>3282.25</c:v>
                </c:pt>
                <c:pt idx="5720">
                  <c:v>3282.732</c:v>
                </c:pt>
                <c:pt idx="5721">
                  <c:v>3283.215</c:v>
                </c:pt>
                <c:pt idx="5722">
                  <c:v>3283.697</c:v>
                </c:pt>
                <c:pt idx="5723">
                  <c:v>3284.179</c:v>
                </c:pt>
                <c:pt idx="5724">
                  <c:v>3284.661</c:v>
                </c:pt>
                <c:pt idx="5725">
                  <c:v>3285.143</c:v>
                </c:pt>
                <c:pt idx="5726">
                  <c:v>3285.625</c:v>
                </c:pt>
                <c:pt idx="5727">
                  <c:v>3286.107</c:v>
                </c:pt>
                <c:pt idx="5728">
                  <c:v>3286.589</c:v>
                </c:pt>
                <c:pt idx="5729">
                  <c:v>3287.072</c:v>
                </c:pt>
                <c:pt idx="5730">
                  <c:v>3287.554</c:v>
                </c:pt>
                <c:pt idx="5731">
                  <c:v>3288.036</c:v>
                </c:pt>
                <c:pt idx="5732">
                  <c:v>3288.518</c:v>
                </c:pt>
                <c:pt idx="5733">
                  <c:v>3289</c:v>
                </c:pt>
                <c:pt idx="5734">
                  <c:v>3289.482</c:v>
                </c:pt>
                <c:pt idx="5735">
                  <c:v>3289.964</c:v>
                </c:pt>
                <c:pt idx="5736">
                  <c:v>3290.446</c:v>
                </c:pt>
                <c:pt idx="5737">
                  <c:v>3290.928</c:v>
                </c:pt>
                <c:pt idx="5738">
                  <c:v>3291.411</c:v>
                </c:pt>
                <c:pt idx="5739">
                  <c:v>3291.893</c:v>
                </c:pt>
                <c:pt idx="5740">
                  <c:v>3292.375</c:v>
                </c:pt>
                <c:pt idx="5741">
                  <c:v>3292.857</c:v>
                </c:pt>
                <c:pt idx="5742">
                  <c:v>3293.339</c:v>
                </c:pt>
                <c:pt idx="5743">
                  <c:v>3293.821</c:v>
                </c:pt>
                <c:pt idx="5744">
                  <c:v>3294.303</c:v>
                </c:pt>
                <c:pt idx="5745">
                  <c:v>3294.785</c:v>
                </c:pt>
                <c:pt idx="5746">
                  <c:v>3295.268</c:v>
                </c:pt>
                <c:pt idx="5747">
                  <c:v>3295.75</c:v>
                </c:pt>
                <c:pt idx="5748">
                  <c:v>3296.232</c:v>
                </c:pt>
                <c:pt idx="5749">
                  <c:v>3296.714</c:v>
                </c:pt>
                <c:pt idx="5750">
                  <c:v>3297.196</c:v>
                </c:pt>
                <c:pt idx="5751">
                  <c:v>3297.678</c:v>
                </c:pt>
                <c:pt idx="5752">
                  <c:v>3298.16</c:v>
                </c:pt>
                <c:pt idx="5753">
                  <c:v>3298.642</c:v>
                </c:pt>
                <c:pt idx="5754">
                  <c:v>3299.125</c:v>
                </c:pt>
                <c:pt idx="5755">
                  <c:v>3299.606</c:v>
                </c:pt>
                <c:pt idx="5756">
                  <c:v>3300.089</c:v>
                </c:pt>
                <c:pt idx="5757">
                  <c:v>3300.571</c:v>
                </c:pt>
                <c:pt idx="5758">
                  <c:v>3301.053</c:v>
                </c:pt>
                <c:pt idx="5759">
                  <c:v>3301.535</c:v>
                </c:pt>
                <c:pt idx="5760">
                  <c:v>3302.017</c:v>
                </c:pt>
                <c:pt idx="5761">
                  <c:v>3302.499</c:v>
                </c:pt>
                <c:pt idx="5762">
                  <c:v>3302.981</c:v>
                </c:pt>
                <c:pt idx="5763">
                  <c:v>3303.463</c:v>
                </c:pt>
                <c:pt idx="5764">
                  <c:v>3303.946</c:v>
                </c:pt>
                <c:pt idx="5765">
                  <c:v>3304.428</c:v>
                </c:pt>
                <c:pt idx="5766">
                  <c:v>3304.91</c:v>
                </c:pt>
                <c:pt idx="5767">
                  <c:v>3305.392</c:v>
                </c:pt>
                <c:pt idx="5768">
                  <c:v>3305.874</c:v>
                </c:pt>
                <c:pt idx="5769">
                  <c:v>3306.356</c:v>
                </c:pt>
                <c:pt idx="5770">
                  <c:v>3306.838</c:v>
                </c:pt>
                <c:pt idx="5771">
                  <c:v>3307.32</c:v>
                </c:pt>
                <c:pt idx="5772">
                  <c:v>3307.802</c:v>
                </c:pt>
                <c:pt idx="5773">
                  <c:v>3308.285</c:v>
                </c:pt>
                <c:pt idx="5774">
                  <c:v>3308.767</c:v>
                </c:pt>
                <c:pt idx="5775">
                  <c:v>3309.249</c:v>
                </c:pt>
                <c:pt idx="5776">
                  <c:v>3309.731</c:v>
                </c:pt>
                <c:pt idx="5777">
                  <c:v>3310.213</c:v>
                </c:pt>
                <c:pt idx="5778">
                  <c:v>3310.695</c:v>
                </c:pt>
                <c:pt idx="5779">
                  <c:v>3311.177</c:v>
                </c:pt>
                <c:pt idx="5780">
                  <c:v>3311.659</c:v>
                </c:pt>
                <c:pt idx="5781">
                  <c:v>3312.142</c:v>
                </c:pt>
                <c:pt idx="5782">
                  <c:v>3312.624</c:v>
                </c:pt>
                <c:pt idx="5783">
                  <c:v>3313.106</c:v>
                </c:pt>
                <c:pt idx="5784">
                  <c:v>3313.588</c:v>
                </c:pt>
                <c:pt idx="5785">
                  <c:v>3314.07</c:v>
                </c:pt>
                <c:pt idx="5786">
                  <c:v>3314.552</c:v>
                </c:pt>
                <c:pt idx="5787">
                  <c:v>3315.034</c:v>
                </c:pt>
                <c:pt idx="5788">
                  <c:v>3315.516</c:v>
                </c:pt>
                <c:pt idx="5789">
                  <c:v>3315.999</c:v>
                </c:pt>
                <c:pt idx="5790">
                  <c:v>3316.481</c:v>
                </c:pt>
                <c:pt idx="5791">
                  <c:v>3316.963</c:v>
                </c:pt>
                <c:pt idx="5792">
                  <c:v>3317.445</c:v>
                </c:pt>
                <c:pt idx="5793">
                  <c:v>3317.927</c:v>
                </c:pt>
                <c:pt idx="5794">
                  <c:v>3318.409</c:v>
                </c:pt>
                <c:pt idx="5795">
                  <c:v>3318.891</c:v>
                </c:pt>
                <c:pt idx="5796">
                  <c:v>3319.373</c:v>
                </c:pt>
                <c:pt idx="5797">
                  <c:v>3319.855</c:v>
                </c:pt>
                <c:pt idx="5798">
                  <c:v>3320.338</c:v>
                </c:pt>
                <c:pt idx="5799">
                  <c:v>3320.82</c:v>
                </c:pt>
                <c:pt idx="5800">
                  <c:v>3321.302</c:v>
                </c:pt>
                <c:pt idx="5801">
                  <c:v>3321.784</c:v>
                </c:pt>
                <c:pt idx="5802">
                  <c:v>3322.266</c:v>
                </c:pt>
                <c:pt idx="5803">
                  <c:v>3322.748</c:v>
                </c:pt>
                <c:pt idx="5804">
                  <c:v>3323.23</c:v>
                </c:pt>
                <c:pt idx="5805">
                  <c:v>3323.712</c:v>
                </c:pt>
                <c:pt idx="5806">
                  <c:v>3324.195</c:v>
                </c:pt>
                <c:pt idx="5807">
                  <c:v>3324.677</c:v>
                </c:pt>
                <c:pt idx="5808">
                  <c:v>3325.159</c:v>
                </c:pt>
                <c:pt idx="5809">
                  <c:v>3325.641</c:v>
                </c:pt>
                <c:pt idx="5810">
                  <c:v>3326.123</c:v>
                </c:pt>
                <c:pt idx="5811">
                  <c:v>3326.605</c:v>
                </c:pt>
                <c:pt idx="5812">
                  <c:v>3327.087</c:v>
                </c:pt>
                <c:pt idx="5813">
                  <c:v>3327.569</c:v>
                </c:pt>
                <c:pt idx="5814">
                  <c:v>3328.052</c:v>
                </c:pt>
                <c:pt idx="5815">
                  <c:v>3328.533</c:v>
                </c:pt>
                <c:pt idx="5816">
                  <c:v>3329.016</c:v>
                </c:pt>
                <c:pt idx="5817">
                  <c:v>3329.498</c:v>
                </c:pt>
                <c:pt idx="5818">
                  <c:v>3329.98</c:v>
                </c:pt>
                <c:pt idx="5819">
                  <c:v>3330.462</c:v>
                </c:pt>
                <c:pt idx="5820">
                  <c:v>3330.944</c:v>
                </c:pt>
                <c:pt idx="5821">
                  <c:v>3331.426</c:v>
                </c:pt>
                <c:pt idx="5822">
                  <c:v>3331.908</c:v>
                </c:pt>
                <c:pt idx="5823">
                  <c:v>3332.39</c:v>
                </c:pt>
                <c:pt idx="5824">
                  <c:v>3332.873</c:v>
                </c:pt>
                <c:pt idx="5825">
                  <c:v>3333.355</c:v>
                </c:pt>
                <c:pt idx="5826">
                  <c:v>3333.837</c:v>
                </c:pt>
                <c:pt idx="5827">
                  <c:v>3334.319</c:v>
                </c:pt>
                <c:pt idx="5828">
                  <c:v>3334.801</c:v>
                </c:pt>
                <c:pt idx="5829">
                  <c:v>3335.283</c:v>
                </c:pt>
                <c:pt idx="5830">
                  <c:v>3335.765</c:v>
                </c:pt>
                <c:pt idx="5831">
                  <c:v>3336.247</c:v>
                </c:pt>
                <c:pt idx="5832">
                  <c:v>3336.729</c:v>
                </c:pt>
                <c:pt idx="5833">
                  <c:v>3337.212</c:v>
                </c:pt>
                <c:pt idx="5834">
                  <c:v>3337.694</c:v>
                </c:pt>
                <c:pt idx="5835">
                  <c:v>3338.176</c:v>
                </c:pt>
                <c:pt idx="5836">
                  <c:v>3338.658</c:v>
                </c:pt>
                <c:pt idx="5837">
                  <c:v>3339.14</c:v>
                </c:pt>
                <c:pt idx="5838">
                  <c:v>3339.622</c:v>
                </c:pt>
                <c:pt idx="5839">
                  <c:v>3340.104</c:v>
                </c:pt>
                <c:pt idx="5840">
                  <c:v>3340.586</c:v>
                </c:pt>
                <c:pt idx="5841">
                  <c:v>3341.069</c:v>
                </c:pt>
                <c:pt idx="5842">
                  <c:v>3341.551</c:v>
                </c:pt>
                <c:pt idx="5843">
                  <c:v>3342.033</c:v>
                </c:pt>
                <c:pt idx="5844">
                  <c:v>3342.515</c:v>
                </c:pt>
                <c:pt idx="5845">
                  <c:v>3342.997</c:v>
                </c:pt>
                <c:pt idx="5846">
                  <c:v>3343.479</c:v>
                </c:pt>
                <c:pt idx="5847">
                  <c:v>3343.961</c:v>
                </c:pt>
                <c:pt idx="5848">
                  <c:v>3344.443</c:v>
                </c:pt>
                <c:pt idx="5849">
                  <c:v>3344.926</c:v>
                </c:pt>
                <c:pt idx="5850">
                  <c:v>3345.408</c:v>
                </c:pt>
                <c:pt idx="5851">
                  <c:v>3345.89</c:v>
                </c:pt>
                <c:pt idx="5852">
                  <c:v>3346.372</c:v>
                </c:pt>
                <c:pt idx="5853">
                  <c:v>3346.854</c:v>
                </c:pt>
                <c:pt idx="5854">
                  <c:v>3347.336</c:v>
                </c:pt>
                <c:pt idx="5855">
                  <c:v>3347.818</c:v>
                </c:pt>
                <c:pt idx="5856">
                  <c:v>3348.3</c:v>
                </c:pt>
                <c:pt idx="5857">
                  <c:v>3348.782</c:v>
                </c:pt>
                <c:pt idx="5858">
                  <c:v>3349.265</c:v>
                </c:pt>
                <c:pt idx="5859">
                  <c:v>3349.747</c:v>
                </c:pt>
                <c:pt idx="5860">
                  <c:v>3350.229</c:v>
                </c:pt>
                <c:pt idx="5861">
                  <c:v>3350.711</c:v>
                </c:pt>
                <c:pt idx="5862">
                  <c:v>3351.193</c:v>
                </c:pt>
                <c:pt idx="5863">
                  <c:v>3351.675</c:v>
                </c:pt>
                <c:pt idx="5864">
                  <c:v>3352.157</c:v>
                </c:pt>
                <c:pt idx="5865">
                  <c:v>3352.639</c:v>
                </c:pt>
                <c:pt idx="5866">
                  <c:v>3353.122</c:v>
                </c:pt>
                <c:pt idx="5867">
                  <c:v>3353.604</c:v>
                </c:pt>
                <c:pt idx="5868">
                  <c:v>3354.086</c:v>
                </c:pt>
                <c:pt idx="5869">
                  <c:v>3354.568</c:v>
                </c:pt>
                <c:pt idx="5870">
                  <c:v>3355.05</c:v>
                </c:pt>
                <c:pt idx="5871">
                  <c:v>3355.532</c:v>
                </c:pt>
                <c:pt idx="5872">
                  <c:v>3356.014</c:v>
                </c:pt>
                <c:pt idx="5873">
                  <c:v>3356.496</c:v>
                </c:pt>
                <c:pt idx="5874">
                  <c:v>3356.979</c:v>
                </c:pt>
                <c:pt idx="5875">
                  <c:v>3357.46</c:v>
                </c:pt>
                <c:pt idx="5876">
                  <c:v>3357.943</c:v>
                </c:pt>
                <c:pt idx="5877">
                  <c:v>3358.425</c:v>
                </c:pt>
                <c:pt idx="5878">
                  <c:v>3358.907</c:v>
                </c:pt>
                <c:pt idx="5879">
                  <c:v>3359.389</c:v>
                </c:pt>
                <c:pt idx="5880">
                  <c:v>3359.871</c:v>
                </c:pt>
                <c:pt idx="5881">
                  <c:v>3360.353</c:v>
                </c:pt>
                <c:pt idx="5882">
                  <c:v>3360.835</c:v>
                </c:pt>
                <c:pt idx="5883">
                  <c:v>3361.317</c:v>
                </c:pt>
                <c:pt idx="5884">
                  <c:v>3361.8</c:v>
                </c:pt>
                <c:pt idx="5885">
                  <c:v>3362.282</c:v>
                </c:pt>
                <c:pt idx="5886">
                  <c:v>3362.764</c:v>
                </c:pt>
                <c:pt idx="5887">
                  <c:v>3363.246</c:v>
                </c:pt>
                <c:pt idx="5888">
                  <c:v>3363.728</c:v>
                </c:pt>
                <c:pt idx="5889">
                  <c:v>3364.21</c:v>
                </c:pt>
                <c:pt idx="5890">
                  <c:v>3364.692</c:v>
                </c:pt>
                <c:pt idx="5891">
                  <c:v>3365.174</c:v>
                </c:pt>
                <c:pt idx="5892">
                  <c:v>3365.656</c:v>
                </c:pt>
                <c:pt idx="5893">
                  <c:v>3366.139</c:v>
                </c:pt>
                <c:pt idx="5894">
                  <c:v>3366.621</c:v>
                </c:pt>
                <c:pt idx="5895">
                  <c:v>3367.103</c:v>
                </c:pt>
                <c:pt idx="5896">
                  <c:v>3367.585</c:v>
                </c:pt>
                <c:pt idx="5897">
                  <c:v>3368.067</c:v>
                </c:pt>
                <c:pt idx="5898">
                  <c:v>3368.549</c:v>
                </c:pt>
                <c:pt idx="5899">
                  <c:v>3369.031</c:v>
                </c:pt>
                <c:pt idx="5900">
                  <c:v>3369.513</c:v>
                </c:pt>
                <c:pt idx="5901">
                  <c:v>3369.996</c:v>
                </c:pt>
                <c:pt idx="5902">
                  <c:v>3370.478</c:v>
                </c:pt>
                <c:pt idx="5903">
                  <c:v>3370.96</c:v>
                </c:pt>
                <c:pt idx="5904">
                  <c:v>3371.442</c:v>
                </c:pt>
                <c:pt idx="5905">
                  <c:v>3371.924</c:v>
                </c:pt>
                <c:pt idx="5906">
                  <c:v>3372.406</c:v>
                </c:pt>
                <c:pt idx="5907">
                  <c:v>3372.888</c:v>
                </c:pt>
                <c:pt idx="5908">
                  <c:v>3373.37</c:v>
                </c:pt>
                <c:pt idx="5909">
                  <c:v>3373.853</c:v>
                </c:pt>
                <c:pt idx="5910">
                  <c:v>3374.335</c:v>
                </c:pt>
                <c:pt idx="5911">
                  <c:v>3374.817</c:v>
                </c:pt>
                <c:pt idx="5912">
                  <c:v>3375.299</c:v>
                </c:pt>
                <c:pt idx="5913">
                  <c:v>3375.781</c:v>
                </c:pt>
                <c:pt idx="5914">
                  <c:v>3376.263</c:v>
                </c:pt>
                <c:pt idx="5915">
                  <c:v>3376.745</c:v>
                </c:pt>
                <c:pt idx="5916">
                  <c:v>3377.227</c:v>
                </c:pt>
                <c:pt idx="5917">
                  <c:v>3377.709</c:v>
                </c:pt>
                <c:pt idx="5918">
                  <c:v>3378.192</c:v>
                </c:pt>
                <c:pt idx="5919">
                  <c:v>3378.674</c:v>
                </c:pt>
                <c:pt idx="5920">
                  <c:v>3379.156</c:v>
                </c:pt>
                <c:pt idx="5921">
                  <c:v>3379.638</c:v>
                </c:pt>
                <c:pt idx="5922">
                  <c:v>3380.12</c:v>
                </c:pt>
                <c:pt idx="5923">
                  <c:v>3380.602</c:v>
                </c:pt>
                <c:pt idx="5924">
                  <c:v>3381.084</c:v>
                </c:pt>
                <c:pt idx="5925">
                  <c:v>3381.566</c:v>
                </c:pt>
                <c:pt idx="5926">
                  <c:v>3382.049</c:v>
                </c:pt>
                <c:pt idx="5927">
                  <c:v>3382.531</c:v>
                </c:pt>
                <c:pt idx="5928">
                  <c:v>3383.013</c:v>
                </c:pt>
                <c:pt idx="5929">
                  <c:v>3383.495</c:v>
                </c:pt>
                <c:pt idx="5930">
                  <c:v>3383.977</c:v>
                </c:pt>
                <c:pt idx="5931">
                  <c:v>3384.459</c:v>
                </c:pt>
                <c:pt idx="5932">
                  <c:v>3384.941</c:v>
                </c:pt>
                <c:pt idx="5933">
                  <c:v>3385.423</c:v>
                </c:pt>
                <c:pt idx="5934">
                  <c:v>3385.906</c:v>
                </c:pt>
                <c:pt idx="5935">
                  <c:v>3386.387</c:v>
                </c:pt>
                <c:pt idx="5936">
                  <c:v>3386.87</c:v>
                </c:pt>
                <c:pt idx="5937">
                  <c:v>3387.352</c:v>
                </c:pt>
                <c:pt idx="5938">
                  <c:v>3387.834</c:v>
                </c:pt>
                <c:pt idx="5939">
                  <c:v>3388.316</c:v>
                </c:pt>
                <c:pt idx="5940">
                  <c:v>3388.798</c:v>
                </c:pt>
                <c:pt idx="5941">
                  <c:v>3389.28</c:v>
                </c:pt>
                <c:pt idx="5942">
                  <c:v>3389.762</c:v>
                </c:pt>
                <c:pt idx="5943">
                  <c:v>3390.244</c:v>
                </c:pt>
                <c:pt idx="5944">
                  <c:v>3390.727</c:v>
                </c:pt>
                <c:pt idx="5945">
                  <c:v>3391.209</c:v>
                </c:pt>
                <c:pt idx="5946">
                  <c:v>3391.691</c:v>
                </c:pt>
                <c:pt idx="5947">
                  <c:v>3392.173</c:v>
                </c:pt>
                <c:pt idx="5948">
                  <c:v>3392.655</c:v>
                </c:pt>
                <c:pt idx="5949">
                  <c:v>3393.137</c:v>
                </c:pt>
                <c:pt idx="5950">
                  <c:v>3393.619</c:v>
                </c:pt>
                <c:pt idx="5951">
                  <c:v>3394.101</c:v>
                </c:pt>
                <c:pt idx="5952">
                  <c:v>3394.583</c:v>
                </c:pt>
                <c:pt idx="5953">
                  <c:v>3395.066</c:v>
                </c:pt>
                <c:pt idx="5954">
                  <c:v>3395.548</c:v>
                </c:pt>
                <c:pt idx="5955">
                  <c:v>3396.03</c:v>
                </c:pt>
                <c:pt idx="5956">
                  <c:v>3396.512</c:v>
                </c:pt>
                <c:pt idx="5957">
                  <c:v>3396.994</c:v>
                </c:pt>
                <c:pt idx="5958">
                  <c:v>3397.476</c:v>
                </c:pt>
                <c:pt idx="5959">
                  <c:v>3397.958</c:v>
                </c:pt>
                <c:pt idx="5960">
                  <c:v>3398.44</c:v>
                </c:pt>
                <c:pt idx="5961">
                  <c:v>3398.923</c:v>
                </c:pt>
                <c:pt idx="5962">
                  <c:v>3399.405</c:v>
                </c:pt>
                <c:pt idx="5963">
                  <c:v>3399.887</c:v>
                </c:pt>
                <c:pt idx="5964">
                  <c:v>3400.369</c:v>
                </c:pt>
                <c:pt idx="5965">
                  <c:v>3400.851</c:v>
                </c:pt>
                <c:pt idx="5966">
                  <c:v>3401.333</c:v>
                </c:pt>
                <c:pt idx="5967">
                  <c:v>3401.815</c:v>
                </c:pt>
                <c:pt idx="5968">
                  <c:v>3402.297</c:v>
                </c:pt>
                <c:pt idx="5969">
                  <c:v>3402.78</c:v>
                </c:pt>
                <c:pt idx="5970">
                  <c:v>3403.262</c:v>
                </c:pt>
                <c:pt idx="5971">
                  <c:v>3403.744</c:v>
                </c:pt>
                <c:pt idx="5972">
                  <c:v>3404.226</c:v>
                </c:pt>
                <c:pt idx="5973">
                  <c:v>3404.708</c:v>
                </c:pt>
                <c:pt idx="5974">
                  <c:v>3405.19</c:v>
                </c:pt>
                <c:pt idx="5975">
                  <c:v>3405.672</c:v>
                </c:pt>
                <c:pt idx="5976">
                  <c:v>3406.154</c:v>
                </c:pt>
                <c:pt idx="5977">
                  <c:v>3406.636</c:v>
                </c:pt>
                <c:pt idx="5978">
                  <c:v>3407.119</c:v>
                </c:pt>
                <c:pt idx="5979">
                  <c:v>3407.601</c:v>
                </c:pt>
                <c:pt idx="5980">
                  <c:v>3408.083</c:v>
                </c:pt>
                <c:pt idx="5981">
                  <c:v>3408.565</c:v>
                </c:pt>
                <c:pt idx="5982">
                  <c:v>3409.047</c:v>
                </c:pt>
                <c:pt idx="5983">
                  <c:v>3409.529</c:v>
                </c:pt>
                <c:pt idx="5984">
                  <c:v>3410.011</c:v>
                </c:pt>
                <c:pt idx="5985">
                  <c:v>3410.493</c:v>
                </c:pt>
                <c:pt idx="5986">
                  <c:v>3410.976</c:v>
                </c:pt>
                <c:pt idx="5987">
                  <c:v>3411.458</c:v>
                </c:pt>
                <c:pt idx="5988">
                  <c:v>3411.94</c:v>
                </c:pt>
                <c:pt idx="5989">
                  <c:v>3412.422</c:v>
                </c:pt>
                <c:pt idx="5990">
                  <c:v>3412.904</c:v>
                </c:pt>
                <c:pt idx="5991">
                  <c:v>3413.386</c:v>
                </c:pt>
                <c:pt idx="5992">
                  <c:v>3413.868</c:v>
                </c:pt>
                <c:pt idx="5993">
                  <c:v>3414.35</c:v>
                </c:pt>
                <c:pt idx="5994">
                  <c:v>3414.833</c:v>
                </c:pt>
                <c:pt idx="5995">
                  <c:v>3415.314</c:v>
                </c:pt>
                <c:pt idx="5996">
                  <c:v>3415.797</c:v>
                </c:pt>
                <c:pt idx="5997">
                  <c:v>3416.279</c:v>
                </c:pt>
                <c:pt idx="5998">
                  <c:v>3416.761</c:v>
                </c:pt>
                <c:pt idx="5999">
                  <c:v>3417.243</c:v>
                </c:pt>
                <c:pt idx="6000">
                  <c:v>3417.725</c:v>
                </c:pt>
                <c:pt idx="6001">
                  <c:v>3418.207</c:v>
                </c:pt>
                <c:pt idx="6002">
                  <c:v>3418.689</c:v>
                </c:pt>
                <c:pt idx="6003">
                  <c:v>3419.171</c:v>
                </c:pt>
                <c:pt idx="6004">
                  <c:v>3419.654</c:v>
                </c:pt>
                <c:pt idx="6005">
                  <c:v>3420.136</c:v>
                </c:pt>
                <c:pt idx="6006">
                  <c:v>3420.618</c:v>
                </c:pt>
                <c:pt idx="6007">
                  <c:v>3421.1</c:v>
                </c:pt>
                <c:pt idx="6008">
                  <c:v>3421.582</c:v>
                </c:pt>
                <c:pt idx="6009">
                  <c:v>3422.064</c:v>
                </c:pt>
                <c:pt idx="6010">
                  <c:v>3422.546</c:v>
                </c:pt>
                <c:pt idx="6011">
                  <c:v>3423.028</c:v>
                </c:pt>
                <c:pt idx="6012">
                  <c:v>3423.51</c:v>
                </c:pt>
                <c:pt idx="6013">
                  <c:v>3423.993</c:v>
                </c:pt>
                <c:pt idx="6014">
                  <c:v>3424.475</c:v>
                </c:pt>
                <c:pt idx="6015">
                  <c:v>3424.957</c:v>
                </c:pt>
                <c:pt idx="6016">
                  <c:v>3425.439</c:v>
                </c:pt>
                <c:pt idx="6017">
                  <c:v>3425.921</c:v>
                </c:pt>
                <c:pt idx="6018">
                  <c:v>3426.403</c:v>
                </c:pt>
                <c:pt idx="6019">
                  <c:v>3426.885</c:v>
                </c:pt>
                <c:pt idx="6020">
                  <c:v>3427.367</c:v>
                </c:pt>
                <c:pt idx="6021">
                  <c:v>3427.85</c:v>
                </c:pt>
                <c:pt idx="6022">
                  <c:v>3428.332</c:v>
                </c:pt>
                <c:pt idx="6023">
                  <c:v>3428.814</c:v>
                </c:pt>
                <c:pt idx="6024">
                  <c:v>3429.296</c:v>
                </c:pt>
                <c:pt idx="6025">
                  <c:v>3429.778</c:v>
                </c:pt>
                <c:pt idx="6026">
                  <c:v>3430.26</c:v>
                </c:pt>
                <c:pt idx="6027">
                  <c:v>3430.742</c:v>
                </c:pt>
                <c:pt idx="6028">
                  <c:v>3431.224</c:v>
                </c:pt>
                <c:pt idx="6029">
                  <c:v>3431.707</c:v>
                </c:pt>
                <c:pt idx="6030">
                  <c:v>3432.189</c:v>
                </c:pt>
                <c:pt idx="6031">
                  <c:v>3432.671</c:v>
                </c:pt>
                <c:pt idx="6032">
                  <c:v>3433.153</c:v>
                </c:pt>
                <c:pt idx="6033">
                  <c:v>3433.635</c:v>
                </c:pt>
                <c:pt idx="6034">
                  <c:v>3434.117</c:v>
                </c:pt>
                <c:pt idx="6035">
                  <c:v>3434.599</c:v>
                </c:pt>
                <c:pt idx="6036">
                  <c:v>3435.081</c:v>
                </c:pt>
                <c:pt idx="6037">
                  <c:v>3435.563</c:v>
                </c:pt>
                <c:pt idx="6038">
                  <c:v>3436.046</c:v>
                </c:pt>
                <c:pt idx="6039">
                  <c:v>3436.528</c:v>
                </c:pt>
                <c:pt idx="6040">
                  <c:v>3437.01</c:v>
                </c:pt>
                <c:pt idx="6041">
                  <c:v>3437.492</c:v>
                </c:pt>
                <c:pt idx="6042">
                  <c:v>3437.974</c:v>
                </c:pt>
                <c:pt idx="6043">
                  <c:v>3438.456</c:v>
                </c:pt>
                <c:pt idx="6044">
                  <c:v>3438.938</c:v>
                </c:pt>
                <c:pt idx="6045">
                  <c:v>3439.42</c:v>
                </c:pt>
                <c:pt idx="6046">
                  <c:v>3439.903</c:v>
                </c:pt>
                <c:pt idx="6047">
                  <c:v>3440.385</c:v>
                </c:pt>
                <c:pt idx="6048">
                  <c:v>3440.867</c:v>
                </c:pt>
                <c:pt idx="6049">
                  <c:v>3441.349</c:v>
                </c:pt>
                <c:pt idx="6050">
                  <c:v>3441.831</c:v>
                </c:pt>
                <c:pt idx="6051">
                  <c:v>3442.313</c:v>
                </c:pt>
                <c:pt idx="6052">
                  <c:v>3442.795</c:v>
                </c:pt>
                <c:pt idx="6053">
                  <c:v>3443.277</c:v>
                </c:pt>
                <c:pt idx="6054">
                  <c:v>3443.76</c:v>
                </c:pt>
                <c:pt idx="6055">
                  <c:v>3444.241</c:v>
                </c:pt>
                <c:pt idx="6056">
                  <c:v>3444.724</c:v>
                </c:pt>
                <c:pt idx="6057">
                  <c:v>3445.206</c:v>
                </c:pt>
                <c:pt idx="6058">
                  <c:v>3445.688</c:v>
                </c:pt>
                <c:pt idx="6059">
                  <c:v>3446.17</c:v>
                </c:pt>
                <c:pt idx="6060">
                  <c:v>3446.652</c:v>
                </c:pt>
                <c:pt idx="6061">
                  <c:v>3447.134</c:v>
                </c:pt>
                <c:pt idx="6062">
                  <c:v>3447.616</c:v>
                </c:pt>
                <c:pt idx="6063">
                  <c:v>3448.098</c:v>
                </c:pt>
                <c:pt idx="6064">
                  <c:v>3448.581</c:v>
                </c:pt>
                <c:pt idx="6065">
                  <c:v>3449.063</c:v>
                </c:pt>
                <c:pt idx="6066">
                  <c:v>3449.545</c:v>
                </c:pt>
                <c:pt idx="6067">
                  <c:v>3450.027</c:v>
                </c:pt>
                <c:pt idx="6068">
                  <c:v>3450.509</c:v>
                </c:pt>
                <c:pt idx="6069">
                  <c:v>3450.991</c:v>
                </c:pt>
                <c:pt idx="6070">
                  <c:v>3451.473</c:v>
                </c:pt>
                <c:pt idx="6071">
                  <c:v>3451.955</c:v>
                </c:pt>
                <c:pt idx="6072">
                  <c:v>3452.438</c:v>
                </c:pt>
                <c:pt idx="6073">
                  <c:v>3452.92</c:v>
                </c:pt>
                <c:pt idx="6074">
                  <c:v>3453.402</c:v>
                </c:pt>
                <c:pt idx="6075">
                  <c:v>3453.884</c:v>
                </c:pt>
                <c:pt idx="6076">
                  <c:v>3454.366</c:v>
                </c:pt>
                <c:pt idx="6077">
                  <c:v>3454.848</c:v>
                </c:pt>
                <c:pt idx="6078">
                  <c:v>3455.33</c:v>
                </c:pt>
                <c:pt idx="6079">
                  <c:v>3455.812</c:v>
                </c:pt>
                <c:pt idx="6080">
                  <c:v>3456.294</c:v>
                </c:pt>
                <c:pt idx="6081">
                  <c:v>3456.777</c:v>
                </c:pt>
                <c:pt idx="6082">
                  <c:v>3457.259</c:v>
                </c:pt>
                <c:pt idx="6083">
                  <c:v>3457.741</c:v>
                </c:pt>
                <c:pt idx="6084">
                  <c:v>3458.223</c:v>
                </c:pt>
                <c:pt idx="6085">
                  <c:v>3458.705</c:v>
                </c:pt>
                <c:pt idx="6086">
                  <c:v>3459.187</c:v>
                </c:pt>
                <c:pt idx="6087">
                  <c:v>3459.669</c:v>
                </c:pt>
                <c:pt idx="6088">
                  <c:v>3460.151</c:v>
                </c:pt>
                <c:pt idx="6089">
                  <c:v>3460.634</c:v>
                </c:pt>
                <c:pt idx="6090">
                  <c:v>3461.116</c:v>
                </c:pt>
                <c:pt idx="6091">
                  <c:v>3461.598</c:v>
                </c:pt>
                <c:pt idx="6092">
                  <c:v>3462.08</c:v>
                </c:pt>
                <c:pt idx="6093">
                  <c:v>3462.562</c:v>
                </c:pt>
                <c:pt idx="6094">
                  <c:v>3463.044</c:v>
                </c:pt>
                <c:pt idx="6095">
                  <c:v>3463.526</c:v>
                </c:pt>
                <c:pt idx="6096">
                  <c:v>3464.008</c:v>
                </c:pt>
                <c:pt idx="6097">
                  <c:v>3464.49</c:v>
                </c:pt>
                <c:pt idx="6098">
                  <c:v>3464.973</c:v>
                </c:pt>
                <c:pt idx="6099">
                  <c:v>3465.455</c:v>
                </c:pt>
                <c:pt idx="6100">
                  <c:v>3465.937</c:v>
                </c:pt>
                <c:pt idx="6101">
                  <c:v>3466.419</c:v>
                </c:pt>
                <c:pt idx="6102">
                  <c:v>3466.901</c:v>
                </c:pt>
                <c:pt idx="6103">
                  <c:v>3467.383</c:v>
                </c:pt>
                <c:pt idx="6104">
                  <c:v>3467.865</c:v>
                </c:pt>
                <c:pt idx="6105">
                  <c:v>3468.347</c:v>
                </c:pt>
                <c:pt idx="6106">
                  <c:v>3468.83</c:v>
                </c:pt>
                <c:pt idx="6107">
                  <c:v>3469.312</c:v>
                </c:pt>
                <c:pt idx="6108">
                  <c:v>3469.794</c:v>
                </c:pt>
                <c:pt idx="6109">
                  <c:v>3470.276</c:v>
                </c:pt>
                <c:pt idx="6110">
                  <c:v>3470.758</c:v>
                </c:pt>
                <c:pt idx="6111">
                  <c:v>3471.24</c:v>
                </c:pt>
                <c:pt idx="6112">
                  <c:v>3471.722</c:v>
                </c:pt>
                <c:pt idx="6113">
                  <c:v>3472.204</c:v>
                </c:pt>
                <c:pt idx="6114">
                  <c:v>3472.687</c:v>
                </c:pt>
                <c:pt idx="6115">
                  <c:v>3473.168</c:v>
                </c:pt>
                <c:pt idx="6116">
                  <c:v>3473.651</c:v>
                </c:pt>
                <c:pt idx="6117">
                  <c:v>3474.133</c:v>
                </c:pt>
                <c:pt idx="6118">
                  <c:v>3474.615</c:v>
                </c:pt>
                <c:pt idx="6119">
                  <c:v>3475.097</c:v>
                </c:pt>
                <c:pt idx="6120">
                  <c:v>3475.579</c:v>
                </c:pt>
                <c:pt idx="6121">
                  <c:v>3476.061</c:v>
                </c:pt>
                <c:pt idx="6122">
                  <c:v>3476.543</c:v>
                </c:pt>
                <c:pt idx="6123">
                  <c:v>3477.025</c:v>
                </c:pt>
                <c:pt idx="6124">
                  <c:v>3477.508</c:v>
                </c:pt>
                <c:pt idx="6125">
                  <c:v>3477.99</c:v>
                </c:pt>
                <c:pt idx="6126">
                  <c:v>3478.472</c:v>
                </c:pt>
                <c:pt idx="6127">
                  <c:v>3478.954</c:v>
                </c:pt>
                <c:pt idx="6128">
                  <c:v>3479.436</c:v>
                </c:pt>
                <c:pt idx="6129">
                  <c:v>3479.918</c:v>
                </c:pt>
                <c:pt idx="6130">
                  <c:v>3480.4</c:v>
                </c:pt>
                <c:pt idx="6131">
                  <c:v>3480.882</c:v>
                </c:pt>
                <c:pt idx="6132">
                  <c:v>3481.365</c:v>
                </c:pt>
                <c:pt idx="6133">
                  <c:v>3481.847</c:v>
                </c:pt>
                <c:pt idx="6134">
                  <c:v>3482.329</c:v>
                </c:pt>
                <c:pt idx="6135">
                  <c:v>3482.811</c:v>
                </c:pt>
                <c:pt idx="6136">
                  <c:v>3483.293</c:v>
                </c:pt>
                <c:pt idx="6137">
                  <c:v>3483.775</c:v>
                </c:pt>
                <c:pt idx="6138">
                  <c:v>3484.257</c:v>
                </c:pt>
                <c:pt idx="6139">
                  <c:v>3484.739</c:v>
                </c:pt>
                <c:pt idx="6140">
                  <c:v>3485.221</c:v>
                </c:pt>
                <c:pt idx="6141">
                  <c:v>3485.704</c:v>
                </c:pt>
                <c:pt idx="6142">
                  <c:v>3486.186</c:v>
                </c:pt>
                <c:pt idx="6143">
                  <c:v>3486.668</c:v>
                </c:pt>
                <c:pt idx="6144">
                  <c:v>3487.15</c:v>
                </c:pt>
                <c:pt idx="6145">
                  <c:v>3487.632</c:v>
                </c:pt>
                <c:pt idx="6146">
                  <c:v>3488.114</c:v>
                </c:pt>
                <c:pt idx="6147">
                  <c:v>3488.596</c:v>
                </c:pt>
                <c:pt idx="6148">
                  <c:v>3489.078</c:v>
                </c:pt>
                <c:pt idx="6149">
                  <c:v>3489.561</c:v>
                </c:pt>
                <c:pt idx="6150">
                  <c:v>3490.042</c:v>
                </c:pt>
                <c:pt idx="6151">
                  <c:v>3490.525</c:v>
                </c:pt>
                <c:pt idx="6152">
                  <c:v>3491.007</c:v>
                </c:pt>
                <c:pt idx="6153">
                  <c:v>3491.489</c:v>
                </c:pt>
                <c:pt idx="6154">
                  <c:v>3491.971</c:v>
                </c:pt>
                <c:pt idx="6155">
                  <c:v>3492.453</c:v>
                </c:pt>
                <c:pt idx="6156">
                  <c:v>3492.935</c:v>
                </c:pt>
                <c:pt idx="6157">
                  <c:v>3493.417</c:v>
                </c:pt>
                <c:pt idx="6158">
                  <c:v>3493.899</c:v>
                </c:pt>
                <c:pt idx="6159">
                  <c:v>3494.382</c:v>
                </c:pt>
                <c:pt idx="6160">
                  <c:v>3494.864</c:v>
                </c:pt>
                <c:pt idx="6161">
                  <c:v>3495.346</c:v>
                </c:pt>
                <c:pt idx="6162">
                  <c:v>3495.828</c:v>
                </c:pt>
                <c:pt idx="6163">
                  <c:v>3496.31</c:v>
                </c:pt>
                <c:pt idx="6164">
                  <c:v>3496.792</c:v>
                </c:pt>
                <c:pt idx="6165">
                  <c:v>3497.274</c:v>
                </c:pt>
                <c:pt idx="6166">
                  <c:v>3497.756</c:v>
                </c:pt>
                <c:pt idx="6167">
                  <c:v>3498.239</c:v>
                </c:pt>
                <c:pt idx="6168">
                  <c:v>3498.721</c:v>
                </c:pt>
                <c:pt idx="6169">
                  <c:v>3499.203</c:v>
                </c:pt>
                <c:pt idx="6170">
                  <c:v>3499.685</c:v>
                </c:pt>
                <c:pt idx="6171">
                  <c:v>3500.167</c:v>
                </c:pt>
                <c:pt idx="6172">
                  <c:v>3500.649</c:v>
                </c:pt>
                <c:pt idx="6173">
                  <c:v>3501.131</c:v>
                </c:pt>
                <c:pt idx="6174">
                  <c:v>3501.613</c:v>
                </c:pt>
                <c:pt idx="6175">
                  <c:v>3502.095</c:v>
                </c:pt>
                <c:pt idx="6176">
                  <c:v>3502.578</c:v>
                </c:pt>
                <c:pt idx="6177">
                  <c:v>3503.06</c:v>
                </c:pt>
                <c:pt idx="6178">
                  <c:v>3503.542</c:v>
                </c:pt>
                <c:pt idx="6179">
                  <c:v>3504.024</c:v>
                </c:pt>
                <c:pt idx="6180">
                  <c:v>3504.506</c:v>
                </c:pt>
                <c:pt idx="6181">
                  <c:v>3504.988</c:v>
                </c:pt>
                <c:pt idx="6182">
                  <c:v>3505.47</c:v>
                </c:pt>
                <c:pt idx="6183">
                  <c:v>3505.952</c:v>
                </c:pt>
                <c:pt idx="6184">
                  <c:v>3506.435</c:v>
                </c:pt>
                <c:pt idx="6185">
                  <c:v>3506.917</c:v>
                </c:pt>
                <c:pt idx="6186">
                  <c:v>3507.399</c:v>
                </c:pt>
                <c:pt idx="6187">
                  <c:v>3507.881</c:v>
                </c:pt>
                <c:pt idx="6188">
                  <c:v>3508.363</c:v>
                </c:pt>
                <c:pt idx="6189">
                  <c:v>3508.845</c:v>
                </c:pt>
                <c:pt idx="6190">
                  <c:v>3509.327</c:v>
                </c:pt>
                <c:pt idx="6191">
                  <c:v>3509.809</c:v>
                </c:pt>
                <c:pt idx="6192">
                  <c:v>3510.292</c:v>
                </c:pt>
                <c:pt idx="6193">
                  <c:v>3510.774</c:v>
                </c:pt>
                <c:pt idx="6194">
                  <c:v>3511.256</c:v>
                </c:pt>
                <c:pt idx="6195">
                  <c:v>3511.738</c:v>
                </c:pt>
                <c:pt idx="6196">
                  <c:v>3512.22</c:v>
                </c:pt>
                <c:pt idx="6197">
                  <c:v>3512.702</c:v>
                </c:pt>
                <c:pt idx="6198">
                  <c:v>3513.184</c:v>
                </c:pt>
                <c:pt idx="6199">
                  <c:v>3513.666</c:v>
                </c:pt>
                <c:pt idx="6200">
                  <c:v>3514.148</c:v>
                </c:pt>
                <c:pt idx="6201">
                  <c:v>3514.631</c:v>
                </c:pt>
                <c:pt idx="6202">
                  <c:v>3515.113</c:v>
                </c:pt>
                <c:pt idx="6203">
                  <c:v>3515.595</c:v>
                </c:pt>
                <c:pt idx="6204">
                  <c:v>3516.077</c:v>
                </c:pt>
                <c:pt idx="6205">
                  <c:v>3516.559</c:v>
                </c:pt>
                <c:pt idx="6206">
                  <c:v>3517.041</c:v>
                </c:pt>
                <c:pt idx="6207">
                  <c:v>3517.523</c:v>
                </c:pt>
                <c:pt idx="6208">
                  <c:v>3518.005</c:v>
                </c:pt>
                <c:pt idx="6209">
                  <c:v>3518.488</c:v>
                </c:pt>
                <c:pt idx="6210">
                  <c:v>3518.969</c:v>
                </c:pt>
                <c:pt idx="6211">
                  <c:v>3519.452</c:v>
                </c:pt>
                <c:pt idx="6212">
                  <c:v>3519.934</c:v>
                </c:pt>
                <c:pt idx="6213">
                  <c:v>3520.416</c:v>
                </c:pt>
                <c:pt idx="6214">
                  <c:v>3520.898</c:v>
                </c:pt>
                <c:pt idx="6215">
                  <c:v>3521.38</c:v>
                </c:pt>
                <c:pt idx="6216">
                  <c:v>3521.862</c:v>
                </c:pt>
                <c:pt idx="6217">
                  <c:v>3522.344</c:v>
                </c:pt>
                <c:pt idx="6218">
                  <c:v>3522.826</c:v>
                </c:pt>
                <c:pt idx="6219">
                  <c:v>3523.309</c:v>
                </c:pt>
                <c:pt idx="6220">
                  <c:v>3523.791</c:v>
                </c:pt>
                <c:pt idx="6221">
                  <c:v>3524.273</c:v>
                </c:pt>
                <c:pt idx="6222">
                  <c:v>3524.755</c:v>
                </c:pt>
                <c:pt idx="6223">
                  <c:v>3525.237</c:v>
                </c:pt>
                <c:pt idx="6224">
                  <c:v>3525.719</c:v>
                </c:pt>
                <c:pt idx="6225">
                  <c:v>3526.201</c:v>
                </c:pt>
                <c:pt idx="6226">
                  <c:v>3526.683</c:v>
                </c:pt>
                <c:pt idx="6227">
                  <c:v>3527.166</c:v>
                </c:pt>
                <c:pt idx="6228">
                  <c:v>3527.648</c:v>
                </c:pt>
                <c:pt idx="6229">
                  <c:v>3528.13</c:v>
                </c:pt>
                <c:pt idx="6230">
                  <c:v>3528.612</c:v>
                </c:pt>
                <c:pt idx="6231">
                  <c:v>3529.094</c:v>
                </c:pt>
                <c:pt idx="6232">
                  <c:v>3529.576</c:v>
                </c:pt>
                <c:pt idx="6233">
                  <c:v>3530.058</c:v>
                </c:pt>
                <c:pt idx="6234">
                  <c:v>3530.54</c:v>
                </c:pt>
                <c:pt idx="6235">
                  <c:v>3531.022</c:v>
                </c:pt>
                <c:pt idx="6236">
                  <c:v>3531.505</c:v>
                </c:pt>
                <c:pt idx="6237">
                  <c:v>3531.987</c:v>
                </c:pt>
                <c:pt idx="6238">
                  <c:v>3532.469</c:v>
                </c:pt>
                <c:pt idx="6239">
                  <c:v>3532.951</c:v>
                </c:pt>
                <c:pt idx="6240">
                  <c:v>3533.433</c:v>
                </c:pt>
                <c:pt idx="6241">
                  <c:v>3533.915</c:v>
                </c:pt>
                <c:pt idx="6242">
                  <c:v>3534.397</c:v>
                </c:pt>
                <c:pt idx="6243">
                  <c:v>3534.879</c:v>
                </c:pt>
                <c:pt idx="6244">
                  <c:v>3535.362</c:v>
                </c:pt>
                <c:pt idx="6245">
                  <c:v>3535.844</c:v>
                </c:pt>
                <c:pt idx="6246">
                  <c:v>3536.326</c:v>
                </c:pt>
                <c:pt idx="6247">
                  <c:v>3536.808</c:v>
                </c:pt>
                <c:pt idx="6248">
                  <c:v>3537.29</c:v>
                </c:pt>
                <c:pt idx="6249">
                  <c:v>3537.772</c:v>
                </c:pt>
                <c:pt idx="6250">
                  <c:v>3538.254</c:v>
                </c:pt>
                <c:pt idx="6251">
                  <c:v>3538.736</c:v>
                </c:pt>
                <c:pt idx="6252">
                  <c:v>3539.219</c:v>
                </c:pt>
                <c:pt idx="6253">
                  <c:v>3539.701</c:v>
                </c:pt>
                <c:pt idx="6254">
                  <c:v>3540.183</c:v>
                </c:pt>
                <c:pt idx="6255">
                  <c:v>3540.665</c:v>
                </c:pt>
                <c:pt idx="6256">
                  <c:v>3541.147</c:v>
                </c:pt>
                <c:pt idx="6257">
                  <c:v>3541.629</c:v>
                </c:pt>
                <c:pt idx="6258">
                  <c:v>3542.111</c:v>
                </c:pt>
                <c:pt idx="6259">
                  <c:v>3542.593</c:v>
                </c:pt>
                <c:pt idx="6260">
                  <c:v>3543.075</c:v>
                </c:pt>
                <c:pt idx="6261">
                  <c:v>3543.558</c:v>
                </c:pt>
                <c:pt idx="6262">
                  <c:v>3544.04</c:v>
                </c:pt>
                <c:pt idx="6263">
                  <c:v>3544.522</c:v>
                </c:pt>
                <c:pt idx="6264">
                  <c:v>3545.004</c:v>
                </c:pt>
                <c:pt idx="6265">
                  <c:v>3545.486</c:v>
                </c:pt>
                <c:pt idx="6266">
                  <c:v>3545.968</c:v>
                </c:pt>
                <c:pt idx="6267">
                  <c:v>3546.45</c:v>
                </c:pt>
                <c:pt idx="6268">
                  <c:v>3546.932</c:v>
                </c:pt>
                <c:pt idx="6269">
                  <c:v>3547.415</c:v>
                </c:pt>
                <c:pt idx="6270">
                  <c:v>3547.896</c:v>
                </c:pt>
                <c:pt idx="6271">
                  <c:v>3548.379</c:v>
                </c:pt>
                <c:pt idx="6272">
                  <c:v>3548.861</c:v>
                </c:pt>
                <c:pt idx="6273">
                  <c:v>3549.343</c:v>
                </c:pt>
                <c:pt idx="6274">
                  <c:v>3549.825</c:v>
                </c:pt>
                <c:pt idx="6275">
                  <c:v>3550.307</c:v>
                </c:pt>
                <c:pt idx="6276">
                  <c:v>3550.789</c:v>
                </c:pt>
                <c:pt idx="6277">
                  <c:v>3551.271</c:v>
                </c:pt>
                <c:pt idx="6278">
                  <c:v>3551.753</c:v>
                </c:pt>
                <c:pt idx="6279">
                  <c:v>3552.236</c:v>
                </c:pt>
                <c:pt idx="6280">
                  <c:v>3552.718</c:v>
                </c:pt>
                <c:pt idx="6281">
                  <c:v>3553.2</c:v>
                </c:pt>
                <c:pt idx="6282">
                  <c:v>3553.682</c:v>
                </c:pt>
                <c:pt idx="6283">
                  <c:v>3554.164</c:v>
                </c:pt>
                <c:pt idx="6284">
                  <c:v>3554.646</c:v>
                </c:pt>
                <c:pt idx="6285">
                  <c:v>3555.128</c:v>
                </c:pt>
                <c:pt idx="6286">
                  <c:v>3555.61</c:v>
                </c:pt>
                <c:pt idx="6287">
                  <c:v>3556.093</c:v>
                </c:pt>
                <c:pt idx="6288">
                  <c:v>3556.575</c:v>
                </c:pt>
                <c:pt idx="6289">
                  <c:v>3557.057</c:v>
                </c:pt>
                <c:pt idx="6290">
                  <c:v>3557.539</c:v>
                </c:pt>
                <c:pt idx="6291">
                  <c:v>3558.021</c:v>
                </c:pt>
                <c:pt idx="6292">
                  <c:v>3558.503</c:v>
                </c:pt>
                <c:pt idx="6293">
                  <c:v>3558.985</c:v>
                </c:pt>
                <c:pt idx="6294">
                  <c:v>3559.467</c:v>
                </c:pt>
                <c:pt idx="6295">
                  <c:v>3559.949</c:v>
                </c:pt>
                <c:pt idx="6296">
                  <c:v>3560.432</c:v>
                </c:pt>
                <c:pt idx="6297">
                  <c:v>3560.914</c:v>
                </c:pt>
                <c:pt idx="6298">
                  <c:v>3561.396</c:v>
                </c:pt>
                <c:pt idx="6299">
                  <c:v>3561.878</c:v>
                </c:pt>
                <c:pt idx="6300">
                  <c:v>3562.36</c:v>
                </c:pt>
                <c:pt idx="6301">
                  <c:v>3562.842</c:v>
                </c:pt>
                <c:pt idx="6302">
                  <c:v>3563.324</c:v>
                </c:pt>
                <c:pt idx="6303">
                  <c:v>3563.806</c:v>
                </c:pt>
                <c:pt idx="6304">
                  <c:v>3564.289</c:v>
                </c:pt>
                <c:pt idx="6305">
                  <c:v>3564.771</c:v>
                </c:pt>
                <c:pt idx="6306">
                  <c:v>3565.253</c:v>
                </c:pt>
                <c:pt idx="6307">
                  <c:v>3565.735</c:v>
                </c:pt>
                <c:pt idx="6308">
                  <c:v>3566.217</c:v>
                </c:pt>
                <c:pt idx="6309">
                  <c:v>3566.699</c:v>
                </c:pt>
                <c:pt idx="6310">
                  <c:v>3567.181</c:v>
                </c:pt>
                <c:pt idx="6311">
                  <c:v>3567.663</c:v>
                </c:pt>
                <c:pt idx="6312">
                  <c:v>3568.146</c:v>
                </c:pt>
                <c:pt idx="6313">
                  <c:v>3568.628</c:v>
                </c:pt>
                <c:pt idx="6314">
                  <c:v>3569.11</c:v>
                </c:pt>
                <c:pt idx="6315">
                  <c:v>3569.592</c:v>
                </c:pt>
                <c:pt idx="6316">
                  <c:v>3570.074</c:v>
                </c:pt>
                <c:pt idx="6317">
                  <c:v>3570.556</c:v>
                </c:pt>
                <c:pt idx="6318">
                  <c:v>3571.038</c:v>
                </c:pt>
                <c:pt idx="6319">
                  <c:v>3571.52</c:v>
                </c:pt>
                <c:pt idx="6320">
                  <c:v>3572.002</c:v>
                </c:pt>
                <c:pt idx="6321">
                  <c:v>3572.485</c:v>
                </c:pt>
                <c:pt idx="6322">
                  <c:v>3572.967</c:v>
                </c:pt>
                <c:pt idx="6323">
                  <c:v>3573.449</c:v>
                </c:pt>
                <c:pt idx="6324">
                  <c:v>3573.931</c:v>
                </c:pt>
                <c:pt idx="6325">
                  <c:v>3574.413</c:v>
                </c:pt>
                <c:pt idx="6326">
                  <c:v>3574.895</c:v>
                </c:pt>
                <c:pt idx="6327">
                  <c:v>3575.377</c:v>
                </c:pt>
                <c:pt idx="6328">
                  <c:v>3575.859</c:v>
                </c:pt>
                <c:pt idx="6329">
                  <c:v>3576.342</c:v>
                </c:pt>
                <c:pt idx="6330">
                  <c:v>3576.823</c:v>
                </c:pt>
                <c:pt idx="6331">
                  <c:v>3577.306</c:v>
                </c:pt>
                <c:pt idx="6332">
                  <c:v>3577.788</c:v>
                </c:pt>
                <c:pt idx="6333">
                  <c:v>3578.27</c:v>
                </c:pt>
                <c:pt idx="6334">
                  <c:v>3578.752</c:v>
                </c:pt>
                <c:pt idx="6335">
                  <c:v>3579.234</c:v>
                </c:pt>
                <c:pt idx="6336">
                  <c:v>3579.716</c:v>
                </c:pt>
                <c:pt idx="6337">
                  <c:v>3580.198</c:v>
                </c:pt>
                <c:pt idx="6338">
                  <c:v>3580.68</c:v>
                </c:pt>
                <c:pt idx="6339">
                  <c:v>3581.163</c:v>
                </c:pt>
                <c:pt idx="6340">
                  <c:v>3581.645</c:v>
                </c:pt>
                <c:pt idx="6341">
                  <c:v>3582.127</c:v>
                </c:pt>
                <c:pt idx="6342">
                  <c:v>3582.609</c:v>
                </c:pt>
                <c:pt idx="6343">
                  <c:v>3583.091</c:v>
                </c:pt>
                <c:pt idx="6344">
                  <c:v>3583.573</c:v>
                </c:pt>
                <c:pt idx="6345">
                  <c:v>3584.055</c:v>
                </c:pt>
                <c:pt idx="6346">
                  <c:v>3584.537</c:v>
                </c:pt>
                <c:pt idx="6347">
                  <c:v>3585.02</c:v>
                </c:pt>
                <c:pt idx="6348">
                  <c:v>3585.502</c:v>
                </c:pt>
                <c:pt idx="6349">
                  <c:v>3585.984</c:v>
                </c:pt>
                <c:pt idx="6350">
                  <c:v>3586.466</c:v>
                </c:pt>
                <c:pt idx="6351">
                  <c:v>3586.948</c:v>
                </c:pt>
                <c:pt idx="6352">
                  <c:v>3587.43</c:v>
                </c:pt>
                <c:pt idx="6353">
                  <c:v>3587.912</c:v>
                </c:pt>
                <c:pt idx="6354">
                  <c:v>3588.394</c:v>
                </c:pt>
                <c:pt idx="6355">
                  <c:v>3588.876</c:v>
                </c:pt>
                <c:pt idx="6356">
                  <c:v>3589.359</c:v>
                </c:pt>
                <c:pt idx="6357">
                  <c:v>3589.841</c:v>
                </c:pt>
                <c:pt idx="6358">
                  <c:v>3590.323</c:v>
                </c:pt>
                <c:pt idx="6359">
                  <c:v>3590.805</c:v>
                </c:pt>
                <c:pt idx="6360">
                  <c:v>3591.287</c:v>
                </c:pt>
                <c:pt idx="6361">
                  <c:v>3591.769</c:v>
                </c:pt>
                <c:pt idx="6362">
                  <c:v>3592.251</c:v>
                </c:pt>
                <c:pt idx="6363">
                  <c:v>3592.733</c:v>
                </c:pt>
                <c:pt idx="6364">
                  <c:v>3593.216</c:v>
                </c:pt>
                <c:pt idx="6365">
                  <c:v>3593.698</c:v>
                </c:pt>
                <c:pt idx="6366">
                  <c:v>3594.18</c:v>
                </c:pt>
                <c:pt idx="6367">
                  <c:v>3594.662</c:v>
                </c:pt>
                <c:pt idx="6368">
                  <c:v>3595.144</c:v>
                </c:pt>
                <c:pt idx="6369">
                  <c:v>3595.626</c:v>
                </c:pt>
                <c:pt idx="6370">
                  <c:v>3596.108</c:v>
                </c:pt>
                <c:pt idx="6371">
                  <c:v>3596.59</c:v>
                </c:pt>
                <c:pt idx="6372">
                  <c:v>3597.073</c:v>
                </c:pt>
                <c:pt idx="6373">
                  <c:v>3597.555</c:v>
                </c:pt>
                <c:pt idx="6374">
                  <c:v>3598.037</c:v>
                </c:pt>
                <c:pt idx="6375">
                  <c:v>3598.519</c:v>
                </c:pt>
                <c:pt idx="6376">
                  <c:v>3599.001</c:v>
                </c:pt>
                <c:pt idx="6377">
                  <c:v>3599.483</c:v>
                </c:pt>
                <c:pt idx="6378">
                  <c:v>3599.965</c:v>
                </c:pt>
                <c:pt idx="6379">
                  <c:v>3600.447</c:v>
                </c:pt>
                <c:pt idx="6380">
                  <c:v>3600.929</c:v>
                </c:pt>
                <c:pt idx="6381">
                  <c:v>3601.412</c:v>
                </c:pt>
                <c:pt idx="6382">
                  <c:v>3601.894</c:v>
                </c:pt>
                <c:pt idx="6383">
                  <c:v>3602.376</c:v>
                </c:pt>
                <c:pt idx="6384">
                  <c:v>3602.858</c:v>
                </c:pt>
                <c:pt idx="6385">
                  <c:v>3603.34</c:v>
                </c:pt>
                <c:pt idx="6386">
                  <c:v>3603.822</c:v>
                </c:pt>
                <c:pt idx="6387">
                  <c:v>3604.304</c:v>
                </c:pt>
                <c:pt idx="6388">
                  <c:v>3604.786</c:v>
                </c:pt>
                <c:pt idx="6389">
                  <c:v>3605.269</c:v>
                </c:pt>
                <c:pt idx="6390">
                  <c:v>3605.75</c:v>
                </c:pt>
                <c:pt idx="6391">
                  <c:v>3606.233</c:v>
                </c:pt>
                <c:pt idx="6392">
                  <c:v>3606.715</c:v>
                </c:pt>
                <c:pt idx="6393">
                  <c:v>3607.197</c:v>
                </c:pt>
                <c:pt idx="6394">
                  <c:v>3607.679</c:v>
                </c:pt>
                <c:pt idx="6395">
                  <c:v>3608.161</c:v>
                </c:pt>
                <c:pt idx="6396">
                  <c:v>3608.643</c:v>
                </c:pt>
                <c:pt idx="6397">
                  <c:v>3609.125</c:v>
                </c:pt>
                <c:pt idx="6398">
                  <c:v>3609.607</c:v>
                </c:pt>
                <c:pt idx="6399">
                  <c:v>3610.09</c:v>
                </c:pt>
                <c:pt idx="6400">
                  <c:v>3610.572</c:v>
                </c:pt>
                <c:pt idx="6401">
                  <c:v>3611.054</c:v>
                </c:pt>
                <c:pt idx="6402">
                  <c:v>3611.536</c:v>
                </c:pt>
                <c:pt idx="6403">
                  <c:v>3612.018</c:v>
                </c:pt>
                <c:pt idx="6404">
                  <c:v>3612.5</c:v>
                </c:pt>
                <c:pt idx="6405">
                  <c:v>3612.982</c:v>
                </c:pt>
                <c:pt idx="6406">
                  <c:v>3613.464</c:v>
                </c:pt>
                <c:pt idx="6407">
                  <c:v>3613.947</c:v>
                </c:pt>
                <c:pt idx="6408">
                  <c:v>3614.429</c:v>
                </c:pt>
                <c:pt idx="6409">
                  <c:v>3614.911</c:v>
                </c:pt>
                <c:pt idx="6410">
                  <c:v>3615.393</c:v>
                </c:pt>
                <c:pt idx="6411">
                  <c:v>3615.875</c:v>
                </c:pt>
                <c:pt idx="6412">
                  <c:v>3616.357</c:v>
                </c:pt>
                <c:pt idx="6413">
                  <c:v>3616.839</c:v>
                </c:pt>
                <c:pt idx="6414">
                  <c:v>3617.321</c:v>
                </c:pt>
                <c:pt idx="6415">
                  <c:v>3617.803</c:v>
                </c:pt>
                <c:pt idx="6416">
                  <c:v>3618.286</c:v>
                </c:pt>
                <c:pt idx="6417">
                  <c:v>3618.768</c:v>
                </c:pt>
                <c:pt idx="6418">
                  <c:v>3619.25</c:v>
                </c:pt>
                <c:pt idx="6419">
                  <c:v>3619.732</c:v>
                </c:pt>
                <c:pt idx="6420">
                  <c:v>3620.214</c:v>
                </c:pt>
                <c:pt idx="6421">
                  <c:v>3620.696</c:v>
                </c:pt>
                <c:pt idx="6422">
                  <c:v>3621.178</c:v>
                </c:pt>
                <c:pt idx="6423">
                  <c:v>3621.66</c:v>
                </c:pt>
                <c:pt idx="6424">
                  <c:v>3622.143</c:v>
                </c:pt>
                <c:pt idx="6425">
                  <c:v>3622.625</c:v>
                </c:pt>
                <c:pt idx="6426">
                  <c:v>3623.107</c:v>
                </c:pt>
                <c:pt idx="6427">
                  <c:v>3623.589</c:v>
                </c:pt>
                <c:pt idx="6428">
                  <c:v>3624.071</c:v>
                </c:pt>
                <c:pt idx="6429">
                  <c:v>3624.553</c:v>
                </c:pt>
                <c:pt idx="6430">
                  <c:v>3625.035</c:v>
                </c:pt>
                <c:pt idx="6431">
                  <c:v>3625.517</c:v>
                </c:pt>
                <c:pt idx="6432">
                  <c:v>3626</c:v>
                </c:pt>
                <c:pt idx="6433">
                  <c:v>3626.482</c:v>
                </c:pt>
                <c:pt idx="6434">
                  <c:v>3626.964</c:v>
                </c:pt>
                <c:pt idx="6435">
                  <c:v>3627.446</c:v>
                </c:pt>
                <c:pt idx="6436">
                  <c:v>3627.928</c:v>
                </c:pt>
                <c:pt idx="6437">
                  <c:v>3628.41</c:v>
                </c:pt>
                <c:pt idx="6438">
                  <c:v>3628.892</c:v>
                </c:pt>
                <c:pt idx="6439">
                  <c:v>3629.374</c:v>
                </c:pt>
                <c:pt idx="6440">
                  <c:v>3629.856</c:v>
                </c:pt>
                <c:pt idx="6441">
                  <c:v>3630.339</c:v>
                </c:pt>
                <c:pt idx="6442">
                  <c:v>3630.821</c:v>
                </c:pt>
                <c:pt idx="6443">
                  <c:v>3631.303</c:v>
                </c:pt>
                <c:pt idx="6444">
                  <c:v>3631.785</c:v>
                </c:pt>
                <c:pt idx="6445">
                  <c:v>3632.267</c:v>
                </c:pt>
                <c:pt idx="6446">
                  <c:v>3632.749</c:v>
                </c:pt>
                <c:pt idx="6447">
                  <c:v>3633.231</c:v>
                </c:pt>
                <c:pt idx="6448">
                  <c:v>3633.713</c:v>
                </c:pt>
                <c:pt idx="6449">
                  <c:v>3634.196</c:v>
                </c:pt>
                <c:pt idx="6450">
                  <c:v>3634.677</c:v>
                </c:pt>
                <c:pt idx="6451">
                  <c:v>3635.16</c:v>
                </c:pt>
                <c:pt idx="6452">
                  <c:v>3635.642</c:v>
                </c:pt>
                <c:pt idx="6453">
                  <c:v>3636.124</c:v>
                </c:pt>
                <c:pt idx="6454">
                  <c:v>3636.606</c:v>
                </c:pt>
                <c:pt idx="6455">
                  <c:v>3637.088</c:v>
                </c:pt>
                <c:pt idx="6456">
                  <c:v>3637.57</c:v>
                </c:pt>
                <c:pt idx="6457">
                  <c:v>3638.052</c:v>
                </c:pt>
                <c:pt idx="6458">
                  <c:v>3638.534</c:v>
                </c:pt>
                <c:pt idx="6459">
                  <c:v>3639.017</c:v>
                </c:pt>
                <c:pt idx="6460">
                  <c:v>3639.499</c:v>
                </c:pt>
                <c:pt idx="6461">
                  <c:v>3639.981</c:v>
                </c:pt>
                <c:pt idx="6462">
                  <c:v>3640.463</c:v>
                </c:pt>
                <c:pt idx="6463">
                  <c:v>3640.945</c:v>
                </c:pt>
                <c:pt idx="6464">
                  <c:v>3641.427</c:v>
                </c:pt>
                <c:pt idx="6465">
                  <c:v>3641.909</c:v>
                </c:pt>
                <c:pt idx="6466">
                  <c:v>3642.391</c:v>
                </c:pt>
                <c:pt idx="6467">
                  <c:v>3642.874</c:v>
                </c:pt>
                <c:pt idx="6468">
                  <c:v>3643.356</c:v>
                </c:pt>
                <c:pt idx="6469">
                  <c:v>3643.838</c:v>
                </c:pt>
                <c:pt idx="6470">
                  <c:v>3644.32</c:v>
                </c:pt>
                <c:pt idx="6471">
                  <c:v>3644.802</c:v>
                </c:pt>
                <c:pt idx="6472">
                  <c:v>3645.284</c:v>
                </c:pt>
                <c:pt idx="6473">
                  <c:v>3645.766</c:v>
                </c:pt>
                <c:pt idx="6474">
                  <c:v>3646.248</c:v>
                </c:pt>
                <c:pt idx="6475">
                  <c:v>3646.73</c:v>
                </c:pt>
                <c:pt idx="6476">
                  <c:v>3647.213</c:v>
                </c:pt>
                <c:pt idx="6477">
                  <c:v>3647.695</c:v>
                </c:pt>
                <c:pt idx="6478">
                  <c:v>3648.177</c:v>
                </c:pt>
                <c:pt idx="6479">
                  <c:v>3648.659</c:v>
                </c:pt>
                <c:pt idx="6480">
                  <c:v>3649.141</c:v>
                </c:pt>
                <c:pt idx="6481">
                  <c:v>3649.623</c:v>
                </c:pt>
                <c:pt idx="6482">
                  <c:v>3650.105</c:v>
                </c:pt>
                <c:pt idx="6483">
                  <c:v>3650.587</c:v>
                </c:pt>
                <c:pt idx="6484">
                  <c:v>3651.07</c:v>
                </c:pt>
                <c:pt idx="6485">
                  <c:v>3651.552</c:v>
                </c:pt>
                <c:pt idx="6486">
                  <c:v>3652.034</c:v>
                </c:pt>
                <c:pt idx="6487">
                  <c:v>3652.516</c:v>
                </c:pt>
                <c:pt idx="6488">
                  <c:v>3652.998</c:v>
                </c:pt>
                <c:pt idx="6489">
                  <c:v>3653.48</c:v>
                </c:pt>
                <c:pt idx="6490">
                  <c:v>3653.962</c:v>
                </c:pt>
                <c:pt idx="6491">
                  <c:v>3654.444</c:v>
                </c:pt>
                <c:pt idx="6492">
                  <c:v>3654.927</c:v>
                </c:pt>
                <c:pt idx="6493">
                  <c:v>3655.409</c:v>
                </c:pt>
                <c:pt idx="6494">
                  <c:v>3655.891</c:v>
                </c:pt>
                <c:pt idx="6495">
                  <c:v>3656.373</c:v>
                </c:pt>
                <c:pt idx="6496">
                  <c:v>3656.855</c:v>
                </c:pt>
                <c:pt idx="6497">
                  <c:v>3657.337</c:v>
                </c:pt>
                <c:pt idx="6498">
                  <c:v>3657.819</c:v>
                </c:pt>
                <c:pt idx="6499">
                  <c:v>3658.301</c:v>
                </c:pt>
                <c:pt idx="6500">
                  <c:v>3658.783</c:v>
                </c:pt>
                <c:pt idx="6501">
                  <c:v>3659.266</c:v>
                </c:pt>
                <c:pt idx="6502">
                  <c:v>3659.748</c:v>
                </c:pt>
                <c:pt idx="6503">
                  <c:v>3660.23</c:v>
                </c:pt>
                <c:pt idx="6504">
                  <c:v>3660.712</c:v>
                </c:pt>
                <c:pt idx="6505">
                  <c:v>3661.194</c:v>
                </c:pt>
                <c:pt idx="6506">
                  <c:v>3661.676</c:v>
                </c:pt>
                <c:pt idx="6507">
                  <c:v>3662.158</c:v>
                </c:pt>
                <c:pt idx="6508">
                  <c:v>3662.64</c:v>
                </c:pt>
                <c:pt idx="6509">
                  <c:v>3663.123</c:v>
                </c:pt>
                <c:pt idx="6510">
                  <c:v>3663.604</c:v>
                </c:pt>
                <c:pt idx="6511">
                  <c:v>3664.087</c:v>
                </c:pt>
                <c:pt idx="6512">
                  <c:v>3664.569</c:v>
                </c:pt>
                <c:pt idx="6513">
                  <c:v>3665.051</c:v>
                </c:pt>
                <c:pt idx="6514">
                  <c:v>3665.533</c:v>
                </c:pt>
                <c:pt idx="6515">
                  <c:v>3666.015</c:v>
                </c:pt>
                <c:pt idx="6516">
                  <c:v>3666.497</c:v>
                </c:pt>
                <c:pt idx="6517">
                  <c:v>3666.979</c:v>
                </c:pt>
                <c:pt idx="6518">
                  <c:v>3667.461</c:v>
                </c:pt>
                <c:pt idx="6519">
                  <c:v>3667.944</c:v>
                </c:pt>
                <c:pt idx="6520">
                  <c:v>3668.426</c:v>
                </c:pt>
                <c:pt idx="6521">
                  <c:v>3668.908</c:v>
                </c:pt>
                <c:pt idx="6522">
                  <c:v>3669.39</c:v>
                </c:pt>
                <c:pt idx="6523">
                  <c:v>3669.872</c:v>
                </c:pt>
                <c:pt idx="6524">
                  <c:v>3670.354</c:v>
                </c:pt>
                <c:pt idx="6525">
                  <c:v>3670.836</c:v>
                </c:pt>
                <c:pt idx="6526">
                  <c:v>3671.318</c:v>
                </c:pt>
                <c:pt idx="6527">
                  <c:v>3671.801</c:v>
                </c:pt>
                <c:pt idx="6528">
                  <c:v>3672.283</c:v>
                </c:pt>
                <c:pt idx="6529">
                  <c:v>3672.765</c:v>
                </c:pt>
                <c:pt idx="6530">
                  <c:v>3673.247</c:v>
                </c:pt>
                <c:pt idx="6531">
                  <c:v>3673.729</c:v>
                </c:pt>
                <c:pt idx="6532">
                  <c:v>3674.211</c:v>
                </c:pt>
                <c:pt idx="6533">
                  <c:v>3674.693</c:v>
                </c:pt>
                <c:pt idx="6534">
                  <c:v>3675.175</c:v>
                </c:pt>
                <c:pt idx="6535">
                  <c:v>3675.657</c:v>
                </c:pt>
                <c:pt idx="6536">
                  <c:v>3676.14</c:v>
                </c:pt>
                <c:pt idx="6537">
                  <c:v>3676.622</c:v>
                </c:pt>
                <c:pt idx="6538">
                  <c:v>3677.104</c:v>
                </c:pt>
                <c:pt idx="6539">
                  <c:v>3677.586</c:v>
                </c:pt>
                <c:pt idx="6540">
                  <c:v>3678.068</c:v>
                </c:pt>
                <c:pt idx="6541">
                  <c:v>3678.55</c:v>
                </c:pt>
                <c:pt idx="6542">
                  <c:v>3679.032</c:v>
                </c:pt>
                <c:pt idx="6543">
                  <c:v>3679.514</c:v>
                </c:pt>
                <c:pt idx="6544">
                  <c:v>3679.997</c:v>
                </c:pt>
                <c:pt idx="6545">
                  <c:v>3680.479</c:v>
                </c:pt>
                <c:pt idx="6546">
                  <c:v>3680.961</c:v>
                </c:pt>
                <c:pt idx="6547">
                  <c:v>3681.443</c:v>
                </c:pt>
                <c:pt idx="6548">
                  <c:v>3681.925</c:v>
                </c:pt>
                <c:pt idx="6549">
                  <c:v>3682.407</c:v>
                </c:pt>
                <c:pt idx="6550">
                  <c:v>3682.889</c:v>
                </c:pt>
                <c:pt idx="6551">
                  <c:v>3683.371</c:v>
                </c:pt>
                <c:pt idx="6552">
                  <c:v>3683.854</c:v>
                </c:pt>
                <c:pt idx="6553">
                  <c:v>3684.336</c:v>
                </c:pt>
                <c:pt idx="6554">
                  <c:v>3684.818</c:v>
                </c:pt>
                <c:pt idx="6555">
                  <c:v>3685.3</c:v>
                </c:pt>
                <c:pt idx="6556">
                  <c:v>3685.782</c:v>
                </c:pt>
                <c:pt idx="6557">
                  <c:v>3686.264</c:v>
                </c:pt>
                <c:pt idx="6558">
                  <c:v>3686.746</c:v>
                </c:pt>
                <c:pt idx="6559">
                  <c:v>3687.228</c:v>
                </c:pt>
                <c:pt idx="6560">
                  <c:v>3687.71</c:v>
                </c:pt>
                <c:pt idx="6561">
                  <c:v>3688.193</c:v>
                </c:pt>
                <c:pt idx="6562">
                  <c:v>3688.675</c:v>
                </c:pt>
                <c:pt idx="6563">
                  <c:v>3689.157</c:v>
                </c:pt>
                <c:pt idx="6564">
                  <c:v>3689.639</c:v>
                </c:pt>
                <c:pt idx="6565">
                  <c:v>3690.121</c:v>
                </c:pt>
                <c:pt idx="6566">
                  <c:v>3690.603</c:v>
                </c:pt>
                <c:pt idx="6567">
                  <c:v>3691.085</c:v>
                </c:pt>
                <c:pt idx="6568">
                  <c:v>3691.567</c:v>
                </c:pt>
                <c:pt idx="6569">
                  <c:v>3692.05</c:v>
                </c:pt>
                <c:pt idx="6570">
                  <c:v>3692.531</c:v>
                </c:pt>
                <c:pt idx="6571">
                  <c:v>3693.014</c:v>
                </c:pt>
                <c:pt idx="6572">
                  <c:v>3693.496</c:v>
                </c:pt>
                <c:pt idx="6573">
                  <c:v>3693.978</c:v>
                </c:pt>
                <c:pt idx="6574">
                  <c:v>3694.46</c:v>
                </c:pt>
                <c:pt idx="6575">
                  <c:v>3694.942</c:v>
                </c:pt>
                <c:pt idx="6576">
                  <c:v>3695.424</c:v>
                </c:pt>
                <c:pt idx="6577">
                  <c:v>3695.906</c:v>
                </c:pt>
                <c:pt idx="6578">
                  <c:v>3696.388</c:v>
                </c:pt>
                <c:pt idx="6579">
                  <c:v>3696.871</c:v>
                </c:pt>
                <c:pt idx="6580">
                  <c:v>3697.353</c:v>
                </c:pt>
                <c:pt idx="6581">
                  <c:v>3697.835</c:v>
                </c:pt>
                <c:pt idx="6582">
                  <c:v>3698.317</c:v>
                </c:pt>
                <c:pt idx="6583">
                  <c:v>3698.799</c:v>
                </c:pt>
                <c:pt idx="6584">
                  <c:v>3699.281</c:v>
                </c:pt>
                <c:pt idx="6585">
                  <c:v>3699.763</c:v>
                </c:pt>
                <c:pt idx="6586">
                  <c:v>3700.245</c:v>
                </c:pt>
                <c:pt idx="6587">
                  <c:v>3700.728</c:v>
                </c:pt>
                <c:pt idx="6588">
                  <c:v>3701.21</c:v>
                </c:pt>
                <c:pt idx="6589">
                  <c:v>3701.692</c:v>
                </c:pt>
                <c:pt idx="6590">
                  <c:v>3702.174</c:v>
                </c:pt>
                <c:pt idx="6591">
                  <c:v>3702.656</c:v>
                </c:pt>
                <c:pt idx="6592">
                  <c:v>3703.138</c:v>
                </c:pt>
                <c:pt idx="6593">
                  <c:v>3703.62</c:v>
                </c:pt>
                <c:pt idx="6594">
                  <c:v>3704.102</c:v>
                </c:pt>
                <c:pt idx="6595">
                  <c:v>3704.584</c:v>
                </c:pt>
                <c:pt idx="6596">
                  <c:v>3705.067</c:v>
                </c:pt>
                <c:pt idx="6597">
                  <c:v>3705.549</c:v>
                </c:pt>
                <c:pt idx="6598">
                  <c:v>3706.031</c:v>
                </c:pt>
                <c:pt idx="6599">
                  <c:v>3706.513</c:v>
                </c:pt>
                <c:pt idx="6600">
                  <c:v>3706.995</c:v>
                </c:pt>
                <c:pt idx="6601">
                  <c:v>3707.477</c:v>
                </c:pt>
                <c:pt idx="6602">
                  <c:v>3707.959</c:v>
                </c:pt>
                <c:pt idx="6603">
                  <c:v>3708.441</c:v>
                </c:pt>
                <c:pt idx="6604">
                  <c:v>3708.924</c:v>
                </c:pt>
                <c:pt idx="6605">
                  <c:v>3709.406</c:v>
                </c:pt>
                <c:pt idx="6606">
                  <c:v>3709.888</c:v>
                </c:pt>
                <c:pt idx="6607">
                  <c:v>3710.37</c:v>
                </c:pt>
                <c:pt idx="6608">
                  <c:v>3710.852</c:v>
                </c:pt>
                <c:pt idx="6609">
                  <c:v>3711.334</c:v>
                </c:pt>
                <c:pt idx="6610">
                  <c:v>3711.816</c:v>
                </c:pt>
                <c:pt idx="6611">
                  <c:v>3712.298</c:v>
                </c:pt>
                <c:pt idx="6612">
                  <c:v>3712.781</c:v>
                </c:pt>
                <c:pt idx="6613">
                  <c:v>3713.263</c:v>
                </c:pt>
                <c:pt idx="6614">
                  <c:v>3713.745</c:v>
                </c:pt>
                <c:pt idx="6615">
                  <c:v>3714.227</c:v>
                </c:pt>
                <c:pt idx="6616">
                  <c:v>3714.709</c:v>
                </c:pt>
                <c:pt idx="6617">
                  <c:v>3715.191</c:v>
                </c:pt>
                <c:pt idx="6618">
                  <c:v>3715.673</c:v>
                </c:pt>
                <c:pt idx="6619">
                  <c:v>3716.155</c:v>
                </c:pt>
                <c:pt idx="6620">
                  <c:v>3716.637</c:v>
                </c:pt>
                <c:pt idx="6621">
                  <c:v>3717.12</c:v>
                </c:pt>
                <c:pt idx="6622">
                  <c:v>3717.602</c:v>
                </c:pt>
                <c:pt idx="6623">
                  <c:v>3718.084</c:v>
                </c:pt>
                <c:pt idx="6624">
                  <c:v>3718.566</c:v>
                </c:pt>
                <c:pt idx="6625">
                  <c:v>3719.048</c:v>
                </c:pt>
                <c:pt idx="6626">
                  <c:v>3719.53</c:v>
                </c:pt>
                <c:pt idx="6627">
                  <c:v>3720.012</c:v>
                </c:pt>
                <c:pt idx="6628">
                  <c:v>3720.494</c:v>
                </c:pt>
                <c:pt idx="6629">
                  <c:v>3720.977</c:v>
                </c:pt>
                <c:pt idx="6630">
                  <c:v>3721.458</c:v>
                </c:pt>
                <c:pt idx="6631">
                  <c:v>3721.941</c:v>
                </c:pt>
                <c:pt idx="6632">
                  <c:v>3722.423</c:v>
                </c:pt>
                <c:pt idx="6633">
                  <c:v>3722.905</c:v>
                </c:pt>
                <c:pt idx="6634">
                  <c:v>3723.387</c:v>
                </c:pt>
                <c:pt idx="6635">
                  <c:v>3723.869</c:v>
                </c:pt>
                <c:pt idx="6636">
                  <c:v>3724.351</c:v>
                </c:pt>
                <c:pt idx="6637">
                  <c:v>3724.833</c:v>
                </c:pt>
                <c:pt idx="6638">
                  <c:v>3725.315</c:v>
                </c:pt>
                <c:pt idx="6639">
                  <c:v>3725.798</c:v>
                </c:pt>
                <c:pt idx="6640">
                  <c:v>3726.28</c:v>
                </c:pt>
                <c:pt idx="6641">
                  <c:v>3726.762</c:v>
                </c:pt>
                <c:pt idx="6642">
                  <c:v>3727.244</c:v>
                </c:pt>
                <c:pt idx="6643">
                  <c:v>3727.726</c:v>
                </c:pt>
                <c:pt idx="6644">
                  <c:v>3728.208</c:v>
                </c:pt>
                <c:pt idx="6645">
                  <c:v>3728.69</c:v>
                </c:pt>
                <c:pt idx="6646">
                  <c:v>3729.172</c:v>
                </c:pt>
                <c:pt idx="6647">
                  <c:v>3729.655</c:v>
                </c:pt>
                <c:pt idx="6648">
                  <c:v>3730.137</c:v>
                </c:pt>
                <c:pt idx="6649">
                  <c:v>3730.619</c:v>
                </c:pt>
                <c:pt idx="6650">
                  <c:v>3731.101</c:v>
                </c:pt>
                <c:pt idx="6651">
                  <c:v>3731.583</c:v>
                </c:pt>
                <c:pt idx="6652">
                  <c:v>3732.065</c:v>
                </c:pt>
                <c:pt idx="6653">
                  <c:v>3732.547</c:v>
                </c:pt>
                <c:pt idx="6654">
                  <c:v>3733.029</c:v>
                </c:pt>
                <c:pt idx="6655">
                  <c:v>3733.511</c:v>
                </c:pt>
                <c:pt idx="6656">
                  <c:v>3733.994</c:v>
                </c:pt>
                <c:pt idx="6657">
                  <c:v>3734.476</c:v>
                </c:pt>
                <c:pt idx="6658">
                  <c:v>3734.958</c:v>
                </c:pt>
                <c:pt idx="6659">
                  <c:v>3735.44</c:v>
                </c:pt>
                <c:pt idx="6660">
                  <c:v>3735.922</c:v>
                </c:pt>
                <c:pt idx="6661">
                  <c:v>3736.404</c:v>
                </c:pt>
                <c:pt idx="6662">
                  <c:v>3736.886</c:v>
                </c:pt>
                <c:pt idx="6663">
                  <c:v>3737.368</c:v>
                </c:pt>
                <c:pt idx="6664">
                  <c:v>3737.851</c:v>
                </c:pt>
                <c:pt idx="6665">
                  <c:v>3738.333</c:v>
                </c:pt>
                <c:pt idx="6666">
                  <c:v>3738.815</c:v>
                </c:pt>
                <c:pt idx="6667">
                  <c:v>3739.297</c:v>
                </c:pt>
                <c:pt idx="6668">
                  <c:v>3739.779</c:v>
                </c:pt>
                <c:pt idx="6669">
                  <c:v>3740.261</c:v>
                </c:pt>
                <c:pt idx="6670">
                  <c:v>3740.743</c:v>
                </c:pt>
                <c:pt idx="6671">
                  <c:v>3741.225</c:v>
                </c:pt>
                <c:pt idx="6672">
                  <c:v>3741.708</c:v>
                </c:pt>
                <c:pt idx="6673">
                  <c:v>3742.19</c:v>
                </c:pt>
                <c:pt idx="6674">
                  <c:v>3742.672</c:v>
                </c:pt>
                <c:pt idx="6675">
                  <c:v>3743.154</c:v>
                </c:pt>
                <c:pt idx="6676">
                  <c:v>3743.636</c:v>
                </c:pt>
                <c:pt idx="6677">
                  <c:v>3744.118</c:v>
                </c:pt>
                <c:pt idx="6678">
                  <c:v>3744.6</c:v>
                </c:pt>
                <c:pt idx="6679">
                  <c:v>3745.082</c:v>
                </c:pt>
                <c:pt idx="6680">
                  <c:v>3745.564</c:v>
                </c:pt>
                <c:pt idx="6681">
                  <c:v>3746.047</c:v>
                </c:pt>
                <c:pt idx="6682">
                  <c:v>3746.529</c:v>
                </c:pt>
                <c:pt idx="6683">
                  <c:v>3747.011</c:v>
                </c:pt>
                <c:pt idx="6684">
                  <c:v>3747.493</c:v>
                </c:pt>
                <c:pt idx="6685">
                  <c:v>3747.975</c:v>
                </c:pt>
                <c:pt idx="6686">
                  <c:v>3748.457</c:v>
                </c:pt>
                <c:pt idx="6687">
                  <c:v>3748.939</c:v>
                </c:pt>
                <c:pt idx="6688">
                  <c:v>3749.421</c:v>
                </c:pt>
                <c:pt idx="6689">
                  <c:v>3749.904</c:v>
                </c:pt>
                <c:pt idx="6690">
                  <c:v>3750.385</c:v>
                </c:pt>
                <c:pt idx="6691">
                  <c:v>3750.868</c:v>
                </c:pt>
                <c:pt idx="6692">
                  <c:v>3751.35</c:v>
                </c:pt>
                <c:pt idx="6693">
                  <c:v>3751.832</c:v>
                </c:pt>
                <c:pt idx="6694">
                  <c:v>3752.314</c:v>
                </c:pt>
                <c:pt idx="6695">
                  <c:v>3752.796</c:v>
                </c:pt>
                <c:pt idx="6696">
                  <c:v>3753.278</c:v>
                </c:pt>
                <c:pt idx="6697">
                  <c:v>3753.76</c:v>
                </c:pt>
                <c:pt idx="6698">
                  <c:v>3754.242</c:v>
                </c:pt>
                <c:pt idx="6699">
                  <c:v>3754.725</c:v>
                </c:pt>
                <c:pt idx="6700">
                  <c:v>3755.207</c:v>
                </c:pt>
                <c:pt idx="6701">
                  <c:v>3755.689</c:v>
                </c:pt>
                <c:pt idx="6702">
                  <c:v>3756.171</c:v>
                </c:pt>
                <c:pt idx="6703">
                  <c:v>3756.653</c:v>
                </c:pt>
                <c:pt idx="6704">
                  <c:v>3757.135</c:v>
                </c:pt>
                <c:pt idx="6705">
                  <c:v>3757.617</c:v>
                </c:pt>
                <c:pt idx="6706">
                  <c:v>3758.099</c:v>
                </c:pt>
                <c:pt idx="6707">
                  <c:v>3758.582</c:v>
                </c:pt>
                <c:pt idx="6708">
                  <c:v>3759.064</c:v>
                </c:pt>
                <c:pt idx="6709">
                  <c:v>3759.546</c:v>
                </c:pt>
                <c:pt idx="6710">
                  <c:v>3760.028</c:v>
                </c:pt>
                <c:pt idx="6711">
                  <c:v>3760.51</c:v>
                </c:pt>
                <c:pt idx="6712">
                  <c:v>3760.992</c:v>
                </c:pt>
                <c:pt idx="6713">
                  <c:v>3761.474</c:v>
                </c:pt>
                <c:pt idx="6714">
                  <c:v>3761.956</c:v>
                </c:pt>
                <c:pt idx="6715">
                  <c:v>3762.438</c:v>
                </c:pt>
                <c:pt idx="6716">
                  <c:v>3762.921</c:v>
                </c:pt>
                <c:pt idx="6717">
                  <c:v>3763.403</c:v>
                </c:pt>
                <c:pt idx="6718">
                  <c:v>3763.885</c:v>
                </c:pt>
                <c:pt idx="6719">
                  <c:v>3764.367</c:v>
                </c:pt>
                <c:pt idx="6720">
                  <c:v>3764.849</c:v>
                </c:pt>
                <c:pt idx="6721">
                  <c:v>3765.331</c:v>
                </c:pt>
                <c:pt idx="6722">
                  <c:v>3765.813</c:v>
                </c:pt>
                <c:pt idx="6723">
                  <c:v>3766.295</c:v>
                </c:pt>
                <c:pt idx="6724">
                  <c:v>3766.778</c:v>
                </c:pt>
                <c:pt idx="6725">
                  <c:v>3767.26</c:v>
                </c:pt>
                <c:pt idx="6726">
                  <c:v>3767.742</c:v>
                </c:pt>
                <c:pt idx="6727">
                  <c:v>3768.224</c:v>
                </c:pt>
                <c:pt idx="6728">
                  <c:v>3768.706</c:v>
                </c:pt>
                <c:pt idx="6729">
                  <c:v>3769.188</c:v>
                </c:pt>
                <c:pt idx="6730">
                  <c:v>3769.67</c:v>
                </c:pt>
                <c:pt idx="6731">
                  <c:v>3770.152</c:v>
                </c:pt>
                <c:pt idx="6732">
                  <c:v>3770.635</c:v>
                </c:pt>
                <c:pt idx="6733">
                  <c:v>3771.117</c:v>
                </c:pt>
                <c:pt idx="6734">
                  <c:v>3771.599</c:v>
                </c:pt>
                <c:pt idx="6735">
                  <c:v>3772.081</c:v>
                </c:pt>
                <c:pt idx="6736">
                  <c:v>3772.563</c:v>
                </c:pt>
                <c:pt idx="6737">
                  <c:v>3773.045</c:v>
                </c:pt>
                <c:pt idx="6738">
                  <c:v>3773.527</c:v>
                </c:pt>
                <c:pt idx="6739">
                  <c:v>3774.009</c:v>
                </c:pt>
                <c:pt idx="6740">
                  <c:v>3774.491</c:v>
                </c:pt>
                <c:pt idx="6741">
                  <c:v>3774.974</c:v>
                </c:pt>
                <c:pt idx="6742">
                  <c:v>3775.456</c:v>
                </c:pt>
                <c:pt idx="6743">
                  <c:v>3775.938</c:v>
                </c:pt>
                <c:pt idx="6744">
                  <c:v>3776.42</c:v>
                </c:pt>
                <c:pt idx="6745">
                  <c:v>3776.902</c:v>
                </c:pt>
                <c:pt idx="6746">
                  <c:v>3777.384</c:v>
                </c:pt>
                <c:pt idx="6747">
                  <c:v>3777.866</c:v>
                </c:pt>
                <c:pt idx="6748">
                  <c:v>3778.348</c:v>
                </c:pt>
                <c:pt idx="6749">
                  <c:v>3778.831</c:v>
                </c:pt>
                <c:pt idx="6750">
                  <c:v>3779.313</c:v>
                </c:pt>
                <c:pt idx="6751">
                  <c:v>3779.795</c:v>
                </c:pt>
                <c:pt idx="6752">
                  <c:v>3780.277</c:v>
                </c:pt>
                <c:pt idx="6753">
                  <c:v>3780.759</c:v>
                </c:pt>
                <c:pt idx="6754">
                  <c:v>3781.241</c:v>
                </c:pt>
                <c:pt idx="6755">
                  <c:v>3781.723</c:v>
                </c:pt>
                <c:pt idx="6756">
                  <c:v>3782.205</c:v>
                </c:pt>
                <c:pt idx="6757">
                  <c:v>3782.688</c:v>
                </c:pt>
                <c:pt idx="6758">
                  <c:v>3783.169</c:v>
                </c:pt>
                <c:pt idx="6759">
                  <c:v>3783.652</c:v>
                </c:pt>
                <c:pt idx="6760">
                  <c:v>3784.134</c:v>
                </c:pt>
                <c:pt idx="6761">
                  <c:v>3784.616</c:v>
                </c:pt>
                <c:pt idx="6762">
                  <c:v>3785.098</c:v>
                </c:pt>
                <c:pt idx="6763">
                  <c:v>3785.58</c:v>
                </c:pt>
                <c:pt idx="6764">
                  <c:v>3786.062</c:v>
                </c:pt>
                <c:pt idx="6765">
                  <c:v>3786.544</c:v>
                </c:pt>
                <c:pt idx="6766">
                  <c:v>3787.026</c:v>
                </c:pt>
                <c:pt idx="6767">
                  <c:v>3787.509</c:v>
                </c:pt>
                <c:pt idx="6768">
                  <c:v>3787.991</c:v>
                </c:pt>
                <c:pt idx="6769">
                  <c:v>3788.473</c:v>
                </c:pt>
                <c:pt idx="6770">
                  <c:v>3788.955</c:v>
                </c:pt>
                <c:pt idx="6771">
                  <c:v>3789.437</c:v>
                </c:pt>
                <c:pt idx="6772">
                  <c:v>3789.919</c:v>
                </c:pt>
                <c:pt idx="6773">
                  <c:v>3790.401</c:v>
                </c:pt>
                <c:pt idx="6774">
                  <c:v>3790.883</c:v>
                </c:pt>
                <c:pt idx="6775">
                  <c:v>3791.365</c:v>
                </c:pt>
                <c:pt idx="6776">
                  <c:v>3791.848</c:v>
                </c:pt>
                <c:pt idx="6777">
                  <c:v>3792.33</c:v>
                </c:pt>
                <c:pt idx="6778">
                  <c:v>3792.812</c:v>
                </c:pt>
                <c:pt idx="6779">
                  <c:v>3793.294</c:v>
                </c:pt>
                <c:pt idx="6780">
                  <c:v>3793.776</c:v>
                </c:pt>
                <c:pt idx="6781">
                  <c:v>3794.258</c:v>
                </c:pt>
                <c:pt idx="6782">
                  <c:v>3794.74</c:v>
                </c:pt>
                <c:pt idx="6783">
                  <c:v>3795.222</c:v>
                </c:pt>
                <c:pt idx="6784">
                  <c:v>3795.705</c:v>
                </c:pt>
                <c:pt idx="6785">
                  <c:v>3796.187</c:v>
                </c:pt>
                <c:pt idx="6786">
                  <c:v>3796.669</c:v>
                </c:pt>
                <c:pt idx="6787">
                  <c:v>3797.151</c:v>
                </c:pt>
                <c:pt idx="6788">
                  <c:v>3797.633</c:v>
                </c:pt>
                <c:pt idx="6789">
                  <c:v>3798.115</c:v>
                </c:pt>
                <c:pt idx="6790">
                  <c:v>3798.597</c:v>
                </c:pt>
                <c:pt idx="6791">
                  <c:v>3799.079</c:v>
                </c:pt>
                <c:pt idx="6792">
                  <c:v>3799.562</c:v>
                </c:pt>
                <c:pt idx="6793">
                  <c:v>3800.044</c:v>
                </c:pt>
                <c:pt idx="6794">
                  <c:v>3800.526</c:v>
                </c:pt>
                <c:pt idx="6795">
                  <c:v>3801.008</c:v>
                </c:pt>
                <c:pt idx="6796">
                  <c:v>3801.49</c:v>
                </c:pt>
                <c:pt idx="6797">
                  <c:v>3801.972</c:v>
                </c:pt>
                <c:pt idx="6798">
                  <c:v>3802.454</c:v>
                </c:pt>
                <c:pt idx="6799">
                  <c:v>3802.936</c:v>
                </c:pt>
                <c:pt idx="6800">
                  <c:v>3803.418</c:v>
                </c:pt>
                <c:pt idx="6801">
                  <c:v>3803.901</c:v>
                </c:pt>
                <c:pt idx="6802">
                  <c:v>3804.383</c:v>
                </c:pt>
                <c:pt idx="6803">
                  <c:v>3804.865</c:v>
                </c:pt>
                <c:pt idx="6804">
                  <c:v>3805.347</c:v>
                </c:pt>
                <c:pt idx="6805">
                  <c:v>3805.829</c:v>
                </c:pt>
                <c:pt idx="6806">
                  <c:v>3806.311</c:v>
                </c:pt>
                <c:pt idx="6807">
                  <c:v>3806.793</c:v>
                </c:pt>
                <c:pt idx="6808">
                  <c:v>3807.275</c:v>
                </c:pt>
                <c:pt idx="6809">
                  <c:v>3807.758</c:v>
                </c:pt>
                <c:pt idx="6810">
                  <c:v>3808.24</c:v>
                </c:pt>
                <c:pt idx="6811">
                  <c:v>3808.722</c:v>
                </c:pt>
                <c:pt idx="6812">
                  <c:v>3809.204</c:v>
                </c:pt>
                <c:pt idx="6813">
                  <c:v>3809.686</c:v>
                </c:pt>
                <c:pt idx="6814">
                  <c:v>3810.168</c:v>
                </c:pt>
                <c:pt idx="6815">
                  <c:v>3810.65</c:v>
                </c:pt>
                <c:pt idx="6816">
                  <c:v>3811.132</c:v>
                </c:pt>
                <c:pt idx="6817">
                  <c:v>3811.615</c:v>
                </c:pt>
                <c:pt idx="6818">
                  <c:v>3812.096</c:v>
                </c:pt>
                <c:pt idx="6819">
                  <c:v>3812.579</c:v>
                </c:pt>
                <c:pt idx="6820">
                  <c:v>3813.061</c:v>
                </c:pt>
                <c:pt idx="6821">
                  <c:v>3813.543</c:v>
                </c:pt>
                <c:pt idx="6822">
                  <c:v>3814.025</c:v>
                </c:pt>
                <c:pt idx="6823">
                  <c:v>3814.507</c:v>
                </c:pt>
                <c:pt idx="6824">
                  <c:v>3814.989</c:v>
                </c:pt>
                <c:pt idx="6825">
                  <c:v>3815.471</c:v>
                </c:pt>
                <c:pt idx="6826">
                  <c:v>3815.953</c:v>
                </c:pt>
                <c:pt idx="6827">
                  <c:v>3816.436</c:v>
                </c:pt>
                <c:pt idx="6828">
                  <c:v>3816.918</c:v>
                </c:pt>
                <c:pt idx="6829">
                  <c:v>3817.4</c:v>
                </c:pt>
                <c:pt idx="6830">
                  <c:v>3817.882</c:v>
                </c:pt>
                <c:pt idx="6831">
                  <c:v>3818.364</c:v>
                </c:pt>
                <c:pt idx="6832">
                  <c:v>3818.846</c:v>
                </c:pt>
                <c:pt idx="6833">
                  <c:v>3819.328</c:v>
                </c:pt>
                <c:pt idx="6834">
                  <c:v>3819.81</c:v>
                </c:pt>
                <c:pt idx="6835">
                  <c:v>3820.292</c:v>
                </c:pt>
                <c:pt idx="6836">
                  <c:v>3820.775</c:v>
                </c:pt>
                <c:pt idx="6837">
                  <c:v>3821.257</c:v>
                </c:pt>
                <c:pt idx="6838">
                  <c:v>3821.739</c:v>
                </c:pt>
                <c:pt idx="6839">
                  <c:v>3822.221</c:v>
                </c:pt>
                <c:pt idx="6840">
                  <c:v>3822.703</c:v>
                </c:pt>
                <c:pt idx="6841">
                  <c:v>3823.185</c:v>
                </c:pt>
                <c:pt idx="6842">
                  <c:v>3823.667</c:v>
                </c:pt>
                <c:pt idx="6843">
                  <c:v>3824.149</c:v>
                </c:pt>
                <c:pt idx="6844">
                  <c:v>3824.632</c:v>
                </c:pt>
                <c:pt idx="6845">
                  <c:v>3825.114</c:v>
                </c:pt>
                <c:pt idx="6846">
                  <c:v>3825.596</c:v>
                </c:pt>
                <c:pt idx="6847">
                  <c:v>3826.078</c:v>
                </c:pt>
                <c:pt idx="6848">
                  <c:v>3826.56</c:v>
                </c:pt>
                <c:pt idx="6849">
                  <c:v>3827.042</c:v>
                </c:pt>
                <c:pt idx="6850">
                  <c:v>3827.524</c:v>
                </c:pt>
                <c:pt idx="6851">
                  <c:v>3828.006</c:v>
                </c:pt>
                <c:pt idx="6852">
                  <c:v>3828.489</c:v>
                </c:pt>
                <c:pt idx="6853">
                  <c:v>3828.971</c:v>
                </c:pt>
                <c:pt idx="6854">
                  <c:v>3829.453</c:v>
                </c:pt>
                <c:pt idx="6855">
                  <c:v>3829.935</c:v>
                </c:pt>
                <c:pt idx="6856">
                  <c:v>3830.417</c:v>
                </c:pt>
                <c:pt idx="6857">
                  <c:v>3830.899</c:v>
                </c:pt>
                <c:pt idx="6858">
                  <c:v>3831.381</c:v>
                </c:pt>
                <c:pt idx="6859">
                  <c:v>3831.863</c:v>
                </c:pt>
                <c:pt idx="6860">
                  <c:v>3832.345</c:v>
                </c:pt>
                <c:pt idx="6861">
                  <c:v>3832.828</c:v>
                </c:pt>
                <c:pt idx="6862">
                  <c:v>3833.31</c:v>
                </c:pt>
                <c:pt idx="6863">
                  <c:v>3833.792</c:v>
                </c:pt>
                <c:pt idx="6864">
                  <c:v>3834.274</c:v>
                </c:pt>
                <c:pt idx="6865">
                  <c:v>3834.756</c:v>
                </c:pt>
                <c:pt idx="6866">
                  <c:v>3835.238</c:v>
                </c:pt>
                <c:pt idx="6867">
                  <c:v>3835.72</c:v>
                </c:pt>
                <c:pt idx="6868">
                  <c:v>3836.202</c:v>
                </c:pt>
                <c:pt idx="6869">
                  <c:v>3836.685</c:v>
                </c:pt>
                <c:pt idx="6870">
                  <c:v>3837.167</c:v>
                </c:pt>
                <c:pt idx="6871">
                  <c:v>3837.649</c:v>
                </c:pt>
                <c:pt idx="6872">
                  <c:v>3838.131</c:v>
                </c:pt>
                <c:pt idx="6873">
                  <c:v>3838.613</c:v>
                </c:pt>
                <c:pt idx="6874">
                  <c:v>3839.095</c:v>
                </c:pt>
                <c:pt idx="6875">
                  <c:v>3839.577</c:v>
                </c:pt>
                <c:pt idx="6876">
                  <c:v>3840.059</c:v>
                </c:pt>
                <c:pt idx="6877">
                  <c:v>3840.542</c:v>
                </c:pt>
                <c:pt idx="6878">
                  <c:v>3841.023</c:v>
                </c:pt>
                <c:pt idx="6879">
                  <c:v>3841.506</c:v>
                </c:pt>
                <c:pt idx="6880">
                  <c:v>3841.988</c:v>
                </c:pt>
                <c:pt idx="6881">
                  <c:v>3842.47</c:v>
                </c:pt>
                <c:pt idx="6882">
                  <c:v>3842.952</c:v>
                </c:pt>
                <c:pt idx="6883">
                  <c:v>3843.434</c:v>
                </c:pt>
                <c:pt idx="6884">
                  <c:v>3843.916</c:v>
                </c:pt>
                <c:pt idx="6885">
                  <c:v>3844.398</c:v>
                </c:pt>
                <c:pt idx="6886">
                  <c:v>3844.88</c:v>
                </c:pt>
                <c:pt idx="6887">
                  <c:v>3845.363</c:v>
                </c:pt>
                <c:pt idx="6888">
                  <c:v>3845.845</c:v>
                </c:pt>
                <c:pt idx="6889">
                  <c:v>3846.327</c:v>
                </c:pt>
                <c:pt idx="6890">
                  <c:v>3846.809</c:v>
                </c:pt>
                <c:pt idx="6891">
                  <c:v>3847.291</c:v>
                </c:pt>
                <c:pt idx="6892">
                  <c:v>3847.773</c:v>
                </c:pt>
                <c:pt idx="6893">
                  <c:v>3848.255</c:v>
                </c:pt>
                <c:pt idx="6894">
                  <c:v>3848.737</c:v>
                </c:pt>
                <c:pt idx="6895">
                  <c:v>3849.219</c:v>
                </c:pt>
                <c:pt idx="6896">
                  <c:v>3849.702</c:v>
                </c:pt>
                <c:pt idx="6897">
                  <c:v>3850.184</c:v>
                </c:pt>
                <c:pt idx="6898">
                  <c:v>3850.666</c:v>
                </c:pt>
                <c:pt idx="6899">
                  <c:v>3851.148</c:v>
                </c:pt>
                <c:pt idx="6900">
                  <c:v>3851.63</c:v>
                </c:pt>
                <c:pt idx="6901">
                  <c:v>3852.112</c:v>
                </c:pt>
                <c:pt idx="6902">
                  <c:v>3852.594</c:v>
                </c:pt>
                <c:pt idx="6903">
                  <c:v>3853.076</c:v>
                </c:pt>
                <c:pt idx="6904">
                  <c:v>3853.559</c:v>
                </c:pt>
                <c:pt idx="6905">
                  <c:v>3854.041</c:v>
                </c:pt>
                <c:pt idx="6906">
                  <c:v>3854.523</c:v>
                </c:pt>
                <c:pt idx="6907">
                  <c:v>3855.005</c:v>
                </c:pt>
                <c:pt idx="6908">
                  <c:v>3855.487</c:v>
                </c:pt>
                <c:pt idx="6909">
                  <c:v>3855.969</c:v>
                </c:pt>
                <c:pt idx="6910">
                  <c:v>3856.451</c:v>
                </c:pt>
                <c:pt idx="6911">
                  <c:v>3856.933</c:v>
                </c:pt>
                <c:pt idx="6912">
                  <c:v>3857.416</c:v>
                </c:pt>
                <c:pt idx="6913">
                  <c:v>3857.898</c:v>
                </c:pt>
                <c:pt idx="6914">
                  <c:v>3858.38</c:v>
                </c:pt>
                <c:pt idx="6915">
                  <c:v>3858.862</c:v>
                </c:pt>
                <c:pt idx="6916">
                  <c:v>3859.344</c:v>
                </c:pt>
                <c:pt idx="6917">
                  <c:v>3859.826</c:v>
                </c:pt>
                <c:pt idx="6918">
                  <c:v>3860.308</c:v>
                </c:pt>
                <c:pt idx="6919">
                  <c:v>3860.79</c:v>
                </c:pt>
                <c:pt idx="6920">
                  <c:v>3861.272</c:v>
                </c:pt>
                <c:pt idx="6921">
                  <c:v>3861.755</c:v>
                </c:pt>
                <c:pt idx="6922">
                  <c:v>3862.237</c:v>
                </c:pt>
                <c:pt idx="6923">
                  <c:v>3862.719</c:v>
                </c:pt>
                <c:pt idx="6924">
                  <c:v>3863.201</c:v>
                </c:pt>
                <c:pt idx="6925">
                  <c:v>3863.683</c:v>
                </c:pt>
                <c:pt idx="6926">
                  <c:v>3864.165</c:v>
                </c:pt>
                <c:pt idx="6927">
                  <c:v>3864.647</c:v>
                </c:pt>
                <c:pt idx="6928">
                  <c:v>3865.129</c:v>
                </c:pt>
                <c:pt idx="6929">
                  <c:v>3865.612</c:v>
                </c:pt>
                <c:pt idx="6930">
                  <c:v>3866.094</c:v>
                </c:pt>
                <c:pt idx="6931">
                  <c:v>3866.576</c:v>
                </c:pt>
                <c:pt idx="6932">
                  <c:v>3867.058</c:v>
                </c:pt>
                <c:pt idx="6933">
                  <c:v>3867.54</c:v>
                </c:pt>
                <c:pt idx="6934">
                  <c:v>3868.022</c:v>
                </c:pt>
                <c:pt idx="6935">
                  <c:v>3868.504</c:v>
                </c:pt>
                <c:pt idx="6936">
                  <c:v>3868.986</c:v>
                </c:pt>
                <c:pt idx="6937">
                  <c:v>3869.469</c:v>
                </c:pt>
                <c:pt idx="6938">
                  <c:v>3869.95</c:v>
                </c:pt>
                <c:pt idx="6939">
                  <c:v>3870.433</c:v>
                </c:pt>
                <c:pt idx="6940">
                  <c:v>3870.915</c:v>
                </c:pt>
                <c:pt idx="6941">
                  <c:v>3871.397</c:v>
                </c:pt>
                <c:pt idx="6942">
                  <c:v>3871.879</c:v>
                </c:pt>
                <c:pt idx="6943">
                  <c:v>3872.361</c:v>
                </c:pt>
                <c:pt idx="6944">
                  <c:v>3872.843</c:v>
                </c:pt>
                <c:pt idx="6945">
                  <c:v>3873.325</c:v>
                </c:pt>
                <c:pt idx="6946">
                  <c:v>3873.807</c:v>
                </c:pt>
                <c:pt idx="6947">
                  <c:v>3874.29</c:v>
                </c:pt>
                <c:pt idx="6948">
                  <c:v>3874.772</c:v>
                </c:pt>
                <c:pt idx="6949">
                  <c:v>3875.254</c:v>
                </c:pt>
                <c:pt idx="6950">
                  <c:v>3875.736</c:v>
                </c:pt>
                <c:pt idx="6951">
                  <c:v>3876.218</c:v>
                </c:pt>
                <c:pt idx="6952">
                  <c:v>3876.7</c:v>
                </c:pt>
                <c:pt idx="6953">
                  <c:v>3877.182</c:v>
                </c:pt>
                <c:pt idx="6954">
                  <c:v>3877.664</c:v>
                </c:pt>
                <c:pt idx="6955">
                  <c:v>3878.146</c:v>
                </c:pt>
                <c:pt idx="6956">
                  <c:v>3878.629</c:v>
                </c:pt>
                <c:pt idx="6957">
                  <c:v>3879.111</c:v>
                </c:pt>
                <c:pt idx="6958">
                  <c:v>3879.593</c:v>
                </c:pt>
                <c:pt idx="6959">
                  <c:v>3880.075</c:v>
                </c:pt>
                <c:pt idx="6960">
                  <c:v>3880.557</c:v>
                </c:pt>
                <c:pt idx="6961">
                  <c:v>3881.039</c:v>
                </c:pt>
                <c:pt idx="6962">
                  <c:v>3881.521</c:v>
                </c:pt>
                <c:pt idx="6963">
                  <c:v>3882.003</c:v>
                </c:pt>
                <c:pt idx="6964">
                  <c:v>3882.486</c:v>
                </c:pt>
                <c:pt idx="6965">
                  <c:v>3882.968</c:v>
                </c:pt>
                <c:pt idx="6966">
                  <c:v>3883.45</c:v>
                </c:pt>
                <c:pt idx="6967">
                  <c:v>3883.932</c:v>
                </c:pt>
                <c:pt idx="6968">
                  <c:v>3884.414</c:v>
                </c:pt>
                <c:pt idx="6969">
                  <c:v>3884.896</c:v>
                </c:pt>
                <c:pt idx="6970">
                  <c:v>3885.378</c:v>
                </c:pt>
                <c:pt idx="6971">
                  <c:v>3885.86</c:v>
                </c:pt>
                <c:pt idx="6972">
                  <c:v>3886.343</c:v>
                </c:pt>
                <c:pt idx="6973">
                  <c:v>3886.825</c:v>
                </c:pt>
                <c:pt idx="6974">
                  <c:v>3887.307</c:v>
                </c:pt>
                <c:pt idx="6975">
                  <c:v>3887.789</c:v>
                </c:pt>
                <c:pt idx="6976">
                  <c:v>3888.271</c:v>
                </c:pt>
                <c:pt idx="6977">
                  <c:v>3888.753</c:v>
                </c:pt>
                <c:pt idx="6978">
                  <c:v>3889.235</c:v>
                </c:pt>
                <c:pt idx="6979">
                  <c:v>3889.717</c:v>
                </c:pt>
                <c:pt idx="6980">
                  <c:v>3890.199</c:v>
                </c:pt>
                <c:pt idx="6981">
                  <c:v>3890.682</c:v>
                </c:pt>
                <c:pt idx="6982">
                  <c:v>3891.164</c:v>
                </c:pt>
                <c:pt idx="6983">
                  <c:v>3891.646</c:v>
                </c:pt>
                <c:pt idx="6984">
                  <c:v>3892.128</c:v>
                </c:pt>
                <c:pt idx="6985">
                  <c:v>3892.61</c:v>
                </c:pt>
                <c:pt idx="6986">
                  <c:v>3893.092</c:v>
                </c:pt>
                <c:pt idx="6987">
                  <c:v>3893.574</c:v>
                </c:pt>
                <c:pt idx="6988">
                  <c:v>3894.056</c:v>
                </c:pt>
                <c:pt idx="6989">
                  <c:v>3894.539</c:v>
                </c:pt>
                <c:pt idx="6990">
                  <c:v>3895.021</c:v>
                </c:pt>
                <c:pt idx="6991">
                  <c:v>3895.503</c:v>
                </c:pt>
                <c:pt idx="6992">
                  <c:v>3895.985</c:v>
                </c:pt>
                <c:pt idx="6993">
                  <c:v>3896.467</c:v>
                </c:pt>
                <c:pt idx="6994">
                  <c:v>3896.949</c:v>
                </c:pt>
                <c:pt idx="6995">
                  <c:v>3897.431</c:v>
                </c:pt>
                <c:pt idx="6996">
                  <c:v>3897.913</c:v>
                </c:pt>
                <c:pt idx="6997">
                  <c:v>3898.396</c:v>
                </c:pt>
                <c:pt idx="6998">
                  <c:v>3898.877</c:v>
                </c:pt>
                <c:pt idx="6999">
                  <c:v>3899.36</c:v>
                </c:pt>
                <c:pt idx="7000">
                  <c:v>3899.842</c:v>
                </c:pt>
                <c:pt idx="7001">
                  <c:v>3900.324</c:v>
                </c:pt>
                <c:pt idx="7002">
                  <c:v>3900.806</c:v>
                </c:pt>
                <c:pt idx="7003">
                  <c:v>3901.288</c:v>
                </c:pt>
                <c:pt idx="7004">
                  <c:v>3901.77</c:v>
                </c:pt>
                <c:pt idx="7005">
                  <c:v>3902.252</c:v>
                </c:pt>
                <c:pt idx="7006">
                  <c:v>3902.734</c:v>
                </c:pt>
                <c:pt idx="7007">
                  <c:v>3903.217</c:v>
                </c:pt>
                <c:pt idx="7008">
                  <c:v>3903.699</c:v>
                </c:pt>
                <c:pt idx="7009">
                  <c:v>3904.181</c:v>
                </c:pt>
                <c:pt idx="7010">
                  <c:v>3904.663</c:v>
                </c:pt>
                <c:pt idx="7011">
                  <c:v>3905.145</c:v>
                </c:pt>
                <c:pt idx="7012">
                  <c:v>3905.627</c:v>
                </c:pt>
                <c:pt idx="7013">
                  <c:v>3906.109</c:v>
                </c:pt>
                <c:pt idx="7014">
                  <c:v>3906.591</c:v>
                </c:pt>
                <c:pt idx="7015">
                  <c:v>3907.073</c:v>
                </c:pt>
                <c:pt idx="7016">
                  <c:v>3907.556</c:v>
                </c:pt>
                <c:pt idx="7017">
                  <c:v>3908.038</c:v>
                </c:pt>
                <c:pt idx="7018">
                  <c:v>3908.52</c:v>
                </c:pt>
                <c:pt idx="7019">
                  <c:v>3909.002</c:v>
                </c:pt>
                <c:pt idx="7020">
                  <c:v>3909.484</c:v>
                </c:pt>
                <c:pt idx="7021">
                  <c:v>3909.966</c:v>
                </c:pt>
                <c:pt idx="7022">
                  <c:v>3910.448</c:v>
                </c:pt>
                <c:pt idx="7023">
                  <c:v>3910.93</c:v>
                </c:pt>
                <c:pt idx="7024">
                  <c:v>3911.413</c:v>
                </c:pt>
                <c:pt idx="7025">
                  <c:v>3911.895</c:v>
                </c:pt>
                <c:pt idx="7026">
                  <c:v>3912.377</c:v>
                </c:pt>
                <c:pt idx="7027">
                  <c:v>3912.859</c:v>
                </c:pt>
                <c:pt idx="7028">
                  <c:v>3913.341</c:v>
                </c:pt>
                <c:pt idx="7029">
                  <c:v>3913.823</c:v>
                </c:pt>
                <c:pt idx="7030">
                  <c:v>3914.305</c:v>
                </c:pt>
                <c:pt idx="7031">
                  <c:v>3914.787</c:v>
                </c:pt>
                <c:pt idx="7032">
                  <c:v>3915.27</c:v>
                </c:pt>
                <c:pt idx="7033">
                  <c:v>3915.752</c:v>
                </c:pt>
                <c:pt idx="7034">
                  <c:v>3916.234</c:v>
                </c:pt>
                <c:pt idx="7035">
                  <c:v>3916.716</c:v>
                </c:pt>
                <c:pt idx="7036">
                  <c:v>3917.198</c:v>
                </c:pt>
                <c:pt idx="7037">
                  <c:v>3917.68</c:v>
                </c:pt>
                <c:pt idx="7038">
                  <c:v>3918.162</c:v>
                </c:pt>
                <c:pt idx="7039">
                  <c:v>3918.644</c:v>
                </c:pt>
                <c:pt idx="7040">
                  <c:v>3919.126</c:v>
                </c:pt>
                <c:pt idx="7041">
                  <c:v>3919.609</c:v>
                </c:pt>
                <c:pt idx="7042">
                  <c:v>3920.091</c:v>
                </c:pt>
                <c:pt idx="7043">
                  <c:v>3920.573</c:v>
                </c:pt>
                <c:pt idx="7044">
                  <c:v>3921.055</c:v>
                </c:pt>
                <c:pt idx="7045">
                  <c:v>3921.537</c:v>
                </c:pt>
                <c:pt idx="7046">
                  <c:v>3922.019</c:v>
                </c:pt>
                <c:pt idx="7047">
                  <c:v>3922.501</c:v>
                </c:pt>
                <c:pt idx="7048">
                  <c:v>3922.983</c:v>
                </c:pt>
                <c:pt idx="7049">
                  <c:v>3923.466</c:v>
                </c:pt>
                <c:pt idx="7050">
                  <c:v>3923.948</c:v>
                </c:pt>
                <c:pt idx="7051">
                  <c:v>3924.43</c:v>
                </c:pt>
                <c:pt idx="7052">
                  <c:v>3924.912</c:v>
                </c:pt>
                <c:pt idx="7053">
                  <c:v>3925.394</c:v>
                </c:pt>
                <c:pt idx="7054">
                  <c:v>3925.876</c:v>
                </c:pt>
                <c:pt idx="7055">
                  <c:v>3926.358</c:v>
                </c:pt>
                <c:pt idx="7056">
                  <c:v>3926.84</c:v>
                </c:pt>
                <c:pt idx="7057">
                  <c:v>3927.323</c:v>
                </c:pt>
                <c:pt idx="7058">
                  <c:v>3927.804</c:v>
                </c:pt>
                <c:pt idx="7059">
                  <c:v>3928.287</c:v>
                </c:pt>
                <c:pt idx="7060">
                  <c:v>3928.769</c:v>
                </c:pt>
                <c:pt idx="7061">
                  <c:v>3929.251</c:v>
                </c:pt>
                <c:pt idx="7062">
                  <c:v>3929.733</c:v>
                </c:pt>
                <c:pt idx="7063">
                  <c:v>3930.215</c:v>
                </c:pt>
                <c:pt idx="7064">
                  <c:v>3930.697</c:v>
                </c:pt>
                <c:pt idx="7065">
                  <c:v>3931.179</c:v>
                </c:pt>
                <c:pt idx="7066">
                  <c:v>3931.661</c:v>
                </c:pt>
                <c:pt idx="7067">
                  <c:v>3932.144</c:v>
                </c:pt>
                <c:pt idx="7068">
                  <c:v>3932.626</c:v>
                </c:pt>
                <c:pt idx="7069">
                  <c:v>3933.108</c:v>
                </c:pt>
                <c:pt idx="7070">
                  <c:v>3933.59</c:v>
                </c:pt>
                <c:pt idx="7071">
                  <c:v>3934.072</c:v>
                </c:pt>
                <c:pt idx="7072">
                  <c:v>3934.554</c:v>
                </c:pt>
                <c:pt idx="7073">
                  <c:v>3935.036</c:v>
                </c:pt>
                <c:pt idx="7074">
                  <c:v>3935.518</c:v>
                </c:pt>
                <c:pt idx="7075">
                  <c:v>3936</c:v>
                </c:pt>
                <c:pt idx="7076">
                  <c:v>3936.483</c:v>
                </c:pt>
                <c:pt idx="7077">
                  <c:v>3936.965</c:v>
                </c:pt>
                <c:pt idx="7078">
                  <c:v>3937.447</c:v>
                </c:pt>
                <c:pt idx="7079">
                  <c:v>3937.929</c:v>
                </c:pt>
                <c:pt idx="7080">
                  <c:v>3938.411</c:v>
                </c:pt>
                <c:pt idx="7081">
                  <c:v>3938.893</c:v>
                </c:pt>
                <c:pt idx="7082">
                  <c:v>3939.375</c:v>
                </c:pt>
                <c:pt idx="7083">
                  <c:v>3939.857</c:v>
                </c:pt>
                <c:pt idx="7084">
                  <c:v>3940.34</c:v>
                </c:pt>
                <c:pt idx="7085">
                  <c:v>3940.822</c:v>
                </c:pt>
                <c:pt idx="7086">
                  <c:v>3941.304</c:v>
                </c:pt>
                <c:pt idx="7087">
                  <c:v>3941.786</c:v>
                </c:pt>
                <c:pt idx="7088">
                  <c:v>3942.268</c:v>
                </c:pt>
                <c:pt idx="7089">
                  <c:v>3942.75</c:v>
                </c:pt>
                <c:pt idx="7090">
                  <c:v>3943.232</c:v>
                </c:pt>
                <c:pt idx="7091">
                  <c:v>3943.714</c:v>
                </c:pt>
                <c:pt idx="7092">
                  <c:v>3944.197</c:v>
                </c:pt>
                <c:pt idx="7093">
                  <c:v>3944.679</c:v>
                </c:pt>
                <c:pt idx="7094">
                  <c:v>3945.161</c:v>
                </c:pt>
                <c:pt idx="7095">
                  <c:v>3945.643</c:v>
                </c:pt>
                <c:pt idx="7096">
                  <c:v>3946.125</c:v>
                </c:pt>
                <c:pt idx="7097">
                  <c:v>3946.607</c:v>
                </c:pt>
                <c:pt idx="7098">
                  <c:v>3947.089</c:v>
                </c:pt>
                <c:pt idx="7099">
                  <c:v>3947.571</c:v>
                </c:pt>
                <c:pt idx="7100">
                  <c:v>3948.053</c:v>
                </c:pt>
                <c:pt idx="7101">
                  <c:v>3948.536</c:v>
                </c:pt>
                <c:pt idx="7102">
                  <c:v>3949.018</c:v>
                </c:pt>
                <c:pt idx="7103">
                  <c:v>3949.5</c:v>
                </c:pt>
                <c:pt idx="7104">
                  <c:v>3949.982</c:v>
                </c:pt>
                <c:pt idx="7105">
                  <c:v>3950.464</c:v>
                </c:pt>
                <c:pt idx="7106">
                  <c:v>3950.946</c:v>
                </c:pt>
                <c:pt idx="7107">
                  <c:v>3951.428</c:v>
                </c:pt>
                <c:pt idx="7108">
                  <c:v>3951.91</c:v>
                </c:pt>
                <c:pt idx="7109">
                  <c:v>3952.393</c:v>
                </c:pt>
                <c:pt idx="7110">
                  <c:v>3952.875</c:v>
                </c:pt>
                <c:pt idx="7111">
                  <c:v>3953.357</c:v>
                </c:pt>
                <c:pt idx="7112">
                  <c:v>3953.839</c:v>
                </c:pt>
                <c:pt idx="7113">
                  <c:v>3954.321</c:v>
                </c:pt>
                <c:pt idx="7114">
                  <c:v>3954.803</c:v>
                </c:pt>
                <c:pt idx="7115">
                  <c:v>3955.285</c:v>
                </c:pt>
                <c:pt idx="7116">
                  <c:v>3955.767</c:v>
                </c:pt>
                <c:pt idx="7117">
                  <c:v>3956.25</c:v>
                </c:pt>
                <c:pt idx="7118">
                  <c:v>3956.731</c:v>
                </c:pt>
                <c:pt idx="7119">
                  <c:v>3957.214</c:v>
                </c:pt>
                <c:pt idx="7120">
                  <c:v>3957.696</c:v>
                </c:pt>
                <c:pt idx="7121">
                  <c:v>3958.178</c:v>
                </c:pt>
                <c:pt idx="7122">
                  <c:v>3958.66</c:v>
                </c:pt>
                <c:pt idx="7123">
                  <c:v>3959.142</c:v>
                </c:pt>
                <c:pt idx="7124">
                  <c:v>3959.624</c:v>
                </c:pt>
                <c:pt idx="7125">
                  <c:v>3960.106</c:v>
                </c:pt>
                <c:pt idx="7126">
                  <c:v>3960.588</c:v>
                </c:pt>
                <c:pt idx="7127">
                  <c:v>3961.071</c:v>
                </c:pt>
                <c:pt idx="7128">
                  <c:v>3961.553</c:v>
                </c:pt>
                <c:pt idx="7129">
                  <c:v>3962.035</c:v>
                </c:pt>
                <c:pt idx="7130">
                  <c:v>3962.517</c:v>
                </c:pt>
                <c:pt idx="7131">
                  <c:v>3962.999</c:v>
                </c:pt>
                <c:pt idx="7132">
                  <c:v>3963.481</c:v>
                </c:pt>
                <c:pt idx="7133">
                  <c:v>3963.963</c:v>
                </c:pt>
                <c:pt idx="7134">
                  <c:v>3964.445</c:v>
                </c:pt>
                <c:pt idx="7135">
                  <c:v>3964.927</c:v>
                </c:pt>
                <c:pt idx="7136">
                  <c:v>3965.41</c:v>
                </c:pt>
                <c:pt idx="7137">
                  <c:v>3965.892</c:v>
                </c:pt>
                <c:pt idx="7138">
                  <c:v>3966.374</c:v>
                </c:pt>
                <c:pt idx="7139">
                  <c:v>3966.856</c:v>
                </c:pt>
                <c:pt idx="7140">
                  <c:v>3967.338</c:v>
                </c:pt>
                <c:pt idx="7141">
                  <c:v>3967.82</c:v>
                </c:pt>
                <c:pt idx="7142">
                  <c:v>3968.302</c:v>
                </c:pt>
                <c:pt idx="7143">
                  <c:v>3968.784</c:v>
                </c:pt>
                <c:pt idx="7144">
                  <c:v>3969.267</c:v>
                </c:pt>
                <c:pt idx="7145">
                  <c:v>3969.749</c:v>
                </c:pt>
                <c:pt idx="7146">
                  <c:v>3970.231</c:v>
                </c:pt>
                <c:pt idx="7147">
                  <c:v>3970.713</c:v>
                </c:pt>
                <c:pt idx="7148">
                  <c:v>3971.195</c:v>
                </c:pt>
                <c:pt idx="7149">
                  <c:v>3971.677</c:v>
                </c:pt>
                <c:pt idx="7150">
                  <c:v>3972.159</c:v>
                </c:pt>
                <c:pt idx="7151">
                  <c:v>3972.641</c:v>
                </c:pt>
                <c:pt idx="7152">
                  <c:v>3973.124</c:v>
                </c:pt>
                <c:pt idx="7153">
                  <c:v>3973.606</c:v>
                </c:pt>
                <c:pt idx="7154">
                  <c:v>3974.088</c:v>
                </c:pt>
                <c:pt idx="7155">
                  <c:v>3974.57</c:v>
                </c:pt>
                <c:pt idx="7156">
                  <c:v>3975.052</c:v>
                </c:pt>
                <c:pt idx="7157">
                  <c:v>3975.534</c:v>
                </c:pt>
                <c:pt idx="7158">
                  <c:v>3976.016</c:v>
                </c:pt>
                <c:pt idx="7159">
                  <c:v>3976.498</c:v>
                </c:pt>
                <c:pt idx="7160">
                  <c:v>3976.98</c:v>
                </c:pt>
                <c:pt idx="7161">
                  <c:v>3977.463</c:v>
                </c:pt>
                <c:pt idx="7162">
                  <c:v>3977.945</c:v>
                </c:pt>
                <c:pt idx="7163">
                  <c:v>3978.427</c:v>
                </c:pt>
                <c:pt idx="7164">
                  <c:v>3978.909</c:v>
                </c:pt>
                <c:pt idx="7165">
                  <c:v>3979.391</c:v>
                </c:pt>
                <c:pt idx="7166">
                  <c:v>3979.873</c:v>
                </c:pt>
                <c:pt idx="7167">
                  <c:v>3980.355</c:v>
                </c:pt>
                <c:pt idx="7168">
                  <c:v>3980.837</c:v>
                </c:pt>
                <c:pt idx="7169">
                  <c:v>3981.32</c:v>
                </c:pt>
                <c:pt idx="7170">
                  <c:v>3981.802</c:v>
                </c:pt>
                <c:pt idx="7171">
                  <c:v>3982.284</c:v>
                </c:pt>
                <c:pt idx="7172">
                  <c:v>3982.766</c:v>
                </c:pt>
                <c:pt idx="7173">
                  <c:v>3983.248</c:v>
                </c:pt>
                <c:pt idx="7174">
                  <c:v>3983.73</c:v>
                </c:pt>
                <c:pt idx="7175">
                  <c:v>3984.212</c:v>
                </c:pt>
                <c:pt idx="7176">
                  <c:v>3984.694</c:v>
                </c:pt>
                <c:pt idx="7177">
                  <c:v>3985.177</c:v>
                </c:pt>
                <c:pt idx="7178">
                  <c:v>3985.658</c:v>
                </c:pt>
                <c:pt idx="7179">
                  <c:v>3986.141</c:v>
                </c:pt>
                <c:pt idx="7180">
                  <c:v>3986.623</c:v>
                </c:pt>
                <c:pt idx="7181">
                  <c:v>3987.105</c:v>
                </c:pt>
                <c:pt idx="7182">
                  <c:v>3987.587</c:v>
                </c:pt>
                <c:pt idx="7183">
                  <c:v>3988.069</c:v>
                </c:pt>
                <c:pt idx="7184">
                  <c:v>3988.551</c:v>
                </c:pt>
                <c:pt idx="7185">
                  <c:v>3989.033</c:v>
                </c:pt>
                <c:pt idx="7186">
                  <c:v>3989.515</c:v>
                </c:pt>
                <c:pt idx="7187">
                  <c:v>3989.998</c:v>
                </c:pt>
                <c:pt idx="7188">
                  <c:v>3990.48</c:v>
                </c:pt>
                <c:pt idx="7189">
                  <c:v>3990.962</c:v>
                </c:pt>
                <c:pt idx="7190">
                  <c:v>3991.444</c:v>
                </c:pt>
                <c:pt idx="7191">
                  <c:v>3991.926</c:v>
                </c:pt>
                <c:pt idx="7192">
                  <c:v>3992.408</c:v>
                </c:pt>
                <c:pt idx="7193">
                  <c:v>3992.89</c:v>
                </c:pt>
                <c:pt idx="7194">
                  <c:v>3993.372</c:v>
                </c:pt>
                <c:pt idx="7195">
                  <c:v>3993.854</c:v>
                </c:pt>
                <c:pt idx="7196">
                  <c:v>3994.337</c:v>
                </c:pt>
                <c:pt idx="7197">
                  <c:v>3994.819</c:v>
                </c:pt>
                <c:pt idx="7198">
                  <c:v>3995.301</c:v>
                </c:pt>
                <c:pt idx="7199">
                  <c:v>3995.783</c:v>
                </c:pt>
                <c:pt idx="7200">
                  <c:v>3996.265</c:v>
                </c:pt>
                <c:pt idx="7201">
                  <c:v>3996.747</c:v>
                </c:pt>
                <c:pt idx="7202">
                  <c:v>3997.229</c:v>
                </c:pt>
                <c:pt idx="7203">
                  <c:v>3997.711</c:v>
                </c:pt>
                <c:pt idx="7204">
                  <c:v>3998.194</c:v>
                </c:pt>
                <c:pt idx="7205">
                  <c:v>3998.676</c:v>
                </c:pt>
                <c:pt idx="7206">
                  <c:v>3999.158</c:v>
                </c:pt>
                <c:pt idx="7207">
                  <c:v>3999.64</c:v>
                </c:pt>
                <c:pt idx="7208">
                  <c:v>4000.122</c:v>
                </c:pt>
              </c:numCache>
            </c:numRef>
          </c:xVal>
          <c:yVal>
            <c:numRef>
              <c:f>'[his-pmo1.xlsm]his-pmo'!$D$1:$D$7209</c:f>
              <c:numCache>
                <c:formatCode>0.000000_ </c:formatCode>
                <c:ptCount val="7209"/>
                <c:pt idx="0">
                  <c:v>111.6175</c:v>
                </c:pt>
                <c:pt idx="1">
                  <c:v>111.6143</c:v>
                </c:pt>
                <c:pt idx="2">
                  <c:v>111.4656</c:v>
                </c:pt>
                <c:pt idx="3">
                  <c:v>111.2054</c:v>
                </c:pt>
                <c:pt idx="4">
                  <c:v>110.9102</c:v>
                </c:pt>
                <c:pt idx="5">
                  <c:v>110.445</c:v>
                </c:pt>
                <c:pt idx="6">
                  <c:v>110.1062</c:v>
                </c:pt>
                <c:pt idx="7">
                  <c:v>109.6628</c:v>
                </c:pt>
                <c:pt idx="8">
                  <c:v>109.2666</c:v>
                </c:pt>
                <c:pt idx="9">
                  <c:v>108.9098</c:v>
                </c:pt>
                <c:pt idx="10">
                  <c:v>108.5167</c:v>
                </c:pt>
                <c:pt idx="11">
                  <c:v>108.045</c:v>
                </c:pt>
                <c:pt idx="12">
                  <c:v>107.4998</c:v>
                </c:pt>
                <c:pt idx="13">
                  <c:v>106.8775</c:v>
                </c:pt>
                <c:pt idx="14">
                  <c:v>106.1686</c:v>
                </c:pt>
                <c:pt idx="15">
                  <c:v>105.3936</c:v>
                </c:pt>
                <c:pt idx="16">
                  <c:v>104.6357</c:v>
                </c:pt>
                <c:pt idx="17">
                  <c:v>104.034</c:v>
                </c:pt>
                <c:pt idx="18">
                  <c:v>103.7005</c:v>
                </c:pt>
                <c:pt idx="19">
                  <c:v>103.6293</c:v>
                </c:pt>
                <c:pt idx="20">
                  <c:v>103.7138</c:v>
                </c:pt>
                <c:pt idx="21">
                  <c:v>103.8525</c:v>
                </c:pt>
                <c:pt idx="22">
                  <c:v>103.9993</c:v>
                </c:pt>
                <c:pt idx="23">
                  <c:v>104.1611</c:v>
                </c:pt>
                <c:pt idx="24">
                  <c:v>104.3488</c:v>
                </c:pt>
                <c:pt idx="25">
                  <c:v>104.5361</c:v>
                </c:pt>
                <c:pt idx="26">
                  <c:v>104.6535</c:v>
                </c:pt>
                <c:pt idx="27">
                  <c:v>104.6304</c:v>
                </c:pt>
                <c:pt idx="28">
                  <c:v>104.4209</c:v>
                </c:pt>
                <c:pt idx="29">
                  <c:v>103.9972</c:v>
                </c:pt>
                <c:pt idx="30">
                  <c:v>103.6227</c:v>
                </c:pt>
                <c:pt idx="31">
                  <c:v>103.0846</c:v>
                </c:pt>
                <c:pt idx="32">
                  <c:v>102.5821</c:v>
                </c:pt>
                <c:pt idx="33">
                  <c:v>102.1498</c:v>
                </c:pt>
                <c:pt idx="34">
                  <c:v>101.643</c:v>
                </c:pt>
                <c:pt idx="35">
                  <c:v>101.3063</c:v>
                </c:pt>
                <c:pt idx="36">
                  <c:v>100.808</c:v>
                </c:pt>
                <c:pt idx="37">
                  <c:v>100.2015</c:v>
                </c:pt>
                <c:pt idx="38">
                  <c:v>99.54678</c:v>
                </c:pt>
                <c:pt idx="39">
                  <c:v>99.0071</c:v>
                </c:pt>
                <c:pt idx="40">
                  <c:v>98.65037</c:v>
                </c:pt>
                <c:pt idx="41">
                  <c:v>98.59132</c:v>
                </c:pt>
                <c:pt idx="42">
                  <c:v>98.76765</c:v>
                </c:pt>
                <c:pt idx="43">
                  <c:v>99.08312</c:v>
                </c:pt>
                <c:pt idx="44">
                  <c:v>99.24847</c:v>
                </c:pt>
                <c:pt idx="45">
                  <c:v>99.29594</c:v>
                </c:pt>
                <c:pt idx="46">
                  <c:v>99.17036</c:v>
                </c:pt>
                <c:pt idx="47">
                  <c:v>98.9598</c:v>
                </c:pt>
                <c:pt idx="48">
                  <c:v>98.78979</c:v>
                </c:pt>
                <c:pt idx="49">
                  <c:v>98.75531</c:v>
                </c:pt>
                <c:pt idx="50">
                  <c:v>98.85101</c:v>
                </c:pt>
                <c:pt idx="51">
                  <c:v>99.10631</c:v>
                </c:pt>
                <c:pt idx="52">
                  <c:v>99.4258</c:v>
                </c:pt>
                <c:pt idx="53">
                  <c:v>99.70999</c:v>
                </c:pt>
                <c:pt idx="54">
                  <c:v>99.89737</c:v>
                </c:pt>
                <c:pt idx="55">
                  <c:v>99.96889</c:v>
                </c:pt>
                <c:pt idx="56">
                  <c:v>99.90855</c:v>
                </c:pt>
                <c:pt idx="57">
                  <c:v>99.72971</c:v>
                </c:pt>
                <c:pt idx="58">
                  <c:v>99.51979</c:v>
                </c:pt>
                <c:pt idx="59">
                  <c:v>99.19342</c:v>
                </c:pt>
                <c:pt idx="60">
                  <c:v>98.84708</c:v>
                </c:pt>
                <c:pt idx="61">
                  <c:v>98.47652</c:v>
                </c:pt>
                <c:pt idx="62">
                  <c:v>98.10822</c:v>
                </c:pt>
                <c:pt idx="63">
                  <c:v>97.80667</c:v>
                </c:pt>
                <c:pt idx="64">
                  <c:v>97.61232</c:v>
                </c:pt>
                <c:pt idx="65">
                  <c:v>97.48404</c:v>
                </c:pt>
                <c:pt idx="66">
                  <c:v>97.42355</c:v>
                </c:pt>
                <c:pt idx="67">
                  <c:v>97.35853</c:v>
                </c:pt>
                <c:pt idx="68">
                  <c:v>97.21539</c:v>
                </c:pt>
                <c:pt idx="69">
                  <c:v>96.94808</c:v>
                </c:pt>
                <c:pt idx="70">
                  <c:v>96.51978</c:v>
                </c:pt>
                <c:pt idx="71">
                  <c:v>96.20687</c:v>
                </c:pt>
                <c:pt idx="72">
                  <c:v>95.75378</c:v>
                </c:pt>
                <c:pt idx="73">
                  <c:v>95.36878</c:v>
                </c:pt>
                <c:pt idx="74">
                  <c:v>95.09611</c:v>
                </c:pt>
                <c:pt idx="75">
                  <c:v>94.92574</c:v>
                </c:pt>
                <c:pt idx="76">
                  <c:v>94.72004</c:v>
                </c:pt>
                <c:pt idx="77">
                  <c:v>94.762</c:v>
                </c:pt>
                <c:pt idx="78">
                  <c:v>94.78505</c:v>
                </c:pt>
                <c:pt idx="79">
                  <c:v>94.83984</c:v>
                </c:pt>
                <c:pt idx="80">
                  <c:v>94.92747</c:v>
                </c:pt>
                <c:pt idx="81">
                  <c:v>95.03172</c:v>
                </c:pt>
                <c:pt idx="82">
                  <c:v>95.11388</c:v>
                </c:pt>
                <c:pt idx="83">
                  <c:v>95.13012</c:v>
                </c:pt>
                <c:pt idx="84">
                  <c:v>95.05434</c:v>
                </c:pt>
                <c:pt idx="85">
                  <c:v>94.89717</c:v>
                </c:pt>
                <c:pt idx="86">
                  <c:v>94.70373</c:v>
                </c:pt>
                <c:pt idx="87">
                  <c:v>94.53439</c:v>
                </c:pt>
                <c:pt idx="88">
                  <c:v>94.44044</c:v>
                </c:pt>
                <c:pt idx="89">
                  <c:v>94.43154</c:v>
                </c:pt>
                <c:pt idx="90">
                  <c:v>94.52152</c:v>
                </c:pt>
                <c:pt idx="91">
                  <c:v>94.54284</c:v>
                </c:pt>
                <c:pt idx="92">
                  <c:v>94.42763</c:v>
                </c:pt>
                <c:pt idx="93">
                  <c:v>94.27562</c:v>
                </c:pt>
                <c:pt idx="94">
                  <c:v>94.03933</c:v>
                </c:pt>
                <c:pt idx="95">
                  <c:v>93.72968</c:v>
                </c:pt>
                <c:pt idx="96">
                  <c:v>93.44352</c:v>
                </c:pt>
                <c:pt idx="97">
                  <c:v>93.21989</c:v>
                </c:pt>
                <c:pt idx="98">
                  <c:v>93.05092</c:v>
                </c:pt>
                <c:pt idx="99">
                  <c:v>92.8362</c:v>
                </c:pt>
                <c:pt idx="100">
                  <c:v>92.63885</c:v>
                </c:pt>
                <c:pt idx="101">
                  <c:v>92.37637</c:v>
                </c:pt>
                <c:pt idx="102">
                  <c:v>92.05663</c:v>
                </c:pt>
                <c:pt idx="103">
                  <c:v>91.72169</c:v>
                </c:pt>
                <c:pt idx="104">
                  <c:v>91.42953</c:v>
                </c:pt>
                <c:pt idx="105">
                  <c:v>91.22315</c:v>
                </c:pt>
                <c:pt idx="106">
                  <c:v>91.10929</c:v>
                </c:pt>
                <c:pt idx="107">
                  <c:v>91.0586</c:v>
                </c:pt>
                <c:pt idx="108">
                  <c:v>91.0288</c:v>
                </c:pt>
                <c:pt idx="109">
                  <c:v>90.98396</c:v>
                </c:pt>
                <c:pt idx="110">
                  <c:v>90.91368</c:v>
                </c:pt>
                <c:pt idx="111">
                  <c:v>90.82927</c:v>
                </c:pt>
                <c:pt idx="112">
                  <c:v>90.74904</c:v>
                </c:pt>
                <c:pt idx="113">
                  <c:v>90.68116</c:v>
                </c:pt>
                <c:pt idx="114">
                  <c:v>90.60973</c:v>
                </c:pt>
                <c:pt idx="115">
                  <c:v>90.50202</c:v>
                </c:pt>
                <c:pt idx="116">
                  <c:v>90.32668</c:v>
                </c:pt>
                <c:pt idx="117">
                  <c:v>90.07325</c:v>
                </c:pt>
                <c:pt idx="118">
                  <c:v>89.75961</c:v>
                </c:pt>
                <c:pt idx="119">
                  <c:v>89.42716</c:v>
                </c:pt>
                <c:pt idx="120">
                  <c:v>89.1226</c:v>
                </c:pt>
                <c:pt idx="121">
                  <c:v>88.87751</c:v>
                </c:pt>
                <c:pt idx="122">
                  <c:v>88.69613</c:v>
                </c:pt>
                <c:pt idx="123">
                  <c:v>88.55893</c:v>
                </c:pt>
                <c:pt idx="124">
                  <c:v>88.43756</c:v>
                </c:pt>
                <c:pt idx="125">
                  <c:v>88.31289</c:v>
                </c:pt>
                <c:pt idx="126">
                  <c:v>88.18498</c:v>
                </c:pt>
                <c:pt idx="127">
                  <c:v>88.07265</c:v>
                </c:pt>
                <c:pt idx="128">
                  <c:v>87.99999</c:v>
                </c:pt>
                <c:pt idx="129">
                  <c:v>88.0164</c:v>
                </c:pt>
                <c:pt idx="130">
                  <c:v>88.07937</c:v>
                </c:pt>
                <c:pt idx="131">
                  <c:v>88.16184</c:v>
                </c:pt>
                <c:pt idx="132">
                  <c:v>88.22782</c:v>
                </c:pt>
                <c:pt idx="133">
                  <c:v>88.24576</c:v>
                </c:pt>
                <c:pt idx="134">
                  <c:v>88.19958</c:v>
                </c:pt>
                <c:pt idx="135">
                  <c:v>88.09414</c:v>
                </c:pt>
                <c:pt idx="136">
                  <c:v>87.95412</c:v>
                </c:pt>
                <c:pt idx="137">
                  <c:v>87.81516</c:v>
                </c:pt>
                <c:pt idx="138">
                  <c:v>87.71039</c:v>
                </c:pt>
                <c:pt idx="139">
                  <c:v>87.65812</c:v>
                </c:pt>
                <c:pt idx="140">
                  <c:v>87.65725</c:v>
                </c:pt>
                <c:pt idx="141">
                  <c:v>87.69186</c:v>
                </c:pt>
                <c:pt idx="142">
                  <c:v>87.74045</c:v>
                </c:pt>
                <c:pt idx="143">
                  <c:v>87.78376</c:v>
                </c:pt>
                <c:pt idx="144">
                  <c:v>87.8086</c:v>
                </c:pt>
                <c:pt idx="145">
                  <c:v>87.80907</c:v>
                </c:pt>
                <c:pt idx="146">
                  <c:v>87.78435</c:v>
                </c:pt>
                <c:pt idx="147">
                  <c:v>87.73775</c:v>
                </c:pt>
                <c:pt idx="148">
                  <c:v>87.67508</c:v>
                </c:pt>
                <c:pt idx="149">
                  <c:v>87.6041</c:v>
                </c:pt>
                <c:pt idx="150">
                  <c:v>87.53385</c:v>
                </c:pt>
                <c:pt idx="151">
                  <c:v>87.4741</c:v>
                </c:pt>
                <c:pt idx="152">
                  <c:v>87.43224</c:v>
                </c:pt>
                <c:pt idx="153">
                  <c:v>87.41075</c:v>
                </c:pt>
                <c:pt idx="154">
                  <c:v>87.40522</c:v>
                </c:pt>
                <c:pt idx="155">
                  <c:v>87.40565</c:v>
                </c:pt>
                <c:pt idx="156">
                  <c:v>87.40173</c:v>
                </c:pt>
                <c:pt idx="157">
                  <c:v>87.3883</c:v>
                </c:pt>
                <c:pt idx="158">
                  <c:v>87.36852</c:v>
                </c:pt>
                <c:pt idx="159">
                  <c:v>87.35372</c:v>
                </c:pt>
                <c:pt idx="160">
                  <c:v>87.35823</c:v>
                </c:pt>
                <c:pt idx="161">
                  <c:v>87.39342</c:v>
                </c:pt>
                <c:pt idx="162">
                  <c:v>87.46101</c:v>
                </c:pt>
                <c:pt idx="163">
                  <c:v>87.55233</c:v>
                </c:pt>
                <c:pt idx="164">
                  <c:v>87.65143</c:v>
                </c:pt>
                <c:pt idx="165">
                  <c:v>87.74216</c:v>
                </c:pt>
                <c:pt idx="166">
                  <c:v>87.81341</c:v>
                </c:pt>
                <c:pt idx="167">
                  <c:v>87.86253</c:v>
                </c:pt>
                <c:pt idx="168">
                  <c:v>87.89369</c:v>
                </c:pt>
                <c:pt idx="169">
                  <c:v>87.91453</c:v>
                </c:pt>
                <c:pt idx="170">
                  <c:v>87.92995</c:v>
                </c:pt>
                <c:pt idx="171">
                  <c:v>87.9409</c:v>
                </c:pt>
                <c:pt idx="172">
                  <c:v>87.944</c:v>
                </c:pt>
                <c:pt idx="173">
                  <c:v>87.93584</c:v>
                </c:pt>
                <c:pt idx="174">
                  <c:v>87.9167</c:v>
                </c:pt>
                <c:pt idx="175">
                  <c:v>87.89222</c:v>
                </c:pt>
                <c:pt idx="176">
                  <c:v>87.87177</c:v>
                </c:pt>
                <c:pt idx="177">
                  <c:v>87.8638</c:v>
                </c:pt>
                <c:pt idx="178">
                  <c:v>87.8707</c:v>
                </c:pt>
                <c:pt idx="179">
                  <c:v>87.88718</c:v>
                </c:pt>
                <c:pt idx="180">
                  <c:v>87.90244</c:v>
                </c:pt>
                <c:pt idx="181">
                  <c:v>87.9064</c:v>
                </c:pt>
                <c:pt idx="182">
                  <c:v>87.89535</c:v>
                </c:pt>
                <c:pt idx="183">
                  <c:v>87.87461</c:v>
                </c:pt>
                <c:pt idx="184">
                  <c:v>87.85706</c:v>
                </c:pt>
                <c:pt idx="185">
                  <c:v>87.85683</c:v>
                </c:pt>
                <c:pt idx="186">
                  <c:v>87.8821</c:v>
                </c:pt>
                <c:pt idx="187">
                  <c:v>87.93111</c:v>
                </c:pt>
                <c:pt idx="188">
                  <c:v>87.99293</c:v>
                </c:pt>
                <c:pt idx="189">
                  <c:v>88.05262</c:v>
                </c:pt>
                <c:pt idx="190">
                  <c:v>88.09768</c:v>
                </c:pt>
                <c:pt idx="191">
                  <c:v>88.12325</c:v>
                </c:pt>
                <c:pt idx="192">
                  <c:v>88.13213</c:v>
                </c:pt>
                <c:pt idx="193">
                  <c:v>88.13151</c:v>
                </c:pt>
                <c:pt idx="194">
                  <c:v>88.12759</c:v>
                </c:pt>
                <c:pt idx="195">
                  <c:v>88.12176</c:v>
                </c:pt>
                <c:pt idx="196">
                  <c:v>88.11063</c:v>
                </c:pt>
                <c:pt idx="197">
                  <c:v>88.08939</c:v>
                </c:pt>
                <c:pt idx="198">
                  <c:v>88.05613</c:v>
                </c:pt>
                <c:pt idx="199">
                  <c:v>88.01506</c:v>
                </c:pt>
                <c:pt idx="200">
                  <c:v>87.97576</c:v>
                </c:pt>
                <c:pt idx="201">
                  <c:v>87.94942</c:v>
                </c:pt>
                <c:pt idx="202">
                  <c:v>87.94412</c:v>
                </c:pt>
                <c:pt idx="203">
                  <c:v>87.96112</c:v>
                </c:pt>
                <c:pt idx="204">
                  <c:v>87.99509</c:v>
                </c:pt>
                <c:pt idx="205">
                  <c:v>88.03708</c:v>
                </c:pt>
                <c:pt idx="206">
                  <c:v>88.0781</c:v>
                </c:pt>
                <c:pt idx="207">
                  <c:v>88.11257</c:v>
                </c:pt>
                <c:pt idx="208">
                  <c:v>88.13887</c:v>
                </c:pt>
                <c:pt idx="209">
                  <c:v>88.1584</c:v>
                </c:pt>
                <c:pt idx="210">
                  <c:v>88.17327</c:v>
                </c:pt>
                <c:pt idx="211">
                  <c:v>88.18469</c:v>
                </c:pt>
                <c:pt idx="212">
                  <c:v>88.19273</c:v>
                </c:pt>
                <c:pt idx="213">
                  <c:v>88.19671</c:v>
                </c:pt>
                <c:pt idx="214">
                  <c:v>88.19698</c:v>
                </c:pt>
                <c:pt idx="215">
                  <c:v>88.19547</c:v>
                </c:pt>
                <c:pt idx="216">
                  <c:v>88.19537</c:v>
                </c:pt>
                <c:pt idx="217">
                  <c:v>88.19967</c:v>
                </c:pt>
                <c:pt idx="218">
                  <c:v>88.20982</c:v>
                </c:pt>
                <c:pt idx="219">
                  <c:v>88.22491</c:v>
                </c:pt>
                <c:pt idx="220">
                  <c:v>88.24222</c:v>
                </c:pt>
                <c:pt idx="221">
                  <c:v>88.25854</c:v>
                </c:pt>
                <c:pt idx="222">
                  <c:v>88.27198</c:v>
                </c:pt>
                <c:pt idx="223">
                  <c:v>88.28232</c:v>
                </c:pt>
                <c:pt idx="224">
                  <c:v>88.29107</c:v>
                </c:pt>
                <c:pt idx="225">
                  <c:v>88.30039</c:v>
                </c:pt>
                <c:pt idx="226">
                  <c:v>88.31159</c:v>
                </c:pt>
                <c:pt idx="227">
                  <c:v>88.32456</c:v>
                </c:pt>
                <c:pt idx="228">
                  <c:v>88.33797</c:v>
                </c:pt>
                <c:pt idx="229">
                  <c:v>88.35015</c:v>
                </c:pt>
                <c:pt idx="230">
                  <c:v>88.36028</c:v>
                </c:pt>
                <c:pt idx="231">
                  <c:v>88.36836</c:v>
                </c:pt>
                <c:pt idx="232">
                  <c:v>88.37562</c:v>
                </c:pt>
                <c:pt idx="233">
                  <c:v>88.38309</c:v>
                </c:pt>
                <c:pt idx="234">
                  <c:v>88.39128</c:v>
                </c:pt>
                <c:pt idx="235">
                  <c:v>88.39996</c:v>
                </c:pt>
                <c:pt idx="236">
                  <c:v>88.40897</c:v>
                </c:pt>
                <c:pt idx="237">
                  <c:v>88.41887</c:v>
                </c:pt>
                <c:pt idx="238">
                  <c:v>88.43126</c:v>
                </c:pt>
                <c:pt idx="239">
                  <c:v>88.44855</c:v>
                </c:pt>
                <c:pt idx="240">
                  <c:v>88.47273</c:v>
                </c:pt>
                <c:pt idx="241">
                  <c:v>88.50455</c:v>
                </c:pt>
                <c:pt idx="242">
                  <c:v>88.54263</c:v>
                </c:pt>
                <c:pt idx="243">
                  <c:v>88.58427</c:v>
                </c:pt>
                <c:pt idx="244">
                  <c:v>88.62656</c:v>
                </c:pt>
                <c:pt idx="245">
                  <c:v>88.6674</c:v>
                </c:pt>
                <c:pt idx="246">
                  <c:v>88.70618</c:v>
                </c:pt>
                <c:pt idx="247">
                  <c:v>88.74327</c:v>
                </c:pt>
                <c:pt idx="248">
                  <c:v>88.77898</c:v>
                </c:pt>
                <c:pt idx="249">
                  <c:v>88.8126</c:v>
                </c:pt>
                <c:pt idx="250">
                  <c:v>88.84231</c:v>
                </c:pt>
                <c:pt idx="251">
                  <c:v>88.86565</c:v>
                </c:pt>
                <c:pt idx="252">
                  <c:v>88.88123</c:v>
                </c:pt>
                <c:pt idx="253">
                  <c:v>88.88967</c:v>
                </c:pt>
                <c:pt idx="254">
                  <c:v>88.8942</c:v>
                </c:pt>
                <c:pt idx="255">
                  <c:v>88.89976</c:v>
                </c:pt>
                <c:pt idx="256">
                  <c:v>88.91107</c:v>
                </c:pt>
                <c:pt idx="257">
                  <c:v>88.93088</c:v>
                </c:pt>
                <c:pt idx="258">
                  <c:v>88.95829</c:v>
                </c:pt>
                <c:pt idx="259">
                  <c:v>88.98935</c:v>
                </c:pt>
                <c:pt idx="260">
                  <c:v>89.01875</c:v>
                </c:pt>
                <c:pt idx="261">
                  <c:v>89.04211</c:v>
                </c:pt>
                <c:pt idx="262">
                  <c:v>89.05762</c:v>
                </c:pt>
                <c:pt idx="263">
                  <c:v>89.06651</c:v>
                </c:pt>
                <c:pt idx="264">
                  <c:v>89.07223</c:v>
                </c:pt>
                <c:pt idx="265">
                  <c:v>89.07878</c:v>
                </c:pt>
                <c:pt idx="266">
                  <c:v>89.0888</c:v>
                </c:pt>
                <c:pt idx="267">
                  <c:v>89.10284</c:v>
                </c:pt>
                <c:pt idx="268">
                  <c:v>89.1197</c:v>
                </c:pt>
                <c:pt idx="269">
                  <c:v>89.13738</c:v>
                </c:pt>
                <c:pt idx="270">
                  <c:v>89.1543</c:v>
                </c:pt>
                <c:pt idx="271">
                  <c:v>89.17007</c:v>
                </c:pt>
                <c:pt idx="272">
                  <c:v>89.1851</c:v>
                </c:pt>
                <c:pt idx="273">
                  <c:v>89.20012</c:v>
                </c:pt>
                <c:pt idx="274">
                  <c:v>89.21525</c:v>
                </c:pt>
                <c:pt idx="275">
                  <c:v>89.22977</c:v>
                </c:pt>
                <c:pt idx="276">
                  <c:v>89.24251</c:v>
                </c:pt>
                <c:pt idx="277">
                  <c:v>89.25246</c:v>
                </c:pt>
                <c:pt idx="278">
                  <c:v>89.25948</c:v>
                </c:pt>
                <c:pt idx="279">
                  <c:v>89.26461</c:v>
                </c:pt>
                <c:pt idx="280">
                  <c:v>89.26957</c:v>
                </c:pt>
                <c:pt idx="281">
                  <c:v>89.27605</c:v>
                </c:pt>
                <c:pt idx="282">
                  <c:v>89.28499</c:v>
                </c:pt>
                <c:pt idx="283">
                  <c:v>89.2963</c:v>
                </c:pt>
                <c:pt idx="284">
                  <c:v>89.30917</c:v>
                </c:pt>
                <c:pt idx="285">
                  <c:v>89.32281</c:v>
                </c:pt>
                <c:pt idx="286">
                  <c:v>89.33679</c:v>
                </c:pt>
                <c:pt idx="287">
                  <c:v>89.35126</c:v>
                </c:pt>
                <c:pt idx="288">
                  <c:v>89.36665</c:v>
                </c:pt>
                <c:pt idx="289">
                  <c:v>89.38317</c:v>
                </c:pt>
                <c:pt idx="290">
                  <c:v>89.40051</c:v>
                </c:pt>
                <c:pt idx="291">
                  <c:v>89.41758</c:v>
                </c:pt>
                <c:pt idx="292">
                  <c:v>89.43277</c:v>
                </c:pt>
                <c:pt idx="293">
                  <c:v>89.44402</c:v>
                </c:pt>
                <c:pt idx="294">
                  <c:v>89.44954</c:v>
                </c:pt>
                <c:pt idx="295">
                  <c:v>89.44909</c:v>
                </c:pt>
                <c:pt idx="296">
                  <c:v>89.44515</c:v>
                </c:pt>
                <c:pt idx="297">
                  <c:v>89.44173</c:v>
                </c:pt>
                <c:pt idx="298">
                  <c:v>89.44024</c:v>
                </c:pt>
                <c:pt idx="299">
                  <c:v>89.44048</c:v>
                </c:pt>
                <c:pt idx="300">
                  <c:v>89.44317</c:v>
                </c:pt>
                <c:pt idx="301">
                  <c:v>89.44916</c:v>
                </c:pt>
                <c:pt idx="302">
                  <c:v>89.45844</c:v>
                </c:pt>
                <c:pt idx="303">
                  <c:v>89.47045</c:v>
                </c:pt>
                <c:pt idx="304">
                  <c:v>89.48444</c:v>
                </c:pt>
                <c:pt idx="305">
                  <c:v>89.49929</c:v>
                </c:pt>
                <c:pt idx="306">
                  <c:v>89.51352</c:v>
                </c:pt>
                <c:pt idx="307">
                  <c:v>89.52562</c:v>
                </c:pt>
                <c:pt idx="308">
                  <c:v>89.53471</c:v>
                </c:pt>
                <c:pt idx="309">
                  <c:v>89.54112</c:v>
                </c:pt>
                <c:pt idx="310">
                  <c:v>89.54671</c:v>
                </c:pt>
                <c:pt idx="311">
                  <c:v>89.55437</c:v>
                </c:pt>
                <c:pt idx="312">
                  <c:v>89.56689</c:v>
                </c:pt>
                <c:pt idx="313">
                  <c:v>89.58607</c:v>
                </c:pt>
                <c:pt idx="314">
                  <c:v>89.6115</c:v>
                </c:pt>
                <c:pt idx="315">
                  <c:v>89.64088</c:v>
                </c:pt>
                <c:pt idx="316">
                  <c:v>89.67078</c:v>
                </c:pt>
                <c:pt idx="317">
                  <c:v>89.69794</c:v>
                </c:pt>
                <c:pt idx="318">
                  <c:v>89.72045</c:v>
                </c:pt>
                <c:pt idx="319">
                  <c:v>89.73825</c:v>
                </c:pt>
                <c:pt idx="320">
                  <c:v>89.75273</c:v>
                </c:pt>
                <c:pt idx="321">
                  <c:v>89.76572</c:v>
                </c:pt>
                <c:pt idx="322">
                  <c:v>89.77883</c:v>
                </c:pt>
                <c:pt idx="323">
                  <c:v>89.79254</c:v>
                </c:pt>
                <c:pt idx="324">
                  <c:v>89.80682</c:v>
                </c:pt>
                <c:pt idx="325">
                  <c:v>89.82105</c:v>
                </c:pt>
                <c:pt idx="326">
                  <c:v>89.83508</c:v>
                </c:pt>
                <c:pt idx="327">
                  <c:v>89.84927</c:v>
                </c:pt>
                <c:pt idx="328">
                  <c:v>89.86437</c:v>
                </c:pt>
                <c:pt idx="329">
                  <c:v>89.88091</c:v>
                </c:pt>
                <c:pt idx="330">
                  <c:v>89.89864</c:v>
                </c:pt>
                <c:pt idx="331">
                  <c:v>89.91641</c:v>
                </c:pt>
                <c:pt idx="332">
                  <c:v>89.93248</c:v>
                </c:pt>
                <c:pt idx="333">
                  <c:v>89.94527</c:v>
                </c:pt>
                <c:pt idx="334">
                  <c:v>89.95403</c:v>
                </c:pt>
                <c:pt idx="335">
                  <c:v>89.9593</c:v>
                </c:pt>
                <c:pt idx="336">
                  <c:v>89.96273</c:v>
                </c:pt>
                <c:pt idx="337">
                  <c:v>89.96655</c:v>
                </c:pt>
                <c:pt idx="338">
                  <c:v>89.97266</c:v>
                </c:pt>
                <c:pt idx="339">
                  <c:v>89.98213</c:v>
                </c:pt>
                <c:pt idx="340">
                  <c:v>89.995</c:v>
                </c:pt>
                <c:pt idx="341">
                  <c:v>90.01041</c:v>
                </c:pt>
                <c:pt idx="342">
                  <c:v>90.02727</c:v>
                </c:pt>
                <c:pt idx="343">
                  <c:v>90.04475</c:v>
                </c:pt>
                <c:pt idx="344">
                  <c:v>90.06244</c:v>
                </c:pt>
                <c:pt idx="345">
                  <c:v>90.0803</c:v>
                </c:pt>
                <c:pt idx="346">
                  <c:v>90.09837</c:v>
                </c:pt>
                <c:pt idx="347">
                  <c:v>90.11668</c:v>
                </c:pt>
                <c:pt idx="348">
                  <c:v>90.13503</c:v>
                </c:pt>
                <c:pt idx="349">
                  <c:v>90.1531</c:v>
                </c:pt>
                <c:pt idx="350">
                  <c:v>90.17076</c:v>
                </c:pt>
                <c:pt idx="351">
                  <c:v>90.18818</c:v>
                </c:pt>
                <c:pt idx="352">
                  <c:v>90.2057</c:v>
                </c:pt>
                <c:pt idx="353">
                  <c:v>90.22395</c:v>
                </c:pt>
                <c:pt idx="354">
                  <c:v>90.24339</c:v>
                </c:pt>
                <c:pt idx="355">
                  <c:v>90.26453</c:v>
                </c:pt>
                <c:pt idx="356">
                  <c:v>90.2876</c:v>
                </c:pt>
                <c:pt idx="357">
                  <c:v>90.31265</c:v>
                </c:pt>
                <c:pt idx="358">
                  <c:v>90.33965</c:v>
                </c:pt>
                <c:pt idx="359">
                  <c:v>90.36813</c:v>
                </c:pt>
                <c:pt idx="360">
                  <c:v>90.39744</c:v>
                </c:pt>
                <c:pt idx="361">
                  <c:v>90.42646</c:v>
                </c:pt>
                <c:pt idx="362">
                  <c:v>90.45387</c:v>
                </c:pt>
                <c:pt idx="363">
                  <c:v>90.4783</c:v>
                </c:pt>
                <c:pt idx="364">
                  <c:v>90.49893</c:v>
                </c:pt>
                <c:pt idx="365">
                  <c:v>90.5155</c:v>
                </c:pt>
                <c:pt idx="366">
                  <c:v>90.52858</c:v>
                </c:pt>
                <c:pt idx="367">
                  <c:v>90.53929</c:v>
                </c:pt>
                <c:pt idx="368">
                  <c:v>90.54895</c:v>
                </c:pt>
                <c:pt idx="369">
                  <c:v>90.55891</c:v>
                </c:pt>
                <c:pt idx="370">
                  <c:v>90.57014</c:v>
                </c:pt>
                <c:pt idx="371">
                  <c:v>90.58333</c:v>
                </c:pt>
                <c:pt idx="372">
                  <c:v>90.59898</c:v>
                </c:pt>
                <c:pt idx="373">
                  <c:v>90.61748</c:v>
                </c:pt>
                <c:pt idx="374">
                  <c:v>90.63914</c:v>
                </c:pt>
                <c:pt idx="375">
                  <c:v>90.66402</c:v>
                </c:pt>
                <c:pt idx="376">
                  <c:v>90.69177</c:v>
                </c:pt>
                <c:pt idx="377">
                  <c:v>90.72141</c:v>
                </c:pt>
                <c:pt idx="378">
                  <c:v>90.75137</c:v>
                </c:pt>
                <c:pt idx="379">
                  <c:v>90.78011</c:v>
                </c:pt>
                <c:pt idx="380">
                  <c:v>90.80634</c:v>
                </c:pt>
                <c:pt idx="381">
                  <c:v>90.8297</c:v>
                </c:pt>
                <c:pt idx="382">
                  <c:v>90.85054</c:v>
                </c:pt>
                <c:pt idx="383">
                  <c:v>90.86996</c:v>
                </c:pt>
                <c:pt idx="384">
                  <c:v>90.88913</c:v>
                </c:pt>
                <c:pt idx="385">
                  <c:v>90.90866</c:v>
                </c:pt>
                <c:pt idx="386">
                  <c:v>90.92877</c:v>
                </c:pt>
                <c:pt idx="387">
                  <c:v>90.94894</c:v>
                </c:pt>
                <c:pt idx="388">
                  <c:v>90.96854</c:v>
                </c:pt>
                <c:pt idx="389">
                  <c:v>90.98717</c:v>
                </c:pt>
                <c:pt idx="390">
                  <c:v>91.00488</c:v>
                </c:pt>
                <c:pt idx="391">
                  <c:v>91.02212</c:v>
                </c:pt>
                <c:pt idx="392">
                  <c:v>91.03937</c:v>
                </c:pt>
                <c:pt idx="393">
                  <c:v>91.05679</c:v>
                </c:pt>
                <c:pt idx="394">
                  <c:v>91.07401</c:v>
                </c:pt>
                <c:pt idx="395">
                  <c:v>91.09026</c:v>
                </c:pt>
                <c:pt idx="396">
                  <c:v>91.10494</c:v>
                </c:pt>
                <c:pt idx="397">
                  <c:v>91.11794</c:v>
                </c:pt>
                <c:pt idx="398">
                  <c:v>91.13007</c:v>
                </c:pt>
                <c:pt idx="399">
                  <c:v>91.14293</c:v>
                </c:pt>
                <c:pt idx="400">
                  <c:v>91.15826</c:v>
                </c:pt>
                <c:pt idx="401">
                  <c:v>91.17743</c:v>
                </c:pt>
                <c:pt idx="402">
                  <c:v>91.20076</c:v>
                </c:pt>
                <c:pt idx="403">
                  <c:v>91.2272</c:v>
                </c:pt>
                <c:pt idx="404">
                  <c:v>91.25476</c:v>
                </c:pt>
                <c:pt idx="405">
                  <c:v>91.28105</c:v>
                </c:pt>
                <c:pt idx="406">
                  <c:v>91.30419</c:v>
                </c:pt>
                <c:pt idx="407">
                  <c:v>91.32343</c:v>
                </c:pt>
                <c:pt idx="408">
                  <c:v>91.339</c:v>
                </c:pt>
                <c:pt idx="409">
                  <c:v>91.352</c:v>
                </c:pt>
                <c:pt idx="410">
                  <c:v>91.36375</c:v>
                </c:pt>
                <c:pt idx="411">
                  <c:v>91.37547</c:v>
                </c:pt>
                <c:pt idx="412">
                  <c:v>91.38803</c:v>
                </c:pt>
                <c:pt idx="413">
                  <c:v>91.40198</c:v>
                </c:pt>
                <c:pt idx="414">
                  <c:v>91.41763</c:v>
                </c:pt>
                <c:pt idx="415">
                  <c:v>91.43514</c:v>
                </c:pt>
                <c:pt idx="416">
                  <c:v>91.45441</c:v>
                </c:pt>
                <c:pt idx="417">
                  <c:v>91.47521</c:v>
                </c:pt>
                <c:pt idx="418">
                  <c:v>91.49695</c:v>
                </c:pt>
                <c:pt idx="419">
                  <c:v>91.5188</c:v>
                </c:pt>
                <c:pt idx="420">
                  <c:v>91.53983</c:v>
                </c:pt>
                <c:pt idx="421">
                  <c:v>91.55931</c:v>
                </c:pt>
                <c:pt idx="422">
                  <c:v>91.57674</c:v>
                </c:pt>
                <c:pt idx="423">
                  <c:v>91.59181</c:v>
                </c:pt>
                <c:pt idx="424">
                  <c:v>91.60454</c:v>
                </c:pt>
                <c:pt idx="425">
                  <c:v>91.61501</c:v>
                </c:pt>
                <c:pt idx="426">
                  <c:v>91.62333</c:v>
                </c:pt>
                <c:pt idx="427">
                  <c:v>91.62982</c:v>
                </c:pt>
                <c:pt idx="428">
                  <c:v>91.635</c:v>
                </c:pt>
                <c:pt idx="429">
                  <c:v>91.63967</c:v>
                </c:pt>
                <c:pt idx="430">
                  <c:v>91.64498</c:v>
                </c:pt>
                <c:pt idx="431">
                  <c:v>91.65218</c:v>
                </c:pt>
                <c:pt idx="432">
                  <c:v>91.66231</c:v>
                </c:pt>
                <c:pt idx="433">
                  <c:v>91.67583</c:v>
                </c:pt>
                <c:pt idx="434">
                  <c:v>91.69244</c:v>
                </c:pt>
                <c:pt idx="435">
                  <c:v>91.71118</c:v>
                </c:pt>
                <c:pt idx="436">
                  <c:v>91.73054</c:v>
                </c:pt>
                <c:pt idx="437">
                  <c:v>91.74905</c:v>
                </c:pt>
                <c:pt idx="438">
                  <c:v>91.76552</c:v>
                </c:pt>
                <c:pt idx="439">
                  <c:v>91.77934</c:v>
                </c:pt>
                <c:pt idx="440">
                  <c:v>91.79035</c:v>
                </c:pt>
                <c:pt idx="441">
                  <c:v>91.79877</c:v>
                </c:pt>
                <c:pt idx="442">
                  <c:v>91.80501</c:v>
                </c:pt>
                <c:pt idx="443">
                  <c:v>91.80957</c:v>
                </c:pt>
                <c:pt idx="444">
                  <c:v>91.81299</c:v>
                </c:pt>
                <c:pt idx="445">
                  <c:v>91.81599</c:v>
                </c:pt>
                <c:pt idx="446">
                  <c:v>91.81934</c:v>
                </c:pt>
                <c:pt idx="447">
                  <c:v>91.82392</c:v>
                </c:pt>
                <c:pt idx="448">
                  <c:v>91.83043</c:v>
                </c:pt>
                <c:pt idx="449">
                  <c:v>91.83901</c:v>
                </c:pt>
                <c:pt idx="450">
                  <c:v>91.84931</c:v>
                </c:pt>
                <c:pt idx="451">
                  <c:v>91.86037</c:v>
                </c:pt>
                <c:pt idx="452">
                  <c:v>91.871</c:v>
                </c:pt>
                <c:pt idx="453">
                  <c:v>91.8801</c:v>
                </c:pt>
                <c:pt idx="454">
                  <c:v>91.88713</c:v>
                </c:pt>
                <c:pt idx="455">
                  <c:v>91.89215</c:v>
                </c:pt>
                <c:pt idx="456">
                  <c:v>91.89588</c:v>
                </c:pt>
                <c:pt idx="457">
                  <c:v>91.8993</c:v>
                </c:pt>
                <c:pt idx="458">
                  <c:v>91.90326</c:v>
                </c:pt>
                <c:pt idx="459">
                  <c:v>91.90815</c:v>
                </c:pt>
                <c:pt idx="460">
                  <c:v>91.91384</c:v>
                </c:pt>
                <c:pt idx="461">
                  <c:v>91.91978</c:v>
                </c:pt>
                <c:pt idx="462">
                  <c:v>91.92522</c:v>
                </c:pt>
                <c:pt idx="463">
                  <c:v>91.92961</c:v>
                </c:pt>
                <c:pt idx="464">
                  <c:v>91.93272</c:v>
                </c:pt>
                <c:pt idx="465">
                  <c:v>91.93473</c:v>
                </c:pt>
                <c:pt idx="466">
                  <c:v>91.93607</c:v>
                </c:pt>
                <c:pt idx="467">
                  <c:v>91.93711</c:v>
                </c:pt>
                <c:pt idx="468">
                  <c:v>91.93813</c:v>
                </c:pt>
                <c:pt idx="469">
                  <c:v>91.93906</c:v>
                </c:pt>
                <c:pt idx="470">
                  <c:v>91.93948</c:v>
                </c:pt>
                <c:pt idx="471">
                  <c:v>91.9389</c:v>
                </c:pt>
                <c:pt idx="472">
                  <c:v>91.93681</c:v>
                </c:pt>
                <c:pt idx="473">
                  <c:v>91.93282</c:v>
                </c:pt>
                <c:pt idx="474">
                  <c:v>91.92687</c:v>
                </c:pt>
                <c:pt idx="475">
                  <c:v>91.91917</c:v>
                </c:pt>
                <c:pt idx="476">
                  <c:v>91.91021</c:v>
                </c:pt>
                <c:pt idx="477">
                  <c:v>91.90057</c:v>
                </c:pt>
                <c:pt idx="478">
                  <c:v>91.89081</c:v>
                </c:pt>
                <c:pt idx="479">
                  <c:v>91.88139</c:v>
                </c:pt>
                <c:pt idx="480">
                  <c:v>91.87263</c:v>
                </c:pt>
                <c:pt idx="481">
                  <c:v>91.86463</c:v>
                </c:pt>
                <c:pt idx="482">
                  <c:v>91.85741</c:v>
                </c:pt>
                <c:pt idx="483">
                  <c:v>91.85091</c:v>
                </c:pt>
                <c:pt idx="484">
                  <c:v>91.84525</c:v>
                </c:pt>
                <c:pt idx="485">
                  <c:v>91.84058</c:v>
                </c:pt>
                <c:pt idx="486">
                  <c:v>91.83733</c:v>
                </c:pt>
                <c:pt idx="487">
                  <c:v>91.83579</c:v>
                </c:pt>
                <c:pt idx="488">
                  <c:v>91.83633</c:v>
                </c:pt>
                <c:pt idx="489">
                  <c:v>91.83884</c:v>
                </c:pt>
                <c:pt idx="490">
                  <c:v>91.84291</c:v>
                </c:pt>
                <c:pt idx="491">
                  <c:v>91.84777</c:v>
                </c:pt>
                <c:pt idx="492">
                  <c:v>91.85262</c:v>
                </c:pt>
                <c:pt idx="493">
                  <c:v>91.8567</c:v>
                </c:pt>
                <c:pt idx="494">
                  <c:v>91.8596</c:v>
                </c:pt>
                <c:pt idx="495">
                  <c:v>91.86141</c:v>
                </c:pt>
                <c:pt idx="496">
                  <c:v>91.86247</c:v>
                </c:pt>
                <c:pt idx="497">
                  <c:v>91.86346</c:v>
                </c:pt>
                <c:pt idx="498">
                  <c:v>91.8649</c:v>
                </c:pt>
                <c:pt idx="499">
                  <c:v>91.86719</c:v>
                </c:pt>
                <c:pt idx="500">
                  <c:v>91.87035</c:v>
                </c:pt>
                <c:pt idx="501">
                  <c:v>91.87434</c:v>
                </c:pt>
                <c:pt idx="502">
                  <c:v>91.87882</c:v>
                </c:pt>
                <c:pt idx="503">
                  <c:v>91.88376</c:v>
                </c:pt>
                <c:pt idx="504">
                  <c:v>91.88912</c:v>
                </c:pt>
                <c:pt idx="505">
                  <c:v>91.89519</c:v>
                </c:pt>
                <c:pt idx="506">
                  <c:v>91.90223</c:v>
                </c:pt>
                <c:pt idx="507">
                  <c:v>91.91049</c:v>
                </c:pt>
                <c:pt idx="508">
                  <c:v>91.91995</c:v>
                </c:pt>
                <c:pt idx="509">
                  <c:v>91.93027</c:v>
                </c:pt>
                <c:pt idx="510">
                  <c:v>91.94072</c:v>
                </c:pt>
                <c:pt idx="511">
                  <c:v>91.95042</c:v>
                </c:pt>
                <c:pt idx="512">
                  <c:v>91.95847</c:v>
                </c:pt>
                <c:pt idx="513">
                  <c:v>91.96423</c:v>
                </c:pt>
                <c:pt idx="514">
                  <c:v>91.96764</c:v>
                </c:pt>
                <c:pt idx="515">
                  <c:v>91.96922</c:v>
                </c:pt>
                <c:pt idx="516">
                  <c:v>91.97002</c:v>
                </c:pt>
                <c:pt idx="517">
                  <c:v>91.9714</c:v>
                </c:pt>
                <c:pt idx="518">
                  <c:v>91.97465</c:v>
                </c:pt>
                <c:pt idx="519">
                  <c:v>91.98058</c:v>
                </c:pt>
                <c:pt idx="520">
                  <c:v>91.9894</c:v>
                </c:pt>
                <c:pt idx="521">
                  <c:v>92.0006</c:v>
                </c:pt>
                <c:pt idx="522">
                  <c:v>92.01321</c:v>
                </c:pt>
                <c:pt idx="523">
                  <c:v>92.02605</c:v>
                </c:pt>
                <c:pt idx="524">
                  <c:v>92.03819</c:v>
                </c:pt>
                <c:pt idx="525">
                  <c:v>92.04916</c:v>
                </c:pt>
                <c:pt idx="526">
                  <c:v>92.05901</c:v>
                </c:pt>
                <c:pt idx="527">
                  <c:v>92.06822</c:v>
                </c:pt>
                <c:pt idx="528">
                  <c:v>92.07735</c:v>
                </c:pt>
                <c:pt idx="529">
                  <c:v>92.08696</c:v>
                </c:pt>
                <c:pt idx="530">
                  <c:v>92.09727</c:v>
                </c:pt>
                <c:pt idx="531">
                  <c:v>92.10837</c:v>
                </c:pt>
                <c:pt idx="532">
                  <c:v>92.12011</c:v>
                </c:pt>
                <c:pt idx="533">
                  <c:v>92.13236</c:v>
                </c:pt>
                <c:pt idx="534">
                  <c:v>92.14499</c:v>
                </c:pt>
                <c:pt idx="535">
                  <c:v>92.15792</c:v>
                </c:pt>
                <c:pt idx="536">
                  <c:v>92.17108</c:v>
                </c:pt>
                <c:pt idx="537">
                  <c:v>92.1843</c:v>
                </c:pt>
                <c:pt idx="538">
                  <c:v>92.19727</c:v>
                </c:pt>
                <c:pt idx="539">
                  <c:v>92.2098</c:v>
                </c:pt>
                <c:pt idx="540">
                  <c:v>92.22172</c:v>
                </c:pt>
                <c:pt idx="541">
                  <c:v>92.23315</c:v>
                </c:pt>
                <c:pt idx="542">
                  <c:v>92.24439</c:v>
                </c:pt>
                <c:pt idx="543">
                  <c:v>92.25614</c:v>
                </c:pt>
                <c:pt idx="544">
                  <c:v>92.26905</c:v>
                </c:pt>
                <c:pt idx="545">
                  <c:v>92.28378</c:v>
                </c:pt>
                <c:pt idx="546">
                  <c:v>92.30078</c:v>
                </c:pt>
                <c:pt idx="547">
                  <c:v>92.32005</c:v>
                </c:pt>
                <c:pt idx="548">
                  <c:v>92.3412</c:v>
                </c:pt>
                <c:pt idx="549">
                  <c:v>92.36356</c:v>
                </c:pt>
                <c:pt idx="550">
                  <c:v>92.38607</c:v>
                </c:pt>
                <c:pt idx="551">
                  <c:v>92.40771</c:v>
                </c:pt>
                <c:pt idx="552">
                  <c:v>92.4276</c:v>
                </c:pt>
                <c:pt idx="553">
                  <c:v>92.44533</c:v>
                </c:pt>
                <c:pt idx="554">
                  <c:v>92.46104</c:v>
                </c:pt>
                <c:pt idx="555">
                  <c:v>92.47553</c:v>
                </c:pt>
                <c:pt idx="556">
                  <c:v>92.49002</c:v>
                </c:pt>
                <c:pt idx="557">
                  <c:v>92.50578</c:v>
                </c:pt>
                <c:pt idx="558">
                  <c:v>92.52366</c:v>
                </c:pt>
                <c:pt idx="559">
                  <c:v>92.54391</c:v>
                </c:pt>
                <c:pt idx="560">
                  <c:v>92.56592</c:v>
                </c:pt>
                <c:pt idx="561">
                  <c:v>92.58849</c:v>
                </c:pt>
                <c:pt idx="562">
                  <c:v>92.61024</c:v>
                </c:pt>
                <c:pt idx="563">
                  <c:v>92.63019</c:v>
                </c:pt>
                <c:pt idx="564">
                  <c:v>92.64798</c:v>
                </c:pt>
                <c:pt idx="565">
                  <c:v>92.66407</c:v>
                </c:pt>
                <c:pt idx="566">
                  <c:v>92.67941</c:v>
                </c:pt>
                <c:pt idx="567">
                  <c:v>92.69503</c:v>
                </c:pt>
                <c:pt idx="568">
                  <c:v>92.71163</c:v>
                </c:pt>
                <c:pt idx="569">
                  <c:v>92.7293</c:v>
                </c:pt>
                <c:pt idx="570">
                  <c:v>92.74751</c:v>
                </c:pt>
                <c:pt idx="571">
                  <c:v>92.76546</c:v>
                </c:pt>
                <c:pt idx="572">
                  <c:v>92.78239</c:v>
                </c:pt>
                <c:pt idx="573">
                  <c:v>92.79794</c:v>
                </c:pt>
                <c:pt idx="574">
                  <c:v>92.81213</c:v>
                </c:pt>
                <c:pt idx="575">
                  <c:v>92.82553</c:v>
                </c:pt>
                <c:pt idx="576">
                  <c:v>92.83899</c:v>
                </c:pt>
                <c:pt idx="577">
                  <c:v>92.85337</c:v>
                </c:pt>
                <c:pt idx="578">
                  <c:v>92.86948</c:v>
                </c:pt>
                <c:pt idx="579">
                  <c:v>92.88781</c:v>
                </c:pt>
                <c:pt idx="580">
                  <c:v>92.90844</c:v>
                </c:pt>
                <c:pt idx="581">
                  <c:v>92.93106</c:v>
                </c:pt>
                <c:pt idx="582">
                  <c:v>92.95475</c:v>
                </c:pt>
                <c:pt idx="583">
                  <c:v>92.97806</c:v>
                </c:pt>
                <c:pt idx="584">
                  <c:v>92.99934</c:v>
                </c:pt>
                <c:pt idx="585">
                  <c:v>93.01694</c:v>
                </c:pt>
                <c:pt idx="586">
                  <c:v>93.02975</c:v>
                </c:pt>
                <c:pt idx="587">
                  <c:v>93.03749</c:v>
                </c:pt>
                <c:pt idx="588">
                  <c:v>93.04079</c:v>
                </c:pt>
                <c:pt idx="589">
                  <c:v>93.04108</c:v>
                </c:pt>
                <c:pt idx="590">
                  <c:v>93.04</c:v>
                </c:pt>
                <c:pt idx="591">
                  <c:v>93.03912</c:v>
                </c:pt>
                <c:pt idx="592">
                  <c:v>93.03949</c:v>
                </c:pt>
                <c:pt idx="593">
                  <c:v>93.04173</c:v>
                </c:pt>
                <c:pt idx="594">
                  <c:v>93.04596</c:v>
                </c:pt>
                <c:pt idx="595">
                  <c:v>93.05225</c:v>
                </c:pt>
                <c:pt idx="596">
                  <c:v>93.06069</c:v>
                </c:pt>
                <c:pt idx="597">
                  <c:v>93.07139</c:v>
                </c:pt>
                <c:pt idx="598">
                  <c:v>93.08427</c:v>
                </c:pt>
                <c:pt idx="599">
                  <c:v>93.09888</c:v>
                </c:pt>
                <c:pt idx="600">
                  <c:v>93.11417</c:v>
                </c:pt>
                <c:pt idx="601">
                  <c:v>93.12879</c:v>
                </c:pt>
                <c:pt idx="602">
                  <c:v>93.14138</c:v>
                </c:pt>
                <c:pt idx="603">
                  <c:v>93.15108</c:v>
                </c:pt>
                <c:pt idx="604">
                  <c:v>93.15797</c:v>
                </c:pt>
                <c:pt idx="605">
                  <c:v>93.16294</c:v>
                </c:pt>
                <c:pt idx="606">
                  <c:v>93.16753</c:v>
                </c:pt>
                <c:pt idx="607">
                  <c:v>93.1732</c:v>
                </c:pt>
                <c:pt idx="608">
                  <c:v>93.18093</c:v>
                </c:pt>
                <c:pt idx="609">
                  <c:v>93.1908</c:v>
                </c:pt>
                <c:pt idx="610">
                  <c:v>93.20214</c:v>
                </c:pt>
                <c:pt idx="611">
                  <c:v>93.21373</c:v>
                </c:pt>
                <c:pt idx="612">
                  <c:v>93.22449</c:v>
                </c:pt>
                <c:pt idx="613">
                  <c:v>93.23377</c:v>
                </c:pt>
                <c:pt idx="614">
                  <c:v>93.24138</c:v>
                </c:pt>
                <c:pt idx="615">
                  <c:v>93.24766</c:v>
                </c:pt>
                <c:pt idx="616">
                  <c:v>93.2531</c:v>
                </c:pt>
                <c:pt idx="617">
                  <c:v>93.25819</c:v>
                </c:pt>
                <c:pt idx="618">
                  <c:v>93.26309</c:v>
                </c:pt>
                <c:pt idx="619">
                  <c:v>93.26796</c:v>
                </c:pt>
                <c:pt idx="620">
                  <c:v>93.27278</c:v>
                </c:pt>
                <c:pt idx="621">
                  <c:v>93.27774</c:v>
                </c:pt>
                <c:pt idx="622">
                  <c:v>93.28292</c:v>
                </c:pt>
                <c:pt idx="623">
                  <c:v>93.28856</c:v>
                </c:pt>
                <c:pt idx="624">
                  <c:v>93.29475</c:v>
                </c:pt>
                <c:pt idx="625">
                  <c:v>93.30154</c:v>
                </c:pt>
                <c:pt idx="626">
                  <c:v>93.30881</c:v>
                </c:pt>
                <c:pt idx="627">
                  <c:v>93.31659</c:v>
                </c:pt>
                <c:pt idx="628">
                  <c:v>93.32486</c:v>
                </c:pt>
                <c:pt idx="629">
                  <c:v>93.33366</c:v>
                </c:pt>
                <c:pt idx="630">
                  <c:v>93.34285</c:v>
                </c:pt>
                <c:pt idx="631">
                  <c:v>93.35203</c:v>
                </c:pt>
                <c:pt idx="632">
                  <c:v>93.3604</c:v>
                </c:pt>
                <c:pt idx="633">
                  <c:v>93.36692</c:v>
                </c:pt>
                <c:pt idx="634">
                  <c:v>93.37055</c:v>
                </c:pt>
                <c:pt idx="635">
                  <c:v>93.37073</c:v>
                </c:pt>
                <c:pt idx="636">
                  <c:v>93.36752</c:v>
                </c:pt>
                <c:pt idx="637">
                  <c:v>93.36179</c:v>
                </c:pt>
                <c:pt idx="638">
                  <c:v>93.35487</c:v>
                </c:pt>
                <c:pt idx="639">
                  <c:v>93.34822</c:v>
                </c:pt>
                <c:pt idx="640">
                  <c:v>93.34295</c:v>
                </c:pt>
                <c:pt idx="641">
                  <c:v>93.33966</c:v>
                </c:pt>
                <c:pt idx="642">
                  <c:v>93.33819</c:v>
                </c:pt>
                <c:pt idx="643">
                  <c:v>93.33795</c:v>
                </c:pt>
                <c:pt idx="644">
                  <c:v>93.33815</c:v>
                </c:pt>
                <c:pt idx="645">
                  <c:v>93.33805</c:v>
                </c:pt>
                <c:pt idx="646">
                  <c:v>93.33706</c:v>
                </c:pt>
                <c:pt idx="647">
                  <c:v>93.33481</c:v>
                </c:pt>
                <c:pt idx="648">
                  <c:v>93.33103</c:v>
                </c:pt>
                <c:pt idx="649">
                  <c:v>93.32561</c:v>
                </c:pt>
                <c:pt idx="650">
                  <c:v>93.31843</c:v>
                </c:pt>
                <c:pt idx="651">
                  <c:v>93.30965</c:v>
                </c:pt>
                <c:pt idx="652">
                  <c:v>93.29958</c:v>
                </c:pt>
                <c:pt idx="653">
                  <c:v>93.28867</c:v>
                </c:pt>
                <c:pt idx="654">
                  <c:v>93.27745</c:v>
                </c:pt>
                <c:pt idx="655">
                  <c:v>93.2663</c:v>
                </c:pt>
                <c:pt idx="656">
                  <c:v>93.25524</c:v>
                </c:pt>
                <c:pt idx="657">
                  <c:v>93.24409</c:v>
                </c:pt>
                <c:pt idx="658">
                  <c:v>93.23252</c:v>
                </c:pt>
                <c:pt idx="659">
                  <c:v>93.22025</c:v>
                </c:pt>
                <c:pt idx="660">
                  <c:v>93.20739</c:v>
                </c:pt>
                <c:pt idx="661">
                  <c:v>93.19431</c:v>
                </c:pt>
                <c:pt idx="662">
                  <c:v>93.18158</c:v>
                </c:pt>
                <c:pt idx="663">
                  <c:v>93.16977</c:v>
                </c:pt>
                <c:pt idx="664">
                  <c:v>93.15909</c:v>
                </c:pt>
                <c:pt idx="665">
                  <c:v>93.14936</c:v>
                </c:pt>
                <c:pt idx="666">
                  <c:v>93.1401</c:v>
                </c:pt>
                <c:pt idx="667">
                  <c:v>93.13075</c:v>
                </c:pt>
                <c:pt idx="668">
                  <c:v>93.12099</c:v>
                </c:pt>
                <c:pt idx="669">
                  <c:v>93.11094</c:v>
                </c:pt>
                <c:pt idx="670">
                  <c:v>93.10116</c:v>
                </c:pt>
                <c:pt idx="671">
                  <c:v>93.09246</c:v>
                </c:pt>
                <c:pt idx="672">
                  <c:v>93.08549</c:v>
                </c:pt>
                <c:pt idx="673">
                  <c:v>93.08065</c:v>
                </c:pt>
                <c:pt idx="674">
                  <c:v>93.07787</c:v>
                </c:pt>
                <c:pt idx="675">
                  <c:v>93.07671</c:v>
                </c:pt>
                <c:pt idx="676">
                  <c:v>93.07677</c:v>
                </c:pt>
                <c:pt idx="677">
                  <c:v>93.07795</c:v>
                </c:pt>
                <c:pt idx="678">
                  <c:v>93.08043</c:v>
                </c:pt>
                <c:pt idx="679">
                  <c:v>93.08481</c:v>
                </c:pt>
                <c:pt idx="680">
                  <c:v>93.0918</c:v>
                </c:pt>
                <c:pt idx="681">
                  <c:v>93.10199</c:v>
                </c:pt>
                <c:pt idx="682">
                  <c:v>93.11559</c:v>
                </c:pt>
                <c:pt idx="683">
                  <c:v>93.13251</c:v>
                </c:pt>
                <c:pt idx="684">
                  <c:v>93.15233</c:v>
                </c:pt>
                <c:pt idx="685">
                  <c:v>93.17457</c:v>
                </c:pt>
                <c:pt idx="686">
                  <c:v>93.19873</c:v>
                </c:pt>
                <c:pt idx="687">
                  <c:v>93.22441</c:v>
                </c:pt>
                <c:pt idx="688">
                  <c:v>93.25125</c:v>
                </c:pt>
                <c:pt idx="689">
                  <c:v>93.2788</c:v>
                </c:pt>
                <c:pt idx="690">
                  <c:v>93.30656</c:v>
                </c:pt>
                <c:pt idx="691">
                  <c:v>93.33416</c:v>
                </c:pt>
                <c:pt idx="692">
                  <c:v>93.36133</c:v>
                </c:pt>
                <c:pt idx="693">
                  <c:v>93.38813</c:v>
                </c:pt>
                <c:pt idx="694">
                  <c:v>93.41489</c:v>
                </c:pt>
                <c:pt idx="695">
                  <c:v>93.44207</c:v>
                </c:pt>
                <c:pt idx="696">
                  <c:v>93.47011</c:v>
                </c:pt>
                <c:pt idx="697">
                  <c:v>93.49929</c:v>
                </c:pt>
                <c:pt idx="698">
                  <c:v>93.52959</c:v>
                </c:pt>
                <c:pt idx="699">
                  <c:v>93.56095</c:v>
                </c:pt>
                <c:pt idx="700">
                  <c:v>93.59329</c:v>
                </c:pt>
                <c:pt idx="701">
                  <c:v>93.62666</c:v>
                </c:pt>
                <c:pt idx="702">
                  <c:v>93.66141</c:v>
                </c:pt>
                <c:pt idx="703">
                  <c:v>93.69797</c:v>
                </c:pt>
                <c:pt idx="704">
                  <c:v>93.73679</c:v>
                </c:pt>
                <c:pt idx="705">
                  <c:v>93.77812</c:v>
                </c:pt>
                <c:pt idx="706">
                  <c:v>93.82185</c:v>
                </c:pt>
                <c:pt idx="707">
                  <c:v>93.86761</c:v>
                </c:pt>
                <c:pt idx="708">
                  <c:v>93.9147</c:v>
                </c:pt>
                <c:pt idx="709">
                  <c:v>93.96228</c:v>
                </c:pt>
                <c:pt idx="710">
                  <c:v>94.00949</c:v>
                </c:pt>
                <c:pt idx="711">
                  <c:v>94.0555</c:v>
                </c:pt>
                <c:pt idx="712">
                  <c:v>94.09962</c:v>
                </c:pt>
                <c:pt idx="713">
                  <c:v>94.1415</c:v>
                </c:pt>
                <c:pt idx="714">
                  <c:v>94.18114</c:v>
                </c:pt>
                <c:pt idx="715">
                  <c:v>94.21906</c:v>
                </c:pt>
                <c:pt idx="716">
                  <c:v>94.25614</c:v>
                </c:pt>
                <c:pt idx="717">
                  <c:v>94.29348</c:v>
                </c:pt>
                <c:pt idx="718">
                  <c:v>94.33204</c:v>
                </c:pt>
                <c:pt idx="719">
                  <c:v>94.37247</c:v>
                </c:pt>
                <c:pt idx="720">
                  <c:v>94.41479</c:v>
                </c:pt>
                <c:pt idx="721">
                  <c:v>94.45852</c:v>
                </c:pt>
                <c:pt idx="722">
                  <c:v>94.50278</c:v>
                </c:pt>
                <c:pt idx="723">
                  <c:v>94.54659</c:v>
                </c:pt>
                <c:pt idx="724">
                  <c:v>94.58904</c:v>
                </c:pt>
                <c:pt idx="725">
                  <c:v>94.62952</c:v>
                </c:pt>
                <c:pt idx="726">
                  <c:v>94.66756</c:v>
                </c:pt>
                <c:pt idx="727">
                  <c:v>94.70284</c:v>
                </c:pt>
                <c:pt idx="728">
                  <c:v>94.73528</c:v>
                </c:pt>
                <c:pt idx="729">
                  <c:v>94.7649</c:v>
                </c:pt>
                <c:pt idx="730">
                  <c:v>94.79206</c:v>
                </c:pt>
                <c:pt idx="731">
                  <c:v>94.81737</c:v>
                </c:pt>
                <c:pt idx="732">
                  <c:v>94.8417</c:v>
                </c:pt>
                <c:pt idx="733">
                  <c:v>94.86587</c:v>
                </c:pt>
                <c:pt idx="734">
                  <c:v>94.89038</c:v>
                </c:pt>
                <c:pt idx="735">
                  <c:v>94.91525</c:v>
                </c:pt>
                <c:pt idx="736">
                  <c:v>94.93997</c:v>
                </c:pt>
                <c:pt idx="737">
                  <c:v>94.96375</c:v>
                </c:pt>
                <c:pt idx="738">
                  <c:v>94.98587</c:v>
                </c:pt>
                <c:pt idx="739">
                  <c:v>95.00592</c:v>
                </c:pt>
                <c:pt idx="740">
                  <c:v>95.02402</c:v>
                </c:pt>
                <c:pt idx="741">
                  <c:v>95.0406</c:v>
                </c:pt>
                <c:pt idx="742">
                  <c:v>95.05617</c:v>
                </c:pt>
                <c:pt idx="743">
                  <c:v>95.07099</c:v>
                </c:pt>
                <c:pt idx="744">
                  <c:v>95.08494</c:v>
                </c:pt>
                <c:pt idx="745">
                  <c:v>95.09771</c:v>
                </c:pt>
                <c:pt idx="746">
                  <c:v>95.10883</c:v>
                </c:pt>
                <c:pt idx="747">
                  <c:v>95.11816</c:v>
                </c:pt>
                <c:pt idx="748">
                  <c:v>95.12586</c:v>
                </c:pt>
                <c:pt idx="749">
                  <c:v>95.13242</c:v>
                </c:pt>
                <c:pt idx="750">
                  <c:v>95.13829</c:v>
                </c:pt>
                <c:pt idx="751">
                  <c:v>95.14379</c:v>
                </c:pt>
                <c:pt idx="752">
                  <c:v>95.14894</c:v>
                </c:pt>
                <c:pt idx="753">
                  <c:v>95.1535</c:v>
                </c:pt>
                <c:pt idx="754">
                  <c:v>95.1572</c:v>
                </c:pt>
                <c:pt idx="755">
                  <c:v>95.15993</c:v>
                </c:pt>
                <c:pt idx="756">
                  <c:v>95.16187</c:v>
                </c:pt>
                <c:pt idx="757">
                  <c:v>95.16341</c:v>
                </c:pt>
                <c:pt idx="758">
                  <c:v>95.16495</c:v>
                </c:pt>
                <c:pt idx="759">
                  <c:v>95.16668</c:v>
                </c:pt>
                <c:pt idx="760">
                  <c:v>95.16851</c:v>
                </c:pt>
                <c:pt idx="761">
                  <c:v>95.17017</c:v>
                </c:pt>
                <c:pt idx="762">
                  <c:v>95.17133</c:v>
                </c:pt>
                <c:pt idx="763">
                  <c:v>95.17186</c:v>
                </c:pt>
                <c:pt idx="764">
                  <c:v>95.17181</c:v>
                </c:pt>
                <c:pt idx="765">
                  <c:v>95.17146</c:v>
                </c:pt>
                <c:pt idx="766">
                  <c:v>95.17109</c:v>
                </c:pt>
                <c:pt idx="767">
                  <c:v>95.17082</c:v>
                </c:pt>
                <c:pt idx="768">
                  <c:v>95.17058</c:v>
                </c:pt>
                <c:pt idx="769">
                  <c:v>95.1702</c:v>
                </c:pt>
                <c:pt idx="770">
                  <c:v>95.1695</c:v>
                </c:pt>
                <c:pt idx="771">
                  <c:v>95.16851</c:v>
                </c:pt>
                <c:pt idx="772">
                  <c:v>95.16733</c:v>
                </c:pt>
                <c:pt idx="773">
                  <c:v>95.16612</c:v>
                </c:pt>
                <c:pt idx="774">
                  <c:v>95.16495</c:v>
                </c:pt>
                <c:pt idx="775">
                  <c:v>95.16364</c:v>
                </c:pt>
                <c:pt idx="776">
                  <c:v>95.16184</c:v>
                </c:pt>
                <c:pt idx="777">
                  <c:v>95.15924</c:v>
                </c:pt>
                <c:pt idx="778">
                  <c:v>95.15563</c:v>
                </c:pt>
                <c:pt idx="779">
                  <c:v>95.15114</c:v>
                </c:pt>
                <c:pt idx="780">
                  <c:v>95.14618</c:v>
                </c:pt>
                <c:pt idx="781">
                  <c:v>95.14124</c:v>
                </c:pt>
                <c:pt idx="782">
                  <c:v>95.13671</c:v>
                </c:pt>
                <c:pt idx="783">
                  <c:v>95.13289</c:v>
                </c:pt>
                <c:pt idx="784">
                  <c:v>95.12977</c:v>
                </c:pt>
                <c:pt idx="785">
                  <c:v>95.12739</c:v>
                </c:pt>
                <c:pt idx="786">
                  <c:v>95.12593</c:v>
                </c:pt>
                <c:pt idx="787">
                  <c:v>95.12579</c:v>
                </c:pt>
                <c:pt idx="788">
                  <c:v>95.12733</c:v>
                </c:pt>
                <c:pt idx="789">
                  <c:v>95.13084</c:v>
                </c:pt>
                <c:pt idx="790">
                  <c:v>95.13605</c:v>
                </c:pt>
                <c:pt idx="791">
                  <c:v>95.14216</c:v>
                </c:pt>
                <c:pt idx="792">
                  <c:v>95.14791</c:v>
                </c:pt>
                <c:pt idx="793">
                  <c:v>95.15198</c:v>
                </c:pt>
                <c:pt idx="794">
                  <c:v>95.15335</c:v>
                </c:pt>
                <c:pt idx="795">
                  <c:v>95.1517</c:v>
                </c:pt>
                <c:pt idx="796">
                  <c:v>95.14739</c:v>
                </c:pt>
                <c:pt idx="797">
                  <c:v>95.14131</c:v>
                </c:pt>
                <c:pt idx="798">
                  <c:v>95.13433</c:v>
                </c:pt>
                <c:pt idx="799">
                  <c:v>95.1273</c:v>
                </c:pt>
                <c:pt idx="800">
                  <c:v>95.12057</c:v>
                </c:pt>
                <c:pt idx="801">
                  <c:v>95.11436</c:v>
                </c:pt>
                <c:pt idx="802">
                  <c:v>95.10879</c:v>
                </c:pt>
                <c:pt idx="803">
                  <c:v>95.10396</c:v>
                </c:pt>
                <c:pt idx="804">
                  <c:v>95.10009</c:v>
                </c:pt>
                <c:pt idx="805">
                  <c:v>95.0973</c:v>
                </c:pt>
                <c:pt idx="806">
                  <c:v>95.09543</c:v>
                </c:pt>
                <c:pt idx="807">
                  <c:v>95.09399</c:v>
                </c:pt>
                <c:pt idx="808">
                  <c:v>95.0922</c:v>
                </c:pt>
                <c:pt idx="809">
                  <c:v>95.08946</c:v>
                </c:pt>
                <c:pt idx="810">
                  <c:v>95.08541</c:v>
                </c:pt>
                <c:pt idx="811">
                  <c:v>95.08039</c:v>
                </c:pt>
                <c:pt idx="812">
                  <c:v>95.07507</c:v>
                </c:pt>
                <c:pt idx="813">
                  <c:v>95.07046</c:v>
                </c:pt>
                <c:pt idx="814">
                  <c:v>95.06714</c:v>
                </c:pt>
                <c:pt idx="815">
                  <c:v>95.06528</c:v>
                </c:pt>
                <c:pt idx="816">
                  <c:v>95.06445</c:v>
                </c:pt>
                <c:pt idx="817">
                  <c:v>95.06387</c:v>
                </c:pt>
                <c:pt idx="818">
                  <c:v>95.06287</c:v>
                </c:pt>
                <c:pt idx="819">
                  <c:v>95.06107</c:v>
                </c:pt>
                <c:pt idx="820">
                  <c:v>95.05868</c:v>
                </c:pt>
                <c:pt idx="821">
                  <c:v>95.05619</c:v>
                </c:pt>
                <c:pt idx="822">
                  <c:v>95.05415</c:v>
                </c:pt>
                <c:pt idx="823">
                  <c:v>95.05289</c:v>
                </c:pt>
                <c:pt idx="824">
                  <c:v>95.05234</c:v>
                </c:pt>
                <c:pt idx="825">
                  <c:v>95.05217</c:v>
                </c:pt>
                <c:pt idx="826">
                  <c:v>95.05199</c:v>
                </c:pt>
                <c:pt idx="827">
                  <c:v>95.05176</c:v>
                </c:pt>
                <c:pt idx="828">
                  <c:v>95.05155</c:v>
                </c:pt>
                <c:pt idx="829">
                  <c:v>95.05173</c:v>
                </c:pt>
                <c:pt idx="830">
                  <c:v>95.05256</c:v>
                </c:pt>
                <c:pt idx="831">
                  <c:v>95.05405</c:v>
                </c:pt>
                <c:pt idx="832">
                  <c:v>95.05595</c:v>
                </c:pt>
                <c:pt idx="833">
                  <c:v>95.05801</c:v>
                </c:pt>
                <c:pt idx="834">
                  <c:v>95.06004</c:v>
                </c:pt>
                <c:pt idx="835">
                  <c:v>95.06233</c:v>
                </c:pt>
                <c:pt idx="836">
                  <c:v>95.06558</c:v>
                </c:pt>
                <c:pt idx="837">
                  <c:v>95.07055</c:v>
                </c:pt>
                <c:pt idx="838">
                  <c:v>95.07772</c:v>
                </c:pt>
                <c:pt idx="839">
                  <c:v>95.08709</c:v>
                </c:pt>
                <c:pt idx="840">
                  <c:v>95.09785</c:v>
                </c:pt>
                <c:pt idx="841">
                  <c:v>95.10885</c:v>
                </c:pt>
                <c:pt idx="842">
                  <c:v>95.11883</c:v>
                </c:pt>
                <c:pt idx="843">
                  <c:v>95.1269</c:v>
                </c:pt>
                <c:pt idx="844">
                  <c:v>95.13284</c:v>
                </c:pt>
                <c:pt idx="845">
                  <c:v>95.13699</c:v>
                </c:pt>
                <c:pt idx="846">
                  <c:v>95.14001</c:v>
                </c:pt>
                <c:pt idx="847">
                  <c:v>95.14262</c:v>
                </c:pt>
                <c:pt idx="848">
                  <c:v>95.1452</c:v>
                </c:pt>
                <c:pt idx="849">
                  <c:v>95.14782</c:v>
                </c:pt>
                <c:pt idx="850">
                  <c:v>95.15028</c:v>
                </c:pt>
                <c:pt idx="851">
                  <c:v>95.15239</c:v>
                </c:pt>
                <c:pt idx="852">
                  <c:v>95.15401</c:v>
                </c:pt>
                <c:pt idx="853">
                  <c:v>95.15521</c:v>
                </c:pt>
                <c:pt idx="854">
                  <c:v>95.15606</c:v>
                </c:pt>
                <c:pt idx="855">
                  <c:v>95.15662</c:v>
                </c:pt>
                <c:pt idx="856">
                  <c:v>95.15696</c:v>
                </c:pt>
                <c:pt idx="857">
                  <c:v>95.15709</c:v>
                </c:pt>
                <c:pt idx="858">
                  <c:v>95.15714</c:v>
                </c:pt>
                <c:pt idx="859">
                  <c:v>95.15745</c:v>
                </c:pt>
                <c:pt idx="860">
                  <c:v>95.15837</c:v>
                </c:pt>
                <c:pt idx="861">
                  <c:v>95.16026</c:v>
                </c:pt>
                <c:pt idx="862">
                  <c:v>95.16312</c:v>
                </c:pt>
                <c:pt idx="863">
                  <c:v>95.16662</c:v>
                </c:pt>
                <c:pt idx="864">
                  <c:v>95.17016</c:v>
                </c:pt>
                <c:pt idx="865">
                  <c:v>95.17307</c:v>
                </c:pt>
                <c:pt idx="866">
                  <c:v>95.17488</c:v>
                </c:pt>
                <c:pt idx="867">
                  <c:v>95.17548</c:v>
                </c:pt>
                <c:pt idx="868">
                  <c:v>95.1751</c:v>
                </c:pt>
                <c:pt idx="869">
                  <c:v>95.1741</c:v>
                </c:pt>
                <c:pt idx="870">
                  <c:v>95.17275</c:v>
                </c:pt>
                <c:pt idx="871">
                  <c:v>95.17103</c:v>
                </c:pt>
                <c:pt idx="872">
                  <c:v>95.16863</c:v>
                </c:pt>
                <c:pt idx="873">
                  <c:v>95.16529</c:v>
                </c:pt>
                <c:pt idx="874">
                  <c:v>95.16085</c:v>
                </c:pt>
                <c:pt idx="875">
                  <c:v>95.15559</c:v>
                </c:pt>
                <c:pt idx="876">
                  <c:v>95.15005</c:v>
                </c:pt>
                <c:pt idx="877">
                  <c:v>95.1448</c:v>
                </c:pt>
                <c:pt idx="878">
                  <c:v>95.14007</c:v>
                </c:pt>
                <c:pt idx="879">
                  <c:v>95.1357</c:v>
                </c:pt>
                <c:pt idx="880">
                  <c:v>95.131</c:v>
                </c:pt>
                <c:pt idx="881">
                  <c:v>95.12527</c:v>
                </c:pt>
                <c:pt idx="882">
                  <c:v>95.11802</c:v>
                </c:pt>
                <c:pt idx="883">
                  <c:v>95.10938</c:v>
                </c:pt>
                <c:pt idx="884">
                  <c:v>95.10001</c:v>
                </c:pt>
                <c:pt idx="885">
                  <c:v>95.09098</c:v>
                </c:pt>
                <c:pt idx="886">
                  <c:v>95.08311</c:v>
                </c:pt>
                <c:pt idx="887">
                  <c:v>95.07687</c:v>
                </c:pt>
                <c:pt idx="888">
                  <c:v>95.07217</c:v>
                </c:pt>
                <c:pt idx="889">
                  <c:v>95.06862</c:v>
                </c:pt>
                <c:pt idx="890">
                  <c:v>95.0657</c:v>
                </c:pt>
                <c:pt idx="891">
                  <c:v>95.06327</c:v>
                </c:pt>
                <c:pt idx="892">
                  <c:v>95.06157</c:v>
                </c:pt>
                <c:pt idx="893">
                  <c:v>95.06108</c:v>
                </c:pt>
                <c:pt idx="894">
                  <c:v>95.06223</c:v>
                </c:pt>
                <c:pt idx="895">
                  <c:v>95.0651</c:v>
                </c:pt>
                <c:pt idx="896">
                  <c:v>95.06944</c:v>
                </c:pt>
                <c:pt idx="897">
                  <c:v>95.07475</c:v>
                </c:pt>
                <c:pt idx="898">
                  <c:v>95.08064</c:v>
                </c:pt>
                <c:pt idx="899">
                  <c:v>95.08714</c:v>
                </c:pt>
                <c:pt idx="900">
                  <c:v>95.0948</c:v>
                </c:pt>
                <c:pt idx="901">
                  <c:v>95.10433</c:v>
                </c:pt>
                <c:pt idx="902">
                  <c:v>95.11635</c:v>
                </c:pt>
                <c:pt idx="903">
                  <c:v>95.13085</c:v>
                </c:pt>
                <c:pt idx="904">
                  <c:v>95.14715</c:v>
                </c:pt>
                <c:pt idx="905">
                  <c:v>95.16398</c:v>
                </c:pt>
                <c:pt idx="906">
                  <c:v>95.17992</c:v>
                </c:pt>
                <c:pt idx="907">
                  <c:v>95.19385</c:v>
                </c:pt>
                <c:pt idx="908">
                  <c:v>95.20534</c:v>
                </c:pt>
                <c:pt idx="909">
                  <c:v>95.21468</c:v>
                </c:pt>
                <c:pt idx="910">
                  <c:v>95.22258</c:v>
                </c:pt>
                <c:pt idx="911">
                  <c:v>95.22981</c:v>
                </c:pt>
                <c:pt idx="912">
                  <c:v>95.23701</c:v>
                </c:pt>
                <c:pt idx="913">
                  <c:v>95.24439</c:v>
                </c:pt>
                <c:pt idx="914">
                  <c:v>95.25192</c:v>
                </c:pt>
                <c:pt idx="915">
                  <c:v>95.25954</c:v>
                </c:pt>
                <c:pt idx="916">
                  <c:v>95.26712</c:v>
                </c:pt>
                <c:pt idx="917">
                  <c:v>95.27458</c:v>
                </c:pt>
                <c:pt idx="918">
                  <c:v>95.28179</c:v>
                </c:pt>
                <c:pt idx="919">
                  <c:v>95.28841</c:v>
                </c:pt>
                <c:pt idx="920">
                  <c:v>95.29401</c:v>
                </c:pt>
                <c:pt idx="921">
                  <c:v>95.29821</c:v>
                </c:pt>
                <c:pt idx="922">
                  <c:v>95.30092</c:v>
                </c:pt>
                <c:pt idx="923">
                  <c:v>95.3026</c:v>
                </c:pt>
                <c:pt idx="924">
                  <c:v>95.30402</c:v>
                </c:pt>
                <c:pt idx="925">
                  <c:v>95.30617</c:v>
                </c:pt>
                <c:pt idx="926">
                  <c:v>95.30985</c:v>
                </c:pt>
                <c:pt idx="927">
                  <c:v>95.31522</c:v>
                </c:pt>
                <c:pt idx="928">
                  <c:v>95.32178</c:v>
                </c:pt>
                <c:pt idx="929">
                  <c:v>95.32857</c:v>
                </c:pt>
                <c:pt idx="930">
                  <c:v>95.33455</c:v>
                </c:pt>
                <c:pt idx="931">
                  <c:v>95.33901</c:v>
                </c:pt>
                <c:pt idx="932">
                  <c:v>95.34182</c:v>
                </c:pt>
                <c:pt idx="933">
                  <c:v>95.34341</c:v>
                </c:pt>
                <c:pt idx="934">
                  <c:v>95.34445</c:v>
                </c:pt>
                <c:pt idx="935">
                  <c:v>95.34547</c:v>
                </c:pt>
                <c:pt idx="936">
                  <c:v>95.34669</c:v>
                </c:pt>
                <c:pt idx="937">
                  <c:v>95.34795</c:v>
                </c:pt>
                <c:pt idx="938">
                  <c:v>95.34887</c:v>
                </c:pt>
                <c:pt idx="939">
                  <c:v>95.34924</c:v>
                </c:pt>
                <c:pt idx="940">
                  <c:v>95.34901</c:v>
                </c:pt>
                <c:pt idx="941">
                  <c:v>95.3484</c:v>
                </c:pt>
                <c:pt idx="942">
                  <c:v>95.34771</c:v>
                </c:pt>
                <c:pt idx="943">
                  <c:v>95.34703</c:v>
                </c:pt>
                <c:pt idx="944">
                  <c:v>95.34624</c:v>
                </c:pt>
                <c:pt idx="945">
                  <c:v>95.34496</c:v>
                </c:pt>
                <c:pt idx="946">
                  <c:v>95.34281</c:v>
                </c:pt>
                <c:pt idx="947">
                  <c:v>95.33968</c:v>
                </c:pt>
                <c:pt idx="948">
                  <c:v>95.33578</c:v>
                </c:pt>
                <c:pt idx="949">
                  <c:v>95.33163</c:v>
                </c:pt>
                <c:pt idx="950">
                  <c:v>95.32778</c:v>
                </c:pt>
                <c:pt idx="951">
                  <c:v>95.32472</c:v>
                </c:pt>
                <c:pt idx="952">
                  <c:v>95.32253</c:v>
                </c:pt>
                <c:pt idx="953">
                  <c:v>95.3211</c:v>
                </c:pt>
                <c:pt idx="954">
                  <c:v>95.32014</c:v>
                </c:pt>
                <c:pt idx="955">
                  <c:v>95.3195</c:v>
                </c:pt>
                <c:pt idx="956">
                  <c:v>95.31914</c:v>
                </c:pt>
                <c:pt idx="957">
                  <c:v>95.31916</c:v>
                </c:pt>
                <c:pt idx="958">
                  <c:v>95.31952</c:v>
                </c:pt>
                <c:pt idx="959">
                  <c:v>95.31995</c:v>
                </c:pt>
                <c:pt idx="960">
                  <c:v>95.31994</c:v>
                </c:pt>
                <c:pt idx="961">
                  <c:v>95.31884</c:v>
                </c:pt>
                <c:pt idx="962">
                  <c:v>95.3162</c:v>
                </c:pt>
                <c:pt idx="963">
                  <c:v>95.312</c:v>
                </c:pt>
                <c:pt idx="964">
                  <c:v>95.3067</c:v>
                </c:pt>
                <c:pt idx="965">
                  <c:v>95.30121</c:v>
                </c:pt>
                <c:pt idx="966">
                  <c:v>95.2963</c:v>
                </c:pt>
                <c:pt idx="967">
                  <c:v>95.29259</c:v>
                </c:pt>
                <c:pt idx="968">
                  <c:v>95.29012</c:v>
                </c:pt>
                <c:pt idx="969">
                  <c:v>95.28844</c:v>
                </c:pt>
                <c:pt idx="970">
                  <c:v>95.28698</c:v>
                </c:pt>
                <c:pt idx="971">
                  <c:v>95.28522</c:v>
                </c:pt>
                <c:pt idx="972">
                  <c:v>95.28298</c:v>
                </c:pt>
                <c:pt idx="973">
                  <c:v>95.28046</c:v>
                </c:pt>
                <c:pt idx="974">
                  <c:v>95.27798</c:v>
                </c:pt>
                <c:pt idx="975">
                  <c:v>95.27582</c:v>
                </c:pt>
                <c:pt idx="976">
                  <c:v>95.274</c:v>
                </c:pt>
                <c:pt idx="977">
                  <c:v>95.27236</c:v>
                </c:pt>
                <c:pt idx="978">
                  <c:v>95.27055</c:v>
                </c:pt>
                <c:pt idx="979">
                  <c:v>95.26842</c:v>
                </c:pt>
                <c:pt idx="980">
                  <c:v>95.26597</c:v>
                </c:pt>
                <c:pt idx="981">
                  <c:v>95.26349</c:v>
                </c:pt>
                <c:pt idx="982">
                  <c:v>95.26118</c:v>
                </c:pt>
                <c:pt idx="983">
                  <c:v>95.25913</c:v>
                </c:pt>
                <c:pt idx="984">
                  <c:v>95.2571</c:v>
                </c:pt>
                <c:pt idx="985">
                  <c:v>95.25452</c:v>
                </c:pt>
                <c:pt idx="986">
                  <c:v>95.25072</c:v>
                </c:pt>
                <c:pt idx="987">
                  <c:v>95.24533</c:v>
                </c:pt>
                <c:pt idx="988">
                  <c:v>95.2383</c:v>
                </c:pt>
                <c:pt idx="989">
                  <c:v>95.22997</c:v>
                </c:pt>
                <c:pt idx="990">
                  <c:v>95.22098</c:v>
                </c:pt>
                <c:pt idx="991">
                  <c:v>95.21202</c:v>
                </c:pt>
                <c:pt idx="992">
                  <c:v>95.20361</c:v>
                </c:pt>
                <c:pt idx="993">
                  <c:v>95.19599</c:v>
                </c:pt>
                <c:pt idx="994">
                  <c:v>95.18921</c:v>
                </c:pt>
                <c:pt idx="995">
                  <c:v>95.18314</c:v>
                </c:pt>
                <c:pt idx="996">
                  <c:v>95.17766</c:v>
                </c:pt>
                <c:pt idx="997">
                  <c:v>95.17271</c:v>
                </c:pt>
                <c:pt idx="998">
                  <c:v>95.16818</c:v>
                </c:pt>
                <c:pt idx="999">
                  <c:v>95.16393</c:v>
                </c:pt>
                <c:pt idx="1000">
                  <c:v>95.15969</c:v>
                </c:pt>
                <c:pt idx="1001">
                  <c:v>95.15528</c:v>
                </c:pt>
                <c:pt idx="1002">
                  <c:v>95.15051</c:v>
                </c:pt>
                <c:pt idx="1003">
                  <c:v>95.14543</c:v>
                </c:pt>
                <c:pt idx="1004">
                  <c:v>95.1402</c:v>
                </c:pt>
                <c:pt idx="1005">
                  <c:v>95.13515</c:v>
                </c:pt>
                <c:pt idx="1006">
                  <c:v>95.13047</c:v>
                </c:pt>
                <c:pt idx="1007">
                  <c:v>95.12621</c:v>
                </c:pt>
                <c:pt idx="1008">
                  <c:v>95.12214</c:v>
                </c:pt>
                <c:pt idx="1009">
                  <c:v>95.11794</c:v>
                </c:pt>
                <c:pt idx="1010">
                  <c:v>95.11326</c:v>
                </c:pt>
                <c:pt idx="1011">
                  <c:v>95.1079</c:v>
                </c:pt>
                <c:pt idx="1012">
                  <c:v>95.10188</c:v>
                </c:pt>
                <c:pt idx="1013">
                  <c:v>95.09534</c:v>
                </c:pt>
                <c:pt idx="1014">
                  <c:v>95.0885</c:v>
                </c:pt>
                <c:pt idx="1015">
                  <c:v>95.08152</c:v>
                </c:pt>
                <c:pt idx="1016">
                  <c:v>95.07434</c:v>
                </c:pt>
                <c:pt idx="1017">
                  <c:v>95.06693</c:v>
                </c:pt>
                <c:pt idx="1018">
                  <c:v>95.05922</c:v>
                </c:pt>
                <c:pt idx="1019">
                  <c:v>95.05132</c:v>
                </c:pt>
                <c:pt idx="1020">
                  <c:v>95.04333</c:v>
                </c:pt>
                <c:pt idx="1021">
                  <c:v>95.03549</c:v>
                </c:pt>
                <c:pt idx="1022">
                  <c:v>95.02779</c:v>
                </c:pt>
                <c:pt idx="1023">
                  <c:v>95.02026</c:v>
                </c:pt>
                <c:pt idx="1024">
                  <c:v>95.01262</c:v>
                </c:pt>
                <c:pt idx="1025">
                  <c:v>95.00486</c:v>
                </c:pt>
                <c:pt idx="1026">
                  <c:v>94.99702</c:v>
                </c:pt>
                <c:pt idx="1027">
                  <c:v>94.9894</c:v>
                </c:pt>
                <c:pt idx="1028">
                  <c:v>94.98247</c:v>
                </c:pt>
                <c:pt idx="1029">
                  <c:v>94.97649</c:v>
                </c:pt>
                <c:pt idx="1030">
                  <c:v>94.97153</c:v>
                </c:pt>
                <c:pt idx="1031">
                  <c:v>94.96726</c:v>
                </c:pt>
                <c:pt idx="1032">
                  <c:v>94.96304</c:v>
                </c:pt>
                <c:pt idx="1033">
                  <c:v>94.95815</c:v>
                </c:pt>
                <c:pt idx="1034">
                  <c:v>94.95219</c:v>
                </c:pt>
                <c:pt idx="1035">
                  <c:v>94.94516</c:v>
                </c:pt>
                <c:pt idx="1036">
                  <c:v>94.93751</c:v>
                </c:pt>
                <c:pt idx="1037">
                  <c:v>94.92985</c:v>
                </c:pt>
                <c:pt idx="1038">
                  <c:v>94.92268</c:v>
                </c:pt>
                <c:pt idx="1039">
                  <c:v>94.91614</c:v>
                </c:pt>
                <c:pt idx="1040">
                  <c:v>94.91011</c:v>
                </c:pt>
                <c:pt idx="1041">
                  <c:v>94.90414</c:v>
                </c:pt>
                <c:pt idx="1042">
                  <c:v>94.89799</c:v>
                </c:pt>
                <c:pt idx="1043">
                  <c:v>94.89168</c:v>
                </c:pt>
                <c:pt idx="1044">
                  <c:v>94.88552</c:v>
                </c:pt>
                <c:pt idx="1045">
                  <c:v>94.88003</c:v>
                </c:pt>
                <c:pt idx="1046">
                  <c:v>94.87556</c:v>
                </c:pt>
                <c:pt idx="1047">
                  <c:v>94.87211</c:v>
                </c:pt>
                <c:pt idx="1048">
                  <c:v>94.86925</c:v>
                </c:pt>
                <c:pt idx="1049">
                  <c:v>94.86637</c:v>
                </c:pt>
                <c:pt idx="1050">
                  <c:v>94.86288</c:v>
                </c:pt>
                <c:pt idx="1051">
                  <c:v>94.85847</c:v>
                </c:pt>
                <c:pt idx="1052">
                  <c:v>94.8532</c:v>
                </c:pt>
                <c:pt idx="1053">
                  <c:v>94.84743</c:v>
                </c:pt>
                <c:pt idx="1054">
                  <c:v>94.84152</c:v>
                </c:pt>
                <c:pt idx="1055">
                  <c:v>94.83554</c:v>
                </c:pt>
                <c:pt idx="1056">
                  <c:v>94.82933</c:v>
                </c:pt>
                <c:pt idx="1057">
                  <c:v>94.82265</c:v>
                </c:pt>
                <c:pt idx="1058">
                  <c:v>94.81523</c:v>
                </c:pt>
                <c:pt idx="1059">
                  <c:v>94.80724</c:v>
                </c:pt>
                <c:pt idx="1060">
                  <c:v>94.79916</c:v>
                </c:pt>
                <c:pt idx="1061">
                  <c:v>94.79177</c:v>
                </c:pt>
                <c:pt idx="1062">
                  <c:v>94.78571</c:v>
                </c:pt>
                <c:pt idx="1063">
                  <c:v>94.78125</c:v>
                </c:pt>
                <c:pt idx="1064">
                  <c:v>94.77818</c:v>
                </c:pt>
                <c:pt idx="1065">
                  <c:v>94.77595</c:v>
                </c:pt>
                <c:pt idx="1066">
                  <c:v>94.77383</c:v>
                </c:pt>
                <c:pt idx="1067">
                  <c:v>94.7714</c:v>
                </c:pt>
                <c:pt idx="1068">
                  <c:v>94.76864</c:v>
                </c:pt>
                <c:pt idx="1069">
                  <c:v>94.76587</c:v>
                </c:pt>
                <c:pt idx="1070">
                  <c:v>94.76372</c:v>
                </c:pt>
                <c:pt idx="1071">
                  <c:v>94.76257</c:v>
                </c:pt>
                <c:pt idx="1072">
                  <c:v>94.76247</c:v>
                </c:pt>
                <c:pt idx="1073">
                  <c:v>94.76317</c:v>
                </c:pt>
                <c:pt idx="1074">
                  <c:v>94.76414</c:v>
                </c:pt>
                <c:pt idx="1075">
                  <c:v>94.76478</c:v>
                </c:pt>
                <c:pt idx="1076">
                  <c:v>94.76476</c:v>
                </c:pt>
                <c:pt idx="1077">
                  <c:v>94.76396</c:v>
                </c:pt>
                <c:pt idx="1078">
                  <c:v>94.76254</c:v>
                </c:pt>
                <c:pt idx="1079">
                  <c:v>94.76069</c:v>
                </c:pt>
                <c:pt idx="1080">
                  <c:v>94.75857</c:v>
                </c:pt>
                <c:pt idx="1081">
                  <c:v>94.75633</c:v>
                </c:pt>
                <c:pt idx="1082">
                  <c:v>94.75404</c:v>
                </c:pt>
                <c:pt idx="1083">
                  <c:v>94.7518</c:v>
                </c:pt>
                <c:pt idx="1084">
                  <c:v>94.74969</c:v>
                </c:pt>
                <c:pt idx="1085">
                  <c:v>94.74786</c:v>
                </c:pt>
                <c:pt idx="1086">
                  <c:v>94.74627</c:v>
                </c:pt>
                <c:pt idx="1087">
                  <c:v>94.74483</c:v>
                </c:pt>
                <c:pt idx="1088">
                  <c:v>94.74336</c:v>
                </c:pt>
                <c:pt idx="1089">
                  <c:v>94.74173</c:v>
                </c:pt>
                <c:pt idx="1090">
                  <c:v>94.74004</c:v>
                </c:pt>
                <c:pt idx="1091">
                  <c:v>94.7385</c:v>
                </c:pt>
                <c:pt idx="1092">
                  <c:v>94.73753</c:v>
                </c:pt>
                <c:pt idx="1093">
                  <c:v>94.73758</c:v>
                </c:pt>
                <c:pt idx="1094">
                  <c:v>94.73865</c:v>
                </c:pt>
                <c:pt idx="1095">
                  <c:v>94.74054</c:v>
                </c:pt>
                <c:pt idx="1096">
                  <c:v>94.74272</c:v>
                </c:pt>
                <c:pt idx="1097">
                  <c:v>94.7446</c:v>
                </c:pt>
                <c:pt idx="1098">
                  <c:v>94.74573</c:v>
                </c:pt>
                <c:pt idx="1099">
                  <c:v>94.74603</c:v>
                </c:pt>
                <c:pt idx="1100">
                  <c:v>94.74583</c:v>
                </c:pt>
                <c:pt idx="1101">
                  <c:v>94.74562</c:v>
                </c:pt>
                <c:pt idx="1102">
                  <c:v>94.7458</c:v>
                </c:pt>
                <c:pt idx="1103">
                  <c:v>94.7464</c:v>
                </c:pt>
                <c:pt idx="1104">
                  <c:v>94.74722</c:v>
                </c:pt>
                <c:pt idx="1105">
                  <c:v>94.74777</c:v>
                </c:pt>
                <c:pt idx="1106">
                  <c:v>94.74768</c:v>
                </c:pt>
                <c:pt idx="1107">
                  <c:v>94.7468</c:v>
                </c:pt>
                <c:pt idx="1108">
                  <c:v>94.74535</c:v>
                </c:pt>
                <c:pt idx="1109">
                  <c:v>94.74372</c:v>
                </c:pt>
                <c:pt idx="1110">
                  <c:v>94.74236</c:v>
                </c:pt>
                <c:pt idx="1111">
                  <c:v>94.74146</c:v>
                </c:pt>
                <c:pt idx="1112">
                  <c:v>94.74097</c:v>
                </c:pt>
                <c:pt idx="1113">
                  <c:v>94.74073</c:v>
                </c:pt>
                <c:pt idx="1114">
                  <c:v>94.74063</c:v>
                </c:pt>
                <c:pt idx="1115">
                  <c:v>94.74068</c:v>
                </c:pt>
                <c:pt idx="1116">
                  <c:v>94.74098</c:v>
                </c:pt>
                <c:pt idx="1117">
                  <c:v>94.74174</c:v>
                </c:pt>
                <c:pt idx="1118">
                  <c:v>94.74286</c:v>
                </c:pt>
                <c:pt idx="1119">
                  <c:v>94.74397</c:v>
                </c:pt>
                <c:pt idx="1120">
                  <c:v>94.74448</c:v>
                </c:pt>
                <c:pt idx="1121">
                  <c:v>94.74385</c:v>
                </c:pt>
                <c:pt idx="1122">
                  <c:v>94.74187</c:v>
                </c:pt>
                <c:pt idx="1123">
                  <c:v>94.73888</c:v>
                </c:pt>
                <c:pt idx="1124">
                  <c:v>94.73563</c:v>
                </c:pt>
                <c:pt idx="1125">
                  <c:v>94.7331</c:v>
                </c:pt>
                <c:pt idx="1126">
                  <c:v>94.73203</c:v>
                </c:pt>
                <c:pt idx="1127">
                  <c:v>94.73263</c:v>
                </c:pt>
                <c:pt idx="1128">
                  <c:v>94.73447</c:v>
                </c:pt>
                <c:pt idx="1129">
                  <c:v>94.73685</c:v>
                </c:pt>
                <c:pt idx="1130">
                  <c:v>94.73889</c:v>
                </c:pt>
                <c:pt idx="1131">
                  <c:v>94.74012</c:v>
                </c:pt>
                <c:pt idx="1132">
                  <c:v>94.74043</c:v>
                </c:pt>
                <c:pt idx="1133">
                  <c:v>94.74009</c:v>
                </c:pt>
                <c:pt idx="1134">
                  <c:v>94.73941</c:v>
                </c:pt>
                <c:pt idx="1135">
                  <c:v>94.73859</c:v>
                </c:pt>
                <c:pt idx="1136">
                  <c:v>94.73754</c:v>
                </c:pt>
                <c:pt idx="1137">
                  <c:v>94.73604</c:v>
                </c:pt>
                <c:pt idx="1138">
                  <c:v>94.73389</c:v>
                </c:pt>
                <c:pt idx="1139">
                  <c:v>94.73121</c:v>
                </c:pt>
                <c:pt idx="1140">
                  <c:v>94.72833</c:v>
                </c:pt>
                <c:pt idx="1141">
                  <c:v>94.72575</c:v>
                </c:pt>
                <c:pt idx="1142">
                  <c:v>94.72374</c:v>
                </c:pt>
                <c:pt idx="1143">
                  <c:v>94.72222</c:v>
                </c:pt>
                <c:pt idx="1144">
                  <c:v>94.72068</c:v>
                </c:pt>
                <c:pt idx="1145">
                  <c:v>94.71841</c:v>
                </c:pt>
                <c:pt idx="1146">
                  <c:v>94.71494</c:v>
                </c:pt>
                <c:pt idx="1147">
                  <c:v>94.71014</c:v>
                </c:pt>
                <c:pt idx="1148">
                  <c:v>94.70447</c:v>
                </c:pt>
                <c:pt idx="1149">
                  <c:v>94.69865</c:v>
                </c:pt>
                <c:pt idx="1150">
                  <c:v>94.69335</c:v>
                </c:pt>
                <c:pt idx="1151">
                  <c:v>94.68892</c:v>
                </c:pt>
                <c:pt idx="1152">
                  <c:v>94.68513</c:v>
                </c:pt>
                <c:pt idx="1153">
                  <c:v>94.68146</c:v>
                </c:pt>
                <c:pt idx="1154">
                  <c:v>94.67724</c:v>
                </c:pt>
                <c:pt idx="1155">
                  <c:v>94.67213</c:v>
                </c:pt>
                <c:pt idx="1156">
                  <c:v>94.66611</c:v>
                </c:pt>
                <c:pt idx="1157">
                  <c:v>94.65961</c:v>
                </c:pt>
                <c:pt idx="1158">
                  <c:v>94.65301</c:v>
                </c:pt>
                <c:pt idx="1159">
                  <c:v>94.64659</c:v>
                </c:pt>
                <c:pt idx="1160">
                  <c:v>94.64026</c:v>
                </c:pt>
                <c:pt idx="1161">
                  <c:v>94.6337</c:v>
                </c:pt>
                <c:pt idx="1162">
                  <c:v>94.62657</c:v>
                </c:pt>
                <c:pt idx="1163">
                  <c:v>94.61869</c:v>
                </c:pt>
                <c:pt idx="1164">
                  <c:v>94.61017</c:v>
                </c:pt>
                <c:pt idx="1165">
                  <c:v>94.60133</c:v>
                </c:pt>
                <c:pt idx="1166">
                  <c:v>94.59248</c:v>
                </c:pt>
                <c:pt idx="1167">
                  <c:v>94.58375</c:v>
                </c:pt>
                <c:pt idx="1168">
                  <c:v>94.57498</c:v>
                </c:pt>
                <c:pt idx="1169">
                  <c:v>94.56582</c:v>
                </c:pt>
                <c:pt idx="1170">
                  <c:v>94.55598</c:v>
                </c:pt>
                <c:pt idx="1171">
                  <c:v>94.54536</c:v>
                </c:pt>
                <c:pt idx="1172">
                  <c:v>94.53413</c:v>
                </c:pt>
                <c:pt idx="1173">
                  <c:v>94.52264</c:v>
                </c:pt>
                <c:pt idx="1174">
                  <c:v>94.51119</c:v>
                </c:pt>
                <c:pt idx="1175">
                  <c:v>94.49985</c:v>
                </c:pt>
                <c:pt idx="1176">
                  <c:v>94.48832</c:v>
                </c:pt>
                <c:pt idx="1177">
                  <c:v>94.47625</c:v>
                </c:pt>
                <c:pt idx="1178">
                  <c:v>94.46323</c:v>
                </c:pt>
                <c:pt idx="1179">
                  <c:v>94.4491</c:v>
                </c:pt>
                <c:pt idx="1180">
                  <c:v>94.43393</c:v>
                </c:pt>
                <c:pt idx="1181">
                  <c:v>94.41795</c:v>
                </c:pt>
                <c:pt idx="1182">
                  <c:v>94.40137</c:v>
                </c:pt>
                <c:pt idx="1183">
                  <c:v>94.38425</c:v>
                </c:pt>
                <c:pt idx="1184">
                  <c:v>94.36652</c:v>
                </c:pt>
                <c:pt idx="1185">
                  <c:v>94.34816</c:v>
                </c:pt>
                <c:pt idx="1186">
                  <c:v>94.3294</c:v>
                </c:pt>
                <c:pt idx="1187">
                  <c:v>94.31087</c:v>
                </c:pt>
                <c:pt idx="1188">
                  <c:v>94.29333</c:v>
                </c:pt>
                <c:pt idx="1189">
                  <c:v>94.27762</c:v>
                </c:pt>
                <c:pt idx="1190">
                  <c:v>94.26408</c:v>
                </c:pt>
                <c:pt idx="1191">
                  <c:v>94.25258</c:v>
                </c:pt>
                <c:pt idx="1192">
                  <c:v>94.24248</c:v>
                </c:pt>
                <c:pt idx="1193">
                  <c:v>94.23297</c:v>
                </c:pt>
                <c:pt idx="1194">
                  <c:v>94.22342</c:v>
                </c:pt>
                <c:pt idx="1195">
                  <c:v>94.21385</c:v>
                </c:pt>
                <c:pt idx="1196">
                  <c:v>94.2048</c:v>
                </c:pt>
                <c:pt idx="1197">
                  <c:v>94.19729</c:v>
                </c:pt>
                <c:pt idx="1198">
                  <c:v>94.19224</c:v>
                </c:pt>
                <c:pt idx="1199">
                  <c:v>94.19022</c:v>
                </c:pt>
                <c:pt idx="1200">
                  <c:v>94.19132</c:v>
                </c:pt>
                <c:pt idx="1201">
                  <c:v>94.19501</c:v>
                </c:pt>
                <c:pt idx="1202">
                  <c:v>94.20072</c:v>
                </c:pt>
                <c:pt idx="1203">
                  <c:v>94.20804</c:v>
                </c:pt>
                <c:pt idx="1204">
                  <c:v>94.21696</c:v>
                </c:pt>
                <c:pt idx="1205">
                  <c:v>94.22785</c:v>
                </c:pt>
                <c:pt idx="1206">
                  <c:v>94.24118</c:v>
                </c:pt>
                <c:pt idx="1207">
                  <c:v>94.25733</c:v>
                </c:pt>
                <c:pt idx="1208">
                  <c:v>94.27618</c:v>
                </c:pt>
                <c:pt idx="1209">
                  <c:v>94.29736</c:v>
                </c:pt>
                <c:pt idx="1210">
                  <c:v>94.32017</c:v>
                </c:pt>
                <c:pt idx="1211">
                  <c:v>94.34402</c:v>
                </c:pt>
                <c:pt idx="1212">
                  <c:v>94.36855</c:v>
                </c:pt>
                <c:pt idx="1213">
                  <c:v>94.39355</c:v>
                </c:pt>
                <c:pt idx="1214">
                  <c:v>94.41889</c:v>
                </c:pt>
                <c:pt idx="1215">
                  <c:v>94.44435</c:v>
                </c:pt>
                <c:pt idx="1216">
                  <c:v>94.46948</c:v>
                </c:pt>
                <c:pt idx="1217">
                  <c:v>94.49381</c:v>
                </c:pt>
                <c:pt idx="1218">
                  <c:v>94.51682</c:v>
                </c:pt>
                <c:pt idx="1219">
                  <c:v>94.53847</c:v>
                </c:pt>
                <c:pt idx="1220">
                  <c:v>94.55888</c:v>
                </c:pt>
                <c:pt idx="1221">
                  <c:v>94.57858</c:v>
                </c:pt>
                <c:pt idx="1222">
                  <c:v>94.59785</c:v>
                </c:pt>
                <c:pt idx="1223">
                  <c:v>94.61679</c:v>
                </c:pt>
                <c:pt idx="1224">
                  <c:v>94.63506</c:v>
                </c:pt>
                <c:pt idx="1225">
                  <c:v>94.65208</c:v>
                </c:pt>
                <c:pt idx="1226">
                  <c:v>94.66728</c:v>
                </c:pt>
                <c:pt idx="1227">
                  <c:v>94.6805</c:v>
                </c:pt>
                <c:pt idx="1228">
                  <c:v>94.69194</c:v>
                </c:pt>
                <c:pt idx="1229">
                  <c:v>94.70218</c:v>
                </c:pt>
                <c:pt idx="1230">
                  <c:v>94.71169</c:v>
                </c:pt>
                <c:pt idx="1231">
                  <c:v>94.72066</c:v>
                </c:pt>
                <c:pt idx="1232">
                  <c:v>94.72895</c:v>
                </c:pt>
                <c:pt idx="1233">
                  <c:v>94.73604</c:v>
                </c:pt>
                <c:pt idx="1234">
                  <c:v>94.7415</c:v>
                </c:pt>
                <c:pt idx="1235">
                  <c:v>94.74508</c:v>
                </c:pt>
                <c:pt idx="1236">
                  <c:v>94.74709</c:v>
                </c:pt>
                <c:pt idx="1237">
                  <c:v>94.74815</c:v>
                </c:pt>
                <c:pt idx="1238">
                  <c:v>94.74886</c:v>
                </c:pt>
                <c:pt idx="1239">
                  <c:v>94.74957</c:v>
                </c:pt>
                <c:pt idx="1240">
                  <c:v>94.75023</c:v>
                </c:pt>
                <c:pt idx="1241">
                  <c:v>94.75048</c:v>
                </c:pt>
                <c:pt idx="1242">
                  <c:v>94.74985</c:v>
                </c:pt>
                <c:pt idx="1243">
                  <c:v>94.7481</c:v>
                </c:pt>
                <c:pt idx="1244">
                  <c:v>94.74538</c:v>
                </c:pt>
                <c:pt idx="1245">
                  <c:v>94.7421</c:v>
                </c:pt>
                <c:pt idx="1246">
                  <c:v>94.73869</c:v>
                </c:pt>
                <c:pt idx="1247">
                  <c:v>94.73539</c:v>
                </c:pt>
                <c:pt idx="1248">
                  <c:v>94.73208</c:v>
                </c:pt>
                <c:pt idx="1249">
                  <c:v>94.72833</c:v>
                </c:pt>
                <c:pt idx="1250">
                  <c:v>94.72365</c:v>
                </c:pt>
                <c:pt idx="1251">
                  <c:v>94.71765</c:v>
                </c:pt>
                <c:pt idx="1252">
                  <c:v>94.71024</c:v>
                </c:pt>
                <c:pt idx="1253">
                  <c:v>94.70156</c:v>
                </c:pt>
                <c:pt idx="1254">
                  <c:v>94.69172</c:v>
                </c:pt>
                <c:pt idx="1255">
                  <c:v>94.68086</c:v>
                </c:pt>
                <c:pt idx="1256">
                  <c:v>94.6689</c:v>
                </c:pt>
                <c:pt idx="1257">
                  <c:v>94.65575</c:v>
                </c:pt>
                <c:pt idx="1258">
                  <c:v>94.64151</c:v>
                </c:pt>
                <c:pt idx="1259">
                  <c:v>94.62655</c:v>
                </c:pt>
                <c:pt idx="1260">
                  <c:v>94.61148</c:v>
                </c:pt>
                <c:pt idx="1261">
                  <c:v>94.59698</c:v>
                </c:pt>
                <c:pt idx="1262">
                  <c:v>94.58351</c:v>
                </c:pt>
                <c:pt idx="1263">
                  <c:v>94.57111</c:v>
                </c:pt>
                <c:pt idx="1264">
                  <c:v>94.55945</c:v>
                </c:pt>
                <c:pt idx="1265">
                  <c:v>94.54802</c:v>
                </c:pt>
                <c:pt idx="1266">
                  <c:v>94.53638</c:v>
                </c:pt>
                <c:pt idx="1267">
                  <c:v>94.52449</c:v>
                </c:pt>
                <c:pt idx="1268">
                  <c:v>94.51264</c:v>
                </c:pt>
                <c:pt idx="1269">
                  <c:v>94.50137</c:v>
                </c:pt>
                <c:pt idx="1270">
                  <c:v>94.49102</c:v>
                </c:pt>
                <c:pt idx="1271">
                  <c:v>94.48164</c:v>
                </c:pt>
                <c:pt idx="1272">
                  <c:v>94.47288</c:v>
                </c:pt>
                <c:pt idx="1273">
                  <c:v>94.46429</c:v>
                </c:pt>
                <c:pt idx="1274">
                  <c:v>94.45551</c:v>
                </c:pt>
                <c:pt idx="1275">
                  <c:v>94.44669</c:v>
                </c:pt>
                <c:pt idx="1276">
                  <c:v>94.43839</c:v>
                </c:pt>
                <c:pt idx="1277">
                  <c:v>94.43146</c:v>
                </c:pt>
                <c:pt idx="1278">
                  <c:v>94.42654</c:v>
                </c:pt>
                <c:pt idx="1279">
                  <c:v>94.42385</c:v>
                </c:pt>
                <c:pt idx="1280">
                  <c:v>94.42287</c:v>
                </c:pt>
                <c:pt idx="1281">
                  <c:v>94.42274</c:v>
                </c:pt>
                <c:pt idx="1282">
                  <c:v>94.4225</c:v>
                </c:pt>
                <c:pt idx="1283">
                  <c:v>94.42157</c:v>
                </c:pt>
                <c:pt idx="1284">
                  <c:v>94.4199</c:v>
                </c:pt>
                <c:pt idx="1285">
                  <c:v>94.41807</c:v>
                </c:pt>
                <c:pt idx="1286">
                  <c:v>94.41671</c:v>
                </c:pt>
                <c:pt idx="1287">
                  <c:v>94.41644</c:v>
                </c:pt>
                <c:pt idx="1288">
                  <c:v>94.41727</c:v>
                </c:pt>
                <c:pt idx="1289">
                  <c:v>94.41895</c:v>
                </c:pt>
                <c:pt idx="1290">
                  <c:v>94.42088</c:v>
                </c:pt>
                <c:pt idx="1291">
                  <c:v>94.42262</c:v>
                </c:pt>
                <c:pt idx="1292">
                  <c:v>94.42403</c:v>
                </c:pt>
                <c:pt idx="1293">
                  <c:v>94.42525</c:v>
                </c:pt>
                <c:pt idx="1294">
                  <c:v>94.42661</c:v>
                </c:pt>
                <c:pt idx="1295">
                  <c:v>94.42828</c:v>
                </c:pt>
                <c:pt idx="1296">
                  <c:v>94.43012</c:v>
                </c:pt>
                <c:pt idx="1297">
                  <c:v>94.43172</c:v>
                </c:pt>
                <c:pt idx="1298">
                  <c:v>94.43249</c:v>
                </c:pt>
                <c:pt idx="1299">
                  <c:v>94.432</c:v>
                </c:pt>
                <c:pt idx="1300">
                  <c:v>94.43001</c:v>
                </c:pt>
                <c:pt idx="1301">
                  <c:v>94.42661</c:v>
                </c:pt>
                <c:pt idx="1302">
                  <c:v>94.42194</c:v>
                </c:pt>
                <c:pt idx="1303">
                  <c:v>94.41606</c:v>
                </c:pt>
                <c:pt idx="1304">
                  <c:v>94.40878</c:v>
                </c:pt>
                <c:pt idx="1305">
                  <c:v>94.39977</c:v>
                </c:pt>
                <c:pt idx="1306">
                  <c:v>94.38873</c:v>
                </c:pt>
                <c:pt idx="1307">
                  <c:v>94.37563</c:v>
                </c:pt>
                <c:pt idx="1308">
                  <c:v>94.36071</c:v>
                </c:pt>
                <c:pt idx="1309">
                  <c:v>94.34449</c:v>
                </c:pt>
                <c:pt idx="1310">
                  <c:v>94.32744</c:v>
                </c:pt>
                <c:pt idx="1311">
                  <c:v>94.30998</c:v>
                </c:pt>
                <c:pt idx="1312">
                  <c:v>94.29207</c:v>
                </c:pt>
                <c:pt idx="1313">
                  <c:v>94.27352</c:v>
                </c:pt>
                <c:pt idx="1314">
                  <c:v>94.25404</c:v>
                </c:pt>
                <c:pt idx="1315">
                  <c:v>94.23353</c:v>
                </c:pt>
                <c:pt idx="1316">
                  <c:v>94.21218</c:v>
                </c:pt>
                <c:pt idx="1317">
                  <c:v>94.19045</c:v>
                </c:pt>
                <c:pt idx="1318">
                  <c:v>94.16874</c:v>
                </c:pt>
                <c:pt idx="1319">
                  <c:v>94.1474</c:v>
                </c:pt>
                <c:pt idx="1320">
                  <c:v>94.12646</c:v>
                </c:pt>
                <c:pt idx="1321">
                  <c:v>94.1058</c:v>
                </c:pt>
                <c:pt idx="1322">
                  <c:v>94.08512</c:v>
                </c:pt>
                <c:pt idx="1323">
                  <c:v>94.06442</c:v>
                </c:pt>
                <c:pt idx="1324">
                  <c:v>94.04382</c:v>
                </c:pt>
                <c:pt idx="1325">
                  <c:v>94.02369</c:v>
                </c:pt>
                <c:pt idx="1326">
                  <c:v>94.00447</c:v>
                </c:pt>
                <c:pt idx="1327">
                  <c:v>93.98643</c:v>
                </c:pt>
                <c:pt idx="1328">
                  <c:v>93.96966</c:v>
                </c:pt>
                <c:pt idx="1329">
                  <c:v>93.95406</c:v>
                </c:pt>
                <c:pt idx="1330">
                  <c:v>93.93951</c:v>
                </c:pt>
                <c:pt idx="1331">
                  <c:v>93.92598</c:v>
                </c:pt>
                <c:pt idx="1332">
                  <c:v>93.91368</c:v>
                </c:pt>
                <c:pt idx="1333">
                  <c:v>93.90279</c:v>
                </c:pt>
                <c:pt idx="1334">
                  <c:v>93.89352</c:v>
                </c:pt>
                <c:pt idx="1335">
                  <c:v>93.88577</c:v>
                </c:pt>
                <c:pt idx="1336">
                  <c:v>93.87909</c:v>
                </c:pt>
                <c:pt idx="1337">
                  <c:v>93.87287</c:v>
                </c:pt>
                <c:pt idx="1338">
                  <c:v>93.86642</c:v>
                </c:pt>
                <c:pt idx="1339">
                  <c:v>93.85931</c:v>
                </c:pt>
                <c:pt idx="1340">
                  <c:v>93.85142</c:v>
                </c:pt>
                <c:pt idx="1341">
                  <c:v>93.84293</c:v>
                </c:pt>
                <c:pt idx="1342">
                  <c:v>93.83427</c:v>
                </c:pt>
                <c:pt idx="1343">
                  <c:v>93.82575</c:v>
                </c:pt>
                <c:pt idx="1344">
                  <c:v>93.81759</c:v>
                </c:pt>
                <c:pt idx="1345">
                  <c:v>93.80982</c:v>
                </c:pt>
                <c:pt idx="1346">
                  <c:v>93.80233</c:v>
                </c:pt>
                <c:pt idx="1347">
                  <c:v>93.79512</c:v>
                </c:pt>
                <c:pt idx="1348">
                  <c:v>93.78823</c:v>
                </c:pt>
                <c:pt idx="1349">
                  <c:v>93.78178</c:v>
                </c:pt>
                <c:pt idx="1350">
                  <c:v>93.77587</c:v>
                </c:pt>
                <c:pt idx="1351">
                  <c:v>93.77049</c:v>
                </c:pt>
                <c:pt idx="1352">
                  <c:v>93.7654</c:v>
                </c:pt>
                <c:pt idx="1353">
                  <c:v>93.76041</c:v>
                </c:pt>
                <c:pt idx="1354">
                  <c:v>93.75535</c:v>
                </c:pt>
                <c:pt idx="1355">
                  <c:v>93.75037</c:v>
                </c:pt>
                <c:pt idx="1356">
                  <c:v>93.7458</c:v>
                </c:pt>
                <c:pt idx="1357">
                  <c:v>93.74212</c:v>
                </c:pt>
                <c:pt idx="1358">
                  <c:v>93.73965</c:v>
                </c:pt>
                <c:pt idx="1359">
                  <c:v>93.73846</c:v>
                </c:pt>
                <c:pt idx="1360">
                  <c:v>93.73824</c:v>
                </c:pt>
                <c:pt idx="1361">
                  <c:v>93.73843</c:v>
                </c:pt>
                <c:pt idx="1362">
                  <c:v>93.73849</c:v>
                </c:pt>
                <c:pt idx="1363">
                  <c:v>93.73812</c:v>
                </c:pt>
                <c:pt idx="1364">
                  <c:v>93.73735</c:v>
                </c:pt>
                <c:pt idx="1365">
                  <c:v>93.73653</c:v>
                </c:pt>
                <c:pt idx="1366">
                  <c:v>93.73604</c:v>
                </c:pt>
                <c:pt idx="1367">
                  <c:v>93.73609</c:v>
                </c:pt>
                <c:pt idx="1368">
                  <c:v>93.73669</c:v>
                </c:pt>
                <c:pt idx="1369">
                  <c:v>93.73746</c:v>
                </c:pt>
                <c:pt idx="1370">
                  <c:v>93.73801</c:v>
                </c:pt>
                <c:pt idx="1371">
                  <c:v>93.73825</c:v>
                </c:pt>
                <c:pt idx="1372">
                  <c:v>93.73829</c:v>
                </c:pt>
                <c:pt idx="1373">
                  <c:v>93.7386</c:v>
                </c:pt>
                <c:pt idx="1374">
                  <c:v>93.73958</c:v>
                </c:pt>
                <c:pt idx="1375">
                  <c:v>93.74146</c:v>
                </c:pt>
                <c:pt idx="1376">
                  <c:v>93.74402</c:v>
                </c:pt>
                <c:pt idx="1377">
                  <c:v>93.74679</c:v>
                </c:pt>
                <c:pt idx="1378">
                  <c:v>93.74909</c:v>
                </c:pt>
                <c:pt idx="1379">
                  <c:v>93.7505</c:v>
                </c:pt>
                <c:pt idx="1380">
                  <c:v>93.75093</c:v>
                </c:pt>
                <c:pt idx="1381">
                  <c:v>93.75064</c:v>
                </c:pt>
                <c:pt idx="1382">
                  <c:v>93.7502</c:v>
                </c:pt>
                <c:pt idx="1383">
                  <c:v>93.75004</c:v>
                </c:pt>
                <c:pt idx="1384">
                  <c:v>93.75042</c:v>
                </c:pt>
                <c:pt idx="1385">
                  <c:v>93.75137</c:v>
                </c:pt>
                <c:pt idx="1386">
                  <c:v>93.75262</c:v>
                </c:pt>
                <c:pt idx="1387">
                  <c:v>93.75398</c:v>
                </c:pt>
                <c:pt idx="1388">
                  <c:v>93.75534</c:v>
                </c:pt>
                <c:pt idx="1389">
                  <c:v>93.75674</c:v>
                </c:pt>
                <c:pt idx="1390">
                  <c:v>93.75824</c:v>
                </c:pt>
                <c:pt idx="1391">
                  <c:v>93.7599</c:v>
                </c:pt>
                <c:pt idx="1392">
                  <c:v>93.7616</c:v>
                </c:pt>
                <c:pt idx="1393">
                  <c:v>93.76315</c:v>
                </c:pt>
                <c:pt idx="1394">
                  <c:v>93.76434</c:v>
                </c:pt>
                <c:pt idx="1395">
                  <c:v>93.76519</c:v>
                </c:pt>
                <c:pt idx="1396">
                  <c:v>93.76591</c:v>
                </c:pt>
                <c:pt idx="1397">
                  <c:v>93.76682</c:v>
                </c:pt>
                <c:pt idx="1398">
                  <c:v>93.76828</c:v>
                </c:pt>
                <c:pt idx="1399">
                  <c:v>93.77045</c:v>
                </c:pt>
                <c:pt idx="1400">
                  <c:v>93.77322</c:v>
                </c:pt>
                <c:pt idx="1401">
                  <c:v>93.77631</c:v>
                </c:pt>
                <c:pt idx="1402">
                  <c:v>93.77946</c:v>
                </c:pt>
                <c:pt idx="1403">
                  <c:v>93.78258</c:v>
                </c:pt>
                <c:pt idx="1404">
                  <c:v>93.78583</c:v>
                </c:pt>
                <c:pt idx="1405">
                  <c:v>93.78948</c:v>
                </c:pt>
                <c:pt idx="1406">
                  <c:v>93.79387</c:v>
                </c:pt>
                <c:pt idx="1407">
                  <c:v>93.799</c:v>
                </c:pt>
                <c:pt idx="1408">
                  <c:v>93.80458</c:v>
                </c:pt>
                <c:pt idx="1409">
                  <c:v>93.81005</c:v>
                </c:pt>
                <c:pt idx="1410">
                  <c:v>93.81482</c:v>
                </c:pt>
                <c:pt idx="1411">
                  <c:v>93.81849</c:v>
                </c:pt>
                <c:pt idx="1412">
                  <c:v>93.82089</c:v>
                </c:pt>
                <c:pt idx="1413">
                  <c:v>93.82222</c:v>
                </c:pt>
                <c:pt idx="1414">
                  <c:v>93.82269</c:v>
                </c:pt>
                <c:pt idx="1415">
                  <c:v>93.82248</c:v>
                </c:pt>
                <c:pt idx="1416">
                  <c:v>93.82154</c:v>
                </c:pt>
                <c:pt idx="1417">
                  <c:v>93.81978</c:v>
                </c:pt>
                <c:pt idx="1418">
                  <c:v>93.81715</c:v>
                </c:pt>
                <c:pt idx="1419">
                  <c:v>93.81384</c:v>
                </c:pt>
                <c:pt idx="1420">
                  <c:v>93.81031</c:v>
                </c:pt>
                <c:pt idx="1421">
                  <c:v>93.80715</c:v>
                </c:pt>
                <c:pt idx="1422">
                  <c:v>93.80492</c:v>
                </c:pt>
                <c:pt idx="1423">
                  <c:v>93.80377</c:v>
                </c:pt>
                <c:pt idx="1424">
                  <c:v>93.80344</c:v>
                </c:pt>
                <c:pt idx="1425">
                  <c:v>93.80328</c:v>
                </c:pt>
                <c:pt idx="1426">
                  <c:v>93.80245</c:v>
                </c:pt>
                <c:pt idx="1427">
                  <c:v>93.80038</c:v>
                </c:pt>
                <c:pt idx="1428">
                  <c:v>93.79677</c:v>
                </c:pt>
                <c:pt idx="1429">
                  <c:v>93.79176</c:v>
                </c:pt>
                <c:pt idx="1430">
                  <c:v>93.78578</c:v>
                </c:pt>
                <c:pt idx="1431">
                  <c:v>93.77914</c:v>
                </c:pt>
                <c:pt idx="1432">
                  <c:v>93.77216</c:v>
                </c:pt>
                <c:pt idx="1433">
                  <c:v>93.76498</c:v>
                </c:pt>
                <c:pt idx="1434">
                  <c:v>93.75759</c:v>
                </c:pt>
                <c:pt idx="1435">
                  <c:v>93.75008</c:v>
                </c:pt>
                <c:pt idx="1436">
                  <c:v>93.74259</c:v>
                </c:pt>
                <c:pt idx="1437">
                  <c:v>93.73532</c:v>
                </c:pt>
                <c:pt idx="1438">
                  <c:v>93.72832</c:v>
                </c:pt>
                <c:pt idx="1439">
                  <c:v>93.7215</c:v>
                </c:pt>
                <c:pt idx="1440">
                  <c:v>93.71457</c:v>
                </c:pt>
                <c:pt idx="1441">
                  <c:v>93.7071</c:v>
                </c:pt>
                <c:pt idx="1442">
                  <c:v>93.69888</c:v>
                </c:pt>
                <c:pt idx="1443">
                  <c:v>93.6899</c:v>
                </c:pt>
                <c:pt idx="1444">
                  <c:v>93.68044</c:v>
                </c:pt>
                <c:pt idx="1445">
                  <c:v>93.67099</c:v>
                </c:pt>
                <c:pt idx="1446">
                  <c:v>93.66192</c:v>
                </c:pt>
                <c:pt idx="1447">
                  <c:v>93.65337</c:v>
                </c:pt>
                <c:pt idx="1448">
                  <c:v>93.64504</c:v>
                </c:pt>
                <c:pt idx="1449">
                  <c:v>93.63644</c:v>
                </c:pt>
                <c:pt idx="1450">
                  <c:v>93.62713</c:v>
                </c:pt>
                <c:pt idx="1451">
                  <c:v>93.61685</c:v>
                </c:pt>
                <c:pt idx="1452">
                  <c:v>93.6058</c:v>
                </c:pt>
                <c:pt idx="1453">
                  <c:v>93.59449</c:v>
                </c:pt>
                <c:pt idx="1454">
                  <c:v>93.58343</c:v>
                </c:pt>
                <c:pt idx="1455">
                  <c:v>93.57299</c:v>
                </c:pt>
                <c:pt idx="1456">
                  <c:v>93.56314</c:v>
                </c:pt>
                <c:pt idx="1457">
                  <c:v>93.55354</c:v>
                </c:pt>
                <c:pt idx="1458">
                  <c:v>93.54372</c:v>
                </c:pt>
                <c:pt idx="1459">
                  <c:v>93.53329</c:v>
                </c:pt>
                <c:pt idx="1460">
                  <c:v>93.52215</c:v>
                </c:pt>
                <c:pt idx="1461">
                  <c:v>93.51048</c:v>
                </c:pt>
                <c:pt idx="1462">
                  <c:v>93.49868</c:v>
                </c:pt>
                <c:pt idx="1463">
                  <c:v>93.48709</c:v>
                </c:pt>
                <c:pt idx="1464">
                  <c:v>93.47589</c:v>
                </c:pt>
                <c:pt idx="1465">
                  <c:v>93.46513</c:v>
                </c:pt>
                <c:pt idx="1466">
                  <c:v>93.45476</c:v>
                </c:pt>
                <c:pt idx="1467">
                  <c:v>93.44474</c:v>
                </c:pt>
                <c:pt idx="1468">
                  <c:v>93.43507</c:v>
                </c:pt>
                <c:pt idx="1469">
                  <c:v>93.42593</c:v>
                </c:pt>
                <c:pt idx="1470">
                  <c:v>93.41738</c:v>
                </c:pt>
                <c:pt idx="1471">
                  <c:v>93.4094</c:v>
                </c:pt>
                <c:pt idx="1472">
                  <c:v>93.40174</c:v>
                </c:pt>
                <c:pt idx="1473">
                  <c:v>93.39411</c:v>
                </c:pt>
                <c:pt idx="1474">
                  <c:v>93.38623</c:v>
                </c:pt>
                <c:pt idx="1475">
                  <c:v>93.37798</c:v>
                </c:pt>
                <c:pt idx="1476">
                  <c:v>93.36942</c:v>
                </c:pt>
                <c:pt idx="1477">
                  <c:v>93.36081</c:v>
                </c:pt>
                <c:pt idx="1478">
                  <c:v>93.35225</c:v>
                </c:pt>
                <c:pt idx="1479">
                  <c:v>93.34373</c:v>
                </c:pt>
                <c:pt idx="1480">
                  <c:v>93.33495</c:v>
                </c:pt>
                <c:pt idx="1481">
                  <c:v>93.32553</c:v>
                </c:pt>
                <c:pt idx="1482">
                  <c:v>93.31509</c:v>
                </c:pt>
                <c:pt idx="1483">
                  <c:v>93.3035</c:v>
                </c:pt>
                <c:pt idx="1484">
                  <c:v>93.29097</c:v>
                </c:pt>
                <c:pt idx="1485">
                  <c:v>93.27797</c:v>
                </c:pt>
                <c:pt idx="1486">
                  <c:v>93.26498</c:v>
                </c:pt>
                <c:pt idx="1487">
                  <c:v>93.25246</c:v>
                </c:pt>
                <c:pt idx="1488">
                  <c:v>93.24049</c:v>
                </c:pt>
                <c:pt idx="1489">
                  <c:v>93.22903</c:v>
                </c:pt>
                <c:pt idx="1490">
                  <c:v>93.21783</c:v>
                </c:pt>
                <c:pt idx="1491">
                  <c:v>93.20666</c:v>
                </c:pt>
                <c:pt idx="1492">
                  <c:v>93.19538</c:v>
                </c:pt>
                <c:pt idx="1493">
                  <c:v>93.18392</c:v>
                </c:pt>
                <c:pt idx="1494">
                  <c:v>93.1722</c:v>
                </c:pt>
                <c:pt idx="1495">
                  <c:v>93.15998</c:v>
                </c:pt>
                <c:pt idx="1496">
                  <c:v>93.14693</c:v>
                </c:pt>
                <c:pt idx="1497">
                  <c:v>93.13277</c:v>
                </c:pt>
                <c:pt idx="1498">
                  <c:v>93.11721</c:v>
                </c:pt>
                <c:pt idx="1499">
                  <c:v>93.10038</c:v>
                </c:pt>
                <c:pt idx="1500">
                  <c:v>93.08247</c:v>
                </c:pt>
                <c:pt idx="1501">
                  <c:v>93.06396</c:v>
                </c:pt>
                <c:pt idx="1502">
                  <c:v>93.04523</c:v>
                </c:pt>
                <c:pt idx="1503">
                  <c:v>93.0265</c:v>
                </c:pt>
                <c:pt idx="1504">
                  <c:v>93.00768</c:v>
                </c:pt>
                <c:pt idx="1505">
                  <c:v>92.98859</c:v>
                </c:pt>
                <c:pt idx="1506">
                  <c:v>92.96899</c:v>
                </c:pt>
                <c:pt idx="1507">
                  <c:v>92.94876</c:v>
                </c:pt>
                <c:pt idx="1508">
                  <c:v>92.9279</c:v>
                </c:pt>
                <c:pt idx="1509">
                  <c:v>92.90656</c:v>
                </c:pt>
                <c:pt idx="1510">
                  <c:v>92.88473</c:v>
                </c:pt>
                <c:pt idx="1511">
                  <c:v>92.8624</c:v>
                </c:pt>
                <c:pt idx="1512">
                  <c:v>92.8393</c:v>
                </c:pt>
                <c:pt idx="1513">
                  <c:v>92.81525</c:v>
                </c:pt>
                <c:pt idx="1514">
                  <c:v>92.79005</c:v>
                </c:pt>
                <c:pt idx="1515">
                  <c:v>92.76397</c:v>
                </c:pt>
                <c:pt idx="1516">
                  <c:v>92.73729</c:v>
                </c:pt>
                <c:pt idx="1517">
                  <c:v>92.71053</c:v>
                </c:pt>
                <c:pt idx="1518">
                  <c:v>92.68392</c:v>
                </c:pt>
                <c:pt idx="1519">
                  <c:v>92.6575</c:v>
                </c:pt>
                <c:pt idx="1520">
                  <c:v>92.63087</c:v>
                </c:pt>
                <c:pt idx="1521">
                  <c:v>92.60353</c:v>
                </c:pt>
                <c:pt idx="1522">
                  <c:v>92.575</c:v>
                </c:pt>
                <c:pt idx="1523">
                  <c:v>92.54519</c:v>
                </c:pt>
                <c:pt idx="1524">
                  <c:v>92.51425</c:v>
                </c:pt>
                <c:pt idx="1525">
                  <c:v>92.48279</c:v>
                </c:pt>
                <c:pt idx="1526">
                  <c:v>92.45126</c:v>
                </c:pt>
                <c:pt idx="1527">
                  <c:v>92.42012</c:v>
                </c:pt>
                <c:pt idx="1528">
                  <c:v>92.38936</c:v>
                </c:pt>
                <c:pt idx="1529">
                  <c:v>92.35876</c:v>
                </c:pt>
                <c:pt idx="1530">
                  <c:v>92.32792</c:v>
                </c:pt>
                <c:pt idx="1531">
                  <c:v>92.29667</c:v>
                </c:pt>
                <c:pt idx="1532">
                  <c:v>92.26498</c:v>
                </c:pt>
                <c:pt idx="1533">
                  <c:v>92.23312</c:v>
                </c:pt>
                <c:pt idx="1534">
                  <c:v>92.20145</c:v>
                </c:pt>
                <c:pt idx="1535">
                  <c:v>92.17035</c:v>
                </c:pt>
                <c:pt idx="1536">
                  <c:v>92.14005</c:v>
                </c:pt>
                <c:pt idx="1537">
                  <c:v>92.11064</c:v>
                </c:pt>
                <c:pt idx="1538">
                  <c:v>92.08213</c:v>
                </c:pt>
                <c:pt idx="1539">
                  <c:v>92.05452</c:v>
                </c:pt>
                <c:pt idx="1540">
                  <c:v>92.02788</c:v>
                </c:pt>
                <c:pt idx="1541">
                  <c:v>92.00238</c:v>
                </c:pt>
                <c:pt idx="1542">
                  <c:v>91.97804</c:v>
                </c:pt>
                <c:pt idx="1543">
                  <c:v>91.95485</c:v>
                </c:pt>
                <c:pt idx="1544">
                  <c:v>91.93272</c:v>
                </c:pt>
                <c:pt idx="1545">
                  <c:v>91.91141</c:v>
                </c:pt>
                <c:pt idx="1546">
                  <c:v>91.89079</c:v>
                </c:pt>
                <c:pt idx="1547">
                  <c:v>91.87082</c:v>
                </c:pt>
                <c:pt idx="1548">
                  <c:v>91.85168</c:v>
                </c:pt>
                <c:pt idx="1549">
                  <c:v>91.83357</c:v>
                </c:pt>
                <c:pt idx="1550">
                  <c:v>91.81676</c:v>
                </c:pt>
                <c:pt idx="1551">
                  <c:v>91.80126</c:v>
                </c:pt>
                <c:pt idx="1552">
                  <c:v>91.78697</c:v>
                </c:pt>
                <c:pt idx="1553">
                  <c:v>91.77359</c:v>
                </c:pt>
                <c:pt idx="1554">
                  <c:v>91.7608</c:v>
                </c:pt>
                <c:pt idx="1555">
                  <c:v>91.74841</c:v>
                </c:pt>
                <c:pt idx="1556">
                  <c:v>91.73642</c:v>
                </c:pt>
                <c:pt idx="1557">
                  <c:v>91.72498</c:v>
                </c:pt>
                <c:pt idx="1558">
                  <c:v>91.71427</c:v>
                </c:pt>
                <c:pt idx="1559">
                  <c:v>91.70441</c:v>
                </c:pt>
                <c:pt idx="1560">
                  <c:v>91.6953</c:v>
                </c:pt>
                <c:pt idx="1561">
                  <c:v>91.68671</c:v>
                </c:pt>
                <c:pt idx="1562">
                  <c:v>91.67825</c:v>
                </c:pt>
                <c:pt idx="1563">
                  <c:v>91.66971</c:v>
                </c:pt>
                <c:pt idx="1564">
                  <c:v>91.66093</c:v>
                </c:pt>
                <c:pt idx="1565">
                  <c:v>91.65206</c:v>
                </c:pt>
                <c:pt idx="1566">
                  <c:v>91.64325</c:v>
                </c:pt>
                <c:pt idx="1567">
                  <c:v>91.6347</c:v>
                </c:pt>
                <c:pt idx="1568">
                  <c:v>91.62643</c:v>
                </c:pt>
                <c:pt idx="1569">
                  <c:v>91.61831</c:v>
                </c:pt>
                <c:pt idx="1570">
                  <c:v>91.6102</c:v>
                </c:pt>
                <c:pt idx="1571">
                  <c:v>91.60194</c:v>
                </c:pt>
                <c:pt idx="1572">
                  <c:v>91.59343</c:v>
                </c:pt>
                <c:pt idx="1573">
                  <c:v>91.58472</c:v>
                </c:pt>
                <c:pt idx="1574">
                  <c:v>91.57583</c:v>
                </c:pt>
                <c:pt idx="1575">
                  <c:v>91.56678</c:v>
                </c:pt>
                <c:pt idx="1576">
                  <c:v>91.55748</c:v>
                </c:pt>
                <c:pt idx="1577">
                  <c:v>91.54775</c:v>
                </c:pt>
                <c:pt idx="1578">
                  <c:v>91.53744</c:v>
                </c:pt>
                <c:pt idx="1579">
                  <c:v>91.52653</c:v>
                </c:pt>
                <c:pt idx="1580">
                  <c:v>91.51524</c:v>
                </c:pt>
                <c:pt idx="1581">
                  <c:v>91.50401</c:v>
                </c:pt>
                <c:pt idx="1582">
                  <c:v>91.49326</c:v>
                </c:pt>
                <c:pt idx="1583">
                  <c:v>91.4833</c:v>
                </c:pt>
                <c:pt idx="1584">
                  <c:v>91.47417</c:v>
                </c:pt>
                <c:pt idx="1585">
                  <c:v>91.46563</c:v>
                </c:pt>
                <c:pt idx="1586">
                  <c:v>91.45716</c:v>
                </c:pt>
                <c:pt idx="1587">
                  <c:v>91.44826</c:v>
                </c:pt>
                <c:pt idx="1588">
                  <c:v>91.43851</c:v>
                </c:pt>
                <c:pt idx="1589">
                  <c:v>91.4277</c:v>
                </c:pt>
                <c:pt idx="1590">
                  <c:v>91.41579</c:v>
                </c:pt>
                <c:pt idx="1591">
                  <c:v>91.40281</c:v>
                </c:pt>
                <c:pt idx="1592">
                  <c:v>91.38889</c:v>
                </c:pt>
                <c:pt idx="1593">
                  <c:v>91.37402</c:v>
                </c:pt>
                <c:pt idx="1594">
                  <c:v>91.35819</c:v>
                </c:pt>
                <c:pt idx="1595">
                  <c:v>91.34155</c:v>
                </c:pt>
                <c:pt idx="1596">
                  <c:v>91.32425</c:v>
                </c:pt>
                <c:pt idx="1597">
                  <c:v>91.30667</c:v>
                </c:pt>
                <c:pt idx="1598">
                  <c:v>91.2891</c:v>
                </c:pt>
                <c:pt idx="1599">
                  <c:v>91.27184</c:v>
                </c:pt>
                <c:pt idx="1600">
                  <c:v>91.25486</c:v>
                </c:pt>
                <c:pt idx="1601">
                  <c:v>91.23802</c:v>
                </c:pt>
                <c:pt idx="1602">
                  <c:v>91.22092</c:v>
                </c:pt>
                <c:pt idx="1603">
                  <c:v>91.20318</c:v>
                </c:pt>
                <c:pt idx="1604">
                  <c:v>91.18457</c:v>
                </c:pt>
                <c:pt idx="1605">
                  <c:v>91.16505</c:v>
                </c:pt>
                <c:pt idx="1606">
                  <c:v>91.14477</c:v>
                </c:pt>
                <c:pt idx="1607">
                  <c:v>91.12401</c:v>
                </c:pt>
                <c:pt idx="1608">
                  <c:v>91.10302</c:v>
                </c:pt>
                <c:pt idx="1609">
                  <c:v>91.08187</c:v>
                </c:pt>
                <c:pt idx="1610">
                  <c:v>91.06057</c:v>
                </c:pt>
                <c:pt idx="1611">
                  <c:v>91.03896</c:v>
                </c:pt>
                <c:pt idx="1612">
                  <c:v>91.01694</c:v>
                </c:pt>
                <c:pt idx="1613">
                  <c:v>90.99442</c:v>
                </c:pt>
                <c:pt idx="1614">
                  <c:v>90.97147</c:v>
                </c:pt>
                <c:pt idx="1615">
                  <c:v>90.9482</c:v>
                </c:pt>
                <c:pt idx="1616">
                  <c:v>90.92474</c:v>
                </c:pt>
                <c:pt idx="1617">
                  <c:v>90.90113</c:v>
                </c:pt>
                <c:pt idx="1618">
                  <c:v>90.87733</c:v>
                </c:pt>
                <c:pt idx="1619">
                  <c:v>90.85333</c:v>
                </c:pt>
                <c:pt idx="1620">
                  <c:v>90.82906</c:v>
                </c:pt>
                <c:pt idx="1621">
                  <c:v>90.8046</c:v>
                </c:pt>
                <c:pt idx="1622">
                  <c:v>90.78014</c:v>
                </c:pt>
                <c:pt idx="1623">
                  <c:v>90.75586</c:v>
                </c:pt>
                <c:pt idx="1624">
                  <c:v>90.7318</c:v>
                </c:pt>
                <c:pt idx="1625">
                  <c:v>90.70793</c:v>
                </c:pt>
                <c:pt idx="1626">
                  <c:v>90.68392</c:v>
                </c:pt>
                <c:pt idx="1627">
                  <c:v>90.65949</c:v>
                </c:pt>
                <c:pt idx="1628">
                  <c:v>90.63426</c:v>
                </c:pt>
                <c:pt idx="1629">
                  <c:v>90.60811</c:v>
                </c:pt>
                <c:pt idx="1630">
                  <c:v>90.58117</c:v>
                </c:pt>
                <c:pt idx="1631">
                  <c:v>90.55403</c:v>
                </c:pt>
                <c:pt idx="1632">
                  <c:v>90.52731</c:v>
                </c:pt>
                <c:pt idx="1633">
                  <c:v>90.50169</c:v>
                </c:pt>
                <c:pt idx="1634">
                  <c:v>90.47777</c:v>
                </c:pt>
                <c:pt idx="1635">
                  <c:v>90.45576</c:v>
                </c:pt>
                <c:pt idx="1636">
                  <c:v>90.43564</c:v>
                </c:pt>
                <c:pt idx="1637">
                  <c:v>90.41708</c:v>
                </c:pt>
                <c:pt idx="1638">
                  <c:v>90.39989</c:v>
                </c:pt>
                <c:pt idx="1639">
                  <c:v>90.38386</c:v>
                </c:pt>
                <c:pt idx="1640">
                  <c:v>90.36909</c:v>
                </c:pt>
                <c:pt idx="1641">
                  <c:v>90.3558</c:v>
                </c:pt>
                <c:pt idx="1642">
                  <c:v>90.34436</c:v>
                </c:pt>
                <c:pt idx="1643">
                  <c:v>90.33516</c:v>
                </c:pt>
                <c:pt idx="1644">
                  <c:v>90.32845</c:v>
                </c:pt>
                <c:pt idx="1645">
                  <c:v>90.32449</c:v>
                </c:pt>
                <c:pt idx="1646">
                  <c:v>90.32327</c:v>
                </c:pt>
                <c:pt idx="1647">
                  <c:v>90.32458</c:v>
                </c:pt>
                <c:pt idx="1648">
                  <c:v>90.32813</c:v>
                </c:pt>
                <c:pt idx="1649">
                  <c:v>90.3334</c:v>
                </c:pt>
                <c:pt idx="1650">
                  <c:v>90.33994</c:v>
                </c:pt>
                <c:pt idx="1651">
                  <c:v>90.34738</c:v>
                </c:pt>
                <c:pt idx="1652">
                  <c:v>90.35568</c:v>
                </c:pt>
                <c:pt idx="1653">
                  <c:v>90.36504</c:v>
                </c:pt>
                <c:pt idx="1654">
                  <c:v>90.37586</c:v>
                </c:pt>
                <c:pt idx="1655">
                  <c:v>90.38845</c:v>
                </c:pt>
                <c:pt idx="1656">
                  <c:v>90.40314</c:v>
                </c:pt>
                <c:pt idx="1657">
                  <c:v>90.41984</c:v>
                </c:pt>
                <c:pt idx="1658">
                  <c:v>90.43825</c:v>
                </c:pt>
                <c:pt idx="1659">
                  <c:v>90.45801</c:v>
                </c:pt>
                <c:pt idx="1660">
                  <c:v>90.47878</c:v>
                </c:pt>
                <c:pt idx="1661">
                  <c:v>90.50053</c:v>
                </c:pt>
                <c:pt idx="1662">
                  <c:v>90.52328</c:v>
                </c:pt>
                <c:pt idx="1663">
                  <c:v>90.54722</c:v>
                </c:pt>
                <c:pt idx="1664">
                  <c:v>90.57227</c:v>
                </c:pt>
                <c:pt idx="1665">
                  <c:v>90.59805</c:v>
                </c:pt>
                <c:pt idx="1666">
                  <c:v>90.62402</c:v>
                </c:pt>
                <c:pt idx="1667">
                  <c:v>90.64949</c:v>
                </c:pt>
                <c:pt idx="1668">
                  <c:v>90.67394</c:v>
                </c:pt>
                <c:pt idx="1669">
                  <c:v>90.69724</c:v>
                </c:pt>
                <c:pt idx="1670">
                  <c:v>90.71941</c:v>
                </c:pt>
                <c:pt idx="1671">
                  <c:v>90.74076</c:v>
                </c:pt>
                <c:pt idx="1672">
                  <c:v>90.7614</c:v>
                </c:pt>
                <c:pt idx="1673">
                  <c:v>90.78126</c:v>
                </c:pt>
                <c:pt idx="1674">
                  <c:v>90.80009</c:v>
                </c:pt>
                <c:pt idx="1675">
                  <c:v>90.8176</c:v>
                </c:pt>
                <c:pt idx="1676">
                  <c:v>90.83355</c:v>
                </c:pt>
                <c:pt idx="1677">
                  <c:v>90.84804</c:v>
                </c:pt>
                <c:pt idx="1678">
                  <c:v>90.8612</c:v>
                </c:pt>
                <c:pt idx="1679">
                  <c:v>90.87328</c:v>
                </c:pt>
                <c:pt idx="1680">
                  <c:v>90.88432</c:v>
                </c:pt>
                <c:pt idx="1681">
                  <c:v>90.89416</c:v>
                </c:pt>
                <c:pt idx="1682">
                  <c:v>90.90242</c:v>
                </c:pt>
                <c:pt idx="1683">
                  <c:v>90.90894</c:v>
                </c:pt>
                <c:pt idx="1684">
                  <c:v>90.91399</c:v>
                </c:pt>
                <c:pt idx="1685">
                  <c:v>90.91826</c:v>
                </c:pt>
                <c:pt idx="1686">
                  <c:v>90.92291</c:v>
                </c:pt>
                <c:pt idx="1687">
                  <c:v>90.92929</c:v>
                </c:pt>
                <c:pt idx="1688">
                  <c:v>90.93834</c:v>
                </c:pt>
                <c:pt idx="1689">
                  <c:v>90.95026</c:v>
                </c:pt>
                <c:pt idx="1690">
                  <c:v>90.9643</c:v>
                </c:pt>
                <c:pt idx="1691">
                  <c:v>90.97912</c:v>
                </c:pt>
                <c:pt idx="1692">
                  <c:v>90.99325</c:v>
                </c:pt>
                <c:pt idx="1693">
                  <c:v>91.00567</c:v>
                </c:pt>
                <c:pt idx="1694">
                  <c:v>91.01602</c:v>
                </c:pt>
                <c:pt idx="1695">
                  <c:v>91.02452</c:v>
                </c:pt>
                <c:pt idx="1696">
                  <c:v>91.03162</c:v>
                </c:pt>
                <c:pt idx="1697">
                  <c:v>91.03789</c:v>
                </c:pt>
                <c:pt idx="1698">
                  <c:v>91.04374</c:v>
                </c:pt>
                <c:pt idx="1699">
                  <c:v>91.04956</c:v>
                </c:pt>
                <c:pt idx="1700">
                  <c:v>91.05563</c:v>
                </c:pt>
                <c:pt idx="1701">
                  <c:v>91.06207</c:v>
                </c:pt>
                <c:pt idx="1702">
                  <c:v>91.06894</c:v>
                </c:pt>
                <c:pt idx="1703">
                  <c:v>91.07604</c:v>
                </c:pt>
                <c:pt idx="1704">
                  <c:v>91.08298</c:v>
                </c:pt>
                <c:pt idx="1705">
                  <c:v>91.08934</c:v>
                </c:pt>
                <c:pt idx="1706">
                  <c:v>91.09473</c:v>
                </c:pt>
                <c:pt idx="1707">
                  <c:v>91.09911</c:v>
                </c:pt>
                <c:pt idx="1708">
                  <c:v>91.10272</c:v>
                </c:pt>
                <c:pt idx="1709">
                  <c:v>91.10616</c:v>
                </c:pt>
                <c:pt idx="1710">
                  <c:v>91.11002</c:v>
                </c:pt>
                <c:pt idx="1711">
                  <c:v>91.11459</c:v>
                </c:pt>
                <c:pt idx="1712">
                  <c:v>91.11979</c:v>
                </c:pt>
                <c:pt idx="1713">
                  <c:v>91.12514</c:v>
                </c:pt>
                <c:pt idx="1714">
                  <c:v>91.12997</c:v>
                </c:pt>
                <c:pt idx="1715">
                  <c:v>91.13374</c:v>
                </c:pt>
                <c:pt idx="1716">
                  <c:v>91.13634</c:v>
                </c:pt>
                <c:pt idx="1717">
                  <c:v>91.13808</c:v>
                </c:pt>
                <c:pt idx="1718">
                  <c:v>91.1394</c:v>
                </c:pt>
                <c:pt idx="1719">
                  <c:v>91.14076</c:v>
                </c:pt>
                <c:pt idx="1720">
                  <c:v>91.1423</c:v>
                </c:pt>
                <c:pt idx="1721">
                  <c:v>91.1438</c:v>
                </c:pt>
                <c:pt idx="1722">
                  <c:v>91.14472</c:v>
                </c:pt>
                <c:pt idx="1723">
                  <c:v>91.1446</c:v>
                </c:pt>
                <c:pt idx="1724">
                  <c:v>91.1431</c:v>
                </c:pt>
                <c:pt idx="1725">
                  <c:v>91.14017</c:v>
                </c:pt>
                <c:pt idx="1726">
                  <c:v>91.13582</c:v>
                </c:pt>
                <c:pt idx="1727">
                  <c:v>91.12986</c:v>
                </c:pt>
                <c:pt idx="1728">
                  <c:v>91.12194</c:v>
                </c:pt>
                <c:pt idx="1729">
                  <c:v>91.11151</c:v>
                </c:pt>
                <c:pt idx="1730">
                  <c:v>91.09804</c:v>
                </c:pt>
                <c:pt idx="1731">
                  <c:v>91.08147</c:v>
                </c:pt>
                <c:pt idx="1732">
                  <c:v>91.06214</c:v>
                </c:pt>
                <c:pt idx="1733">
                  <c:v>91.04106</c:v>
                </c:pt>
                <c:pt idx="1734">
                  <c:v>91.01935</c:v>
                </c:pt>
                <c:pt idx="1735">
                  <c:v>90.99813</c:v>
                </c:pt>
                <c:pt idx="1736">
                  <c:v>90.97793</c:v>
                </c:pt>
                <c:pt idx="1737">
                  <c:v>90.95847</c:v>
                </c:pt>
                <c:pt idx="1738">
                  <c:v>90.93878</c:v>
                </c:pt>
                <c:pt idx="1739">
                  <c:v>90.91755</c:v>
                </c:pt>
                <c:pt idx="1740">
                  <c:v>90.89365</c:v>
                </c:pt>
                <c:pt idx="1741">
                  <c:v>90.86643</c:v>
                </c:pt>
                <c:pt idx="1742">
                  <c:v>90.83558</c:v>
                </c:pt>
                <c:pt idx="1743">
                  <c:v>90.8009</c:v>
                </c:pt>
                <c:pt idx="1744">
                  <c:v>90.76205</c:v>
                </c:pt>
                <c:pt idx="1745">
                  <c:v>90.71861</c:v>
                </c:pt>
                <c:pt idx="1746">
                  <c:v>90.67023</c:v>
                </c:pt>
                <c:pt idx="1747">
                  <c:v>90.61688</c:v>
                </c:pt>
                <c:pt idx="1748">
                  <c:v>90.559</c:v>
                </c:pt>
                <c:pt idx="1749">
                  <c:v>90.49741</c:v>
                </c:pt>
                <c:pt idx="1750">
                  <c:v>90.43287</c:v>
                </c:pt>
                <c:pt idx="1751">
                  <c:v>90.36586</c:v>
                </c:pt>
                <c:pt idx="1752">
                  <c:v>90.29628</c:v>
                </c:pt>
                <c:pt idx="1753">
                  <c:v>90.22358</c:v>
                </c:pt>
                <c:pt idx="1754">
                  <c:v>90.14701</c:v>
                </c:pt>
                <c:pt idx="1755">
                  <c:v>90.0658</c:v>
                </c:pt>
                <c:pt idx="1756">
                  <c:v>89.97946</c:v>
                </c:pt>
                <c:pt idx="1757">
                  <c:v>89.88784</c:v>
                </c:pt>
                <c:pt idx="1758">
                  <c:v>89.79131</c:v>
                </c:pt>
                <c:pt idx="1759">
                  <c:v>89.6911</c:v>
                </c:pt>
                <c:pt idx="1760">
                  <c:v>89.58943</c:v>
                </c:pt>
                <c:pt idx="1761">
                  <c:v>89.48944</c:v>
                </c:pt>
                <c:pt idx="1762">
                  <c:v>89.39436</c:v>
                </c:pt>
                <c:pt idx="1763">
                  <c:v>89.30618</c:v>
                </c:pt>
                <c:pt idx="1764">
                  <c:v>89.22511</c:v>
                </c:pt>
                <c:pt idx="1765">
                  <c:v>89.14964</c:v>
                </c:pt>
                <c:pt idx="1766">
                  <c:v>89.07718</c:v>
                </c:pt>
                <c:pt idx="1767">
                  <c:v>89.00515</c:v>
                </c:pt>
                <c:pt idx="1768">
                  <c:v>88.93138</c:v>
                </c:pt>
                <c:pt idx="1769">
                  <c:v>88.85455</c:v>
                </c:pt>
                <c:pt idx="1770">
                  <c:v>88.77412</c:v>
                </c:pt>
                <c:pt idx="1771">
                  <c:v>88.69032</c:v>
                </c:pt>
                <c:pt idx="1772">
                  <c:v>88.60374</c:v>
                </c:pt>
                <c:pt idx="1773">
                  <c:v>88.51495</c:v>
                </c:pt>
                <c:pt idx="1774">
                  <c:v>88.42415</c:v>
                </c:pt>
                <c:pt idx="1775">
                  <c:v>88.3314</c:v>
                </c:pt>
                <c:pt idx="1776">
                  <c:v>88.23661</c:v>
                </c:pt>
                <c:pt idx="1777">
                  <c:v>88.14017</c:v>
                </c:pt>
                <c:pt idx="1778">
                  <c:v>88.0428</c:v>
                </c:pt>
                <c:pt idx="1779">
                  <c:v>87.94559</c:v>
                </c:pt>
                <c:pt idx="1780">
                  <c:v>87.84952</c:v>
                </c:pt>
                <c:pt idx="1781">
                  <c:v>87.75504</c:v>
                </c:pt>
                <c:pt idx="1782">
                  <c:v>87.66225</c:v>
                </c:pt>
                <c:pt idx="1783">
                  <c:v>87.5708</c:v>
                </c:pt>
                <c:pt idx="1784">
                  <c:v>87.48047</c:v>
                </c:pt>
                <c:pt idx="1785">
                  <c:v>87.39169</c:v>
                </c:pt>
                <c:pt idx="1786">
                  <c:v>87.30566</c:v>
                </c:pt>
                <c:pt idx="1787">
                  <c:v>87.22422</c:v>
                </c:pt>
                <c:pt idx="1788">
                  <c:v>87.14897</c:v>
                </c:pt>
                <c:pt idx="1789">
                  <c:v>87.08071</c:v>
                </c:pt>
                <c:pt idx="1790">
                  <c:v>87.01893</c:v>
                </c:pt>
                <c:pt idx="1791">
                  <c:v>86.96247</c:v>
                </c:pt>
                <c:pt idx="1792">
                  <c:v>86.91035</c:v>
                </c:pt>
                <c:pt idx="1793">
                  <c:v>86.86216</c:v>
                </c:pt>
                <c:pt idx="1794">
                  <c:v>86.81783</c:v>
                </c:pt>
                <c:pt idx="1795">
                  <c:v>86.77729</c:v>
                </c:pt>
                <c:pt idx="1796">
                  <c:v>86.74</c:v>
                </c:pt>
                <c:pt idx="1797">
                  <c:v>86.70502</c:v>
                </c:pt>
                <c:pt idx="1798">
                  <c:v>86.67132</c:v>
                </c:pt>
                <c:pt idx="1799">
                  <c:v>86.6383</c:v>
                </c:pt>
                <c:pt idx="1800">
                  <c:v>86.60638</c:v>
                </c:pt>
                <c:pt idx="1801">
                  <c:v>86.57724</c:v>
                </c:pt>
                <c:pt idx="1802">
                  <c:v>86.55323</c:v>
                </c:pt>
                <c:pt idx="1803">
                  <c:v>86.53626</c:v>
                </c:pt>
                <c:pt idx="1804">
                  <c:v>86.52647</c:v>
                </c:pt>
                <c:pt idx="1805">
                  <c:v>86.52155</c:v>
                </c:pt>
                <c:pt idx="1806">
                  <c:v>86.51822</c:v>
                </c:pt>
                <c:pt idx="1807">
                  <c:v>86.51399</c:v>
                </c:pt>
                <c:pt idx="1808">
                  <c:v>86.5086</c:v>
                </c:pt>
                <c:pt idx="1809">
                  <c:v>86.50401</c:v>
                </c:pt>
                <c:pt idx="1810">
                  <c:v>86.50333</c:v>
                </c:pt>
                <c:pt idx="1811">
                  <c:v>86.50948</c:v>
                </c:pt>
                <c:pt idx="1812">
                  <c:v>86.52358</c:v>
                </c:pt>
                <c:pt idx="1813">
                  <c:v>86.54438</c:v>
                </c:pt>
                <c:pt idx="1814">
                  <c:v>86.56857</c:v>
                </c:pt>
                <c:pt idx="1815">
                  <c:v>86.59261</c:v>
                </c:pt>
                <c:pt idx="1816">
                  <c:v>86.6144</c:v>
                </c:pt>
                <c:pt idx="1817">
                  <c:v>86.63408</c:v>
                </c:pt>
                <c:pt idx="1818">
                  <c:v>86.65326</c:v>
                </c:pt>
                <c:pt idx="1819">
                  <c:v>86.67404</c:v>
                </c:pt>
                <c:pt idx="1820">
                  <c:v>86.69814</c:v>
                </c:pt>
                <c:pt idx="1821">
                  <c:v>86.72668</c:v>
                </c:pt>
                <c:pt idx="1822">
                  <c:v>86.76018</c:v>
                </c:pt>
                <c:pt idx="1823">
                  <c:v>86.79894</c:v>
                </c:pt>
                <c:pt idx="1824">
                  <c:v>86.84319</c:v>
                </c:pt>
                <c:pt idx="1825">
                  <c:v>86.89303</c:v>
                </c:pt>
                <c:pt idx="1826">
                  <c:v>86.94799</c:v>
                </c:pt>
                <c:pt idx="1827">
                  <c:v>87.00674</c:v>
                </c:pt>
                <c:pt idx="1828">
                  <c:v>87.06717</c:v>
                </c:pt>
                <c:pt idx="1829">
                  <c:v>87.12712</c:v>
                </c:pt>
                <c:pt idx="1830">
                  <c:v>87.18503</c:v>
                </c:pt>
                <c:pt idx="1831">
                  <c:v>87.24056</c:v>
                </c:pt>
                <c:pt idx="1832">
                  <c:v>87.29474</c:v>
                </c:pt>
                <c:pt idx="1833">
                  <c:v>87.34946</c:v>
                </c:pt>
                <c:pt idx="1834">
                  <c:v>87.4068</c:v>
                </c:pt>
                <c:pt idx="1835">
                  <c:v>87.46814</c:v>
                </c:pt>
                <c:pt idx="1836">
                  <c:v>87.53341</c:v>
                </c:pt>
                <c:pt idx="1837">
                  <c:v>87.60128</c:v>
                </c:pt>
                <c:pt idx="1838">
                  <c:v>87.66967</c:v>
                </c:pt>
                <c:pt idx="1839">
                  <c:v>87.73675</c:v>
                </c:pt>
                <c:pt idx="1840">
                  <c:v>87.8017</c:v>
                </c:pt>
                <c:pt idx="1841">
                  <c:v>87.86479</c:v>
                </c:pt>
                <c:pt idx="1842">
                  <c:v>87.92669</c:v>
                </c:pt>
                <c:pt idx="1843">
                  <c:v>87.98788</c:v>
                </c:pt>
                <c:pt idx="1844">
                  <c:v>88.04797</c:v>
                </c:pt>
                <c:pt idx="1845">
                  <c:v>88.1059</c:v>
                </c:pt>
                <c:pt idx="1846">
                  <c:v>88.16034</c:v>
                </c:pt>
                <c:pt idx="1847">
                  <c:v>88.21075</c:v>
                </c:pt>
                <c:pt idx="1848">
                  <c:v>88.25793</c:v>
                </c:pt>
                <c:pt idx="1849">
                  <c:v>88.30431</c:v>
                </c:pt>
                <c:pt idx="1850">
                  <c:v>88.35362</c:v>
                </c:pt>
                <c:pt idx="1851">
                  <c:v>88.4101</c:v>
                </c:pt>
                <c:pt idx="1852">
                  <c:v>88.47668</c:v>
                </c:pt>
                <c:pt idx="1853">
                  <c:v>88.55293</c:v>
                </c:pt>
                <c:pt idx="1854">
                  <c:v>88.63332</c:v>
                </c:pt>
                <c:pt idx="1855">
                  <c:v>88.70882</c:v>
                </c:pt>
                <c:pt idx="1856">
                  <c:v>88.77129</c:v>
                </c:pt>
                <c:pt idx="1857">
                  <c:v>88.81757</c:v>
                </c:pt>
                <c:pt idx="1858">
                  <c:v>88.84949</c:v>
                </c:pt>
                <c:pt idx="1859">
                  <c:v>88.87178</c:v>
                </c:pt>
                <c:pt idx="1860">
                  <c:v>88.88912</c:v>
                </c:pt>
                <c:pt idx="1861">
                  <c:v>88.90535</c:v>
                </c:pt>
                <c:pt idx="1862">
                  <c:v>88.923</c:v>
                </c:pt>
                <c:pt idx="1863">
                  <c:v>88.94335</c:v>
                </c:pt>
                <c:pt idx="1864">
                  <c:v>88.96656</c:v>
                </c:pt>
                <c:pt idx="1865">
                  <c:v>88.99155</c:v>
                </c:pt>
                <c:pt idx="1866">
                  <c:v>89.01611</c:v>
                </c:pt>
                <c:pt idx="1867">
                  <c:v>89.03753</c:v>
                </c:pt>
                <c:pt idx="1868">
                  <c:v>89.05347</c:v>
                </c:pt>
                <c:pt idx="1869">
                  <c:v>89.06262</c:v>
                </c:pt>
                <c:pt idx="1870">
                  <c:v>89.06488</c:v>
                </c:pt>
                <c:pt idx="1871">
                  <c:v>89.06113</c:v>
                </c:pt>
                <c:pt idx="1872">
                  <c:v>89.05312</c:v>
                </c:pt>
                <c:pt idx="1873">
                  <c:v>89.0433</c:v>
                </c:pt>
                <c:pt idx="1874">
                  <c:v>89.03417</c:v>
                </c:pt>
                <c:pt idx="1875">
                  <c:v>89.02734</c:v>
                </c:pt>
                <c:pt idx="1876">
                  <c:v>89.02294</c:v>
                </c:pt>
                <c:pt idx="1877">
                  <c:v>89.01941</c:v>
                </c:pt>
                <c:pt idx="1878">
                  <c:v>89.01419</c:v>
                </c:pt>
                <c:pt idx="1879">
                  <c:v>89.0052</c:v>
                </c:pt>
                <c:pt idx="1880">
                  <c:v>88.99167</c:v>
                </c:pt>
                <c:pt idx="1881">
                  <c:v>88.97439</c:v>
                </c:pt>
                <c:pt idx="1882">
                  <c:v>88.95506</c:v>
                </c:pt>
                <c:pt idx="1883">
                  <c:v>88.9354</c:v>
                </c:pt>
                <c:pt idx="1884">
                  <c:v>88.91656</c:v>
                </c:pt>
                <c:pt idx="1885">
                  <c:v>88.89892</c:v>
                </c:pt>
                <c:pt idx="1886">
                  <c:v>88.88215</c:v>
                </c:pt>
                <c:pt idx="1887">
                  <c:v>88.86604</c:v>
                </c:pt>
                <c:pt idx="1888">
                  <c:v>88.85108</c:v>
                </c:pt>
                <c:pt idx="1889">
                  <c:v>88.83893</c:v>
                </c:pt>
                <c:pt idx="1890">
                  <c:v>88.83146</c:v>
                </c:pt>
                <c:pt idx="1891">
                  <c:v>88.8292</c:v>
                </c:pt>
                <c:pt idx="1892">
                  <c:v>88.82978</c:v>
                </c:pt>
                <c:pt idx="1893">
                  <c:v>88.82942</c:v>
                </c:pt>
                <c:pt idx="1894">
                  <c:v>88.82544</c:v>
                </c:pt>
                <c:pt idx="1895">
                  <c:v>88.81776</c:v>
                </c:pt>
                <c:pt idx="1896">
                  <c:v>88.80824</c:v>
                </c:pt>
                <c:pt idx="1897">
                  <c:v>88.79948</c:v>
                </c:pt>
                <c:pt idx="1898">
                  <c:v>88.7935</c:v>
                </c:pt>
                <c:pt idx="1899">
                  <c:v>88.79107</c:v>
                </c:pt>
                <c:pt idx="1900">
                  <c:v>88.79145</c:v>
                </c:pt>
                <c:pt idx="1901">
                  <c:v>88.79285</c:v>
                </c:pt>
                <c:pt idx="1902">
                  <c:v>88.79319</c:v>
                </c:pt>
                <c:pt idx="1903">
                  <c:v>88.79118</c:v>
                </c:pt>
                <c:pt idx="1904">
                  <c:v>88.7869</c:v>
                </c:pt>
                <c:pt idx="1905">
                  <c:v>88.78175</c:v>
                </c:pt>
                <c:pt idx="1906">
                  <c:v>88.77766</c:v>
                </c:pt>
                <c:pt idx="1907">
                  <c:v>88.77628</c:v>
                </c:pt>
                <c:pt idx="1908">
                  <c:v>88.77831</c:v>
                </c:pt>
                <c:pt idx="1909">
                  <c:v>88.78357</c:v>
                </c:pt>
                <c:pt idx="1910">
                  <c:v>88.79153</c:v>
                </c:pt>
                <c:pt idx="1911">
                  <c:v>88.80212</c:v>
                </c:pt>
                <c:pt idx="1912">
                  <c:v>88.81591</c:v>
                </c:pt>
                <c:pt idx="1913">
                  <c:v>88.83398</c:v>
                </c:pt>
                <c:pt idx="1914">
                  <c:v>88.85685</c:v>
                </c:pt>
                <c:pt idx="1915">
                  <c:v>88.88364</c:v>
                </c:pt>
                <c:pt idx="1916">
                  <c:v>88.91199</c:v>
                </c:pt>
                <c:pt idx="1917">
                  <c:v>88.93938</c:v>
                </c:pt>
                <c:pt idx="1918">
                  <c:v>88.96431</c:v>
                </c:pt>
                <c:pt idx="1919">
                  <c:v>88.98736</c:v>
                </c:pt>
                <c:pt idx="1920">
                  <c:v>89.0106</c:v>
                </c:pt>
                <c:pt idx="1921">
                  <c:v>89.03678</c:v>
                </c:pt>
                <c:pt idx="1922">
                  <c:v>89.06798</c:v>
                </c:pt>
                <c:pt idx="1923">
                  <c:v>89.10463</c:v>
                </c:pt>
                <c:pt idx="1924">
                  <c:v>89.1451</c:v>
                </c:pt>
                <c:pt idx="1925">
                  <c:v>89.18672</c:v>
                </c:pt>
                <c:pt idx="1926">
                  <c:v>89.22717</c:v>
                </c:pt>
                <c:pt idx="1927">
                  <c:v>89.26575</c:v>
                </c:pt>
                <c:pt idx="1928">
                  <c:v>89.30431</c:v>
                </c:pt>
                <c:pt idx="1929">
                  <c:v>89.34763</c:v>
                </c:pt>
                <c:pt idx="1930">
                  <c:v>89.40339</c:v>
                </c:pt>
                <c:pt idx="1931">
                  <c:v>89.48081</c:v>
                </c:pt>
                <c:pt idx="1932">
                  <c:v>89.58584</c:v>
                </c:pt>
                <c:pt idx="1933">
                  <c:v>89.71352</c:v>
                </c:pt>
                <c:pt idx="1934">
                  <c:v>89.84622</c:v>
                </c:pt>
                <c:pt idx="1935">
                  <c:v>89.96487</c:v>
                </c:pt>
                <c:pt idx="1936">
                  <c:v>90.06226</c:v>
                </c:pt>
                <c:pt idx="1937">
                  <c:v>90.14291</c:v>
                </c:pt>
                <c:pt idx="1938">
                  <c:v>90.21461</c:v>
                </c:pt>
                <c:pt idx="1939">
                  <c:v>90.28273</c:v>
                </c:pt>
                <c:pt idx="1940">
                  <c:v>90.34886</c:v>
                </c:pt>
                <c:pt idx="1941">
                  <c:v>90.41255</c:v>
                </c:pt>
                <c:pt idx="1942">
                  <c:v>90.47312</c:v>
                </c:pt>
                <c:pt idx="1943">
                  <c:v>90.5312</c:v>
                </c:pt>
                <c:pt idx="1944">
                  <c:v>90.58922</c:v>
                </c:pt>
                <c:pt idx="1945">
                  <c:v>90.65122</c:v>
                </c:pt>
                <c:pt idx="1946">
                  <c:v>90.72187</c:v>
                </c:pt>
                <c:pt idx="1947">
                  <c:v>90.80449</c:v>
                </c:pt>
                <c:pt idx="1948">
                  <c:v>90.89871</c:v>
                </c:pt>
                <c:pt idx="1949">
                  <c:v>90.9991</c:v>
                </c:pt>
                <c:pt idx="1950">
                  <c:v>91.0969</c:v>
                </c:pt>
                <c:pt idx="1951">
                  <c:v>91.18439</c:v>
                </c:pt>
                <c:pt idx="1952">
                  <c:v>91.25833</c:v>
                </c:pt>
                <c:pt idx="1953">
                  <c:v>91.32008</c:v>
                </c:pt>
                <c:pt idx="1954">
                  <c:v>91.3731</c:v>
                </c:pt>
                <c:pt idx="1955">
                  <c:v>91.42046</c:v>
                </c:pt>
                <c:pt idx="1956">
                  <c:v>91.46382</c:v>
                </c:pt>
                <c:pt idx="1957">
                  <c:v>91.5035</c:v>
                </c:pt>
                <c:pt idx="1958">
                  <c:v>91.53928</c:v>
                </c:pt>
                <c:pt idx="1959">
                  <c:v>91.57139</c:v>
                </c:pt>
                <c:pt idx="1960">
                  <c:v>91.60092</c:v>
                </c:pt>
                <c:pt idx="1961">
                  <c:v>91.63016</c:v>
                </c:pt>
                <c:pt idx="1962">
                  <c:v>91.66207</c:v>
                </c:pt>
                <c:pt idx="1963">
                  <c:v>91.69946</c:v>
                </c:pt>
                <c:pt idx="1964">
                  <c:v>91.74317</c:v>
                </c:pt>
                <c:pt idx="1965">
                  <c:v>91.79055</c:v>
                </c:pt>
                <c:pt idx="1966">
                  <c:v>91.83597</c:v>
                </c:pt>
                <c:pt idx="1967">
                  <c:v>91.87445</c:v>
                </c:pt>
                <c:pt idx="1968">
                  <c:v>91.90474</c:v>
                </c:pt>
                <c:pt idx="1969">
                  <c:v>91.92945</c:v>
                </c:pt>
                <c:pt idx="1970">
                  <c:v>91.95248</c:v>
                </c:pt>
                <c:pt idx="1971">
                  <c:v>91.97694</c:v>
                </c:pt>
                <c:pt idx="1972">
                  <c:v>92.00377</c:v>
                </c:pt>
                <c:pt idx="1973">
                  <c:v>92.03195</c:v>
                </c:pt>
                <c:pt idx="1974">
                  <c:v>92.0593</c:v>
                </c:pt>
                <c:pt idx="1975">
                  <c:v>92.08382</c:v>
                </c:pt>
                <c:pt idx="1976">
                  <c:v>92.10447</c:v>
                </c:pt>
                <c:pt idx="1977">
                  <c:v>92.12151</c:v>
                </c:pt>
                <c:pt idx="1978">
                  <c:v>92.13595</c:v>
                </c:pt>
                <c:pt idx="1979">
                  <c:v>92.14895</c:v>
                </c:pt>
                <c:pt idx="1980">
                  <c:v>92.16141</c:v>
                </c:pt>
                <c:pt idx="1981">
                  <c:v>92.17375</c:v>
                </c:pt>
                <c:pt idx="1982">
                  <c:v>92.18623</c:v>
                </c:pt>
                <c:pt idx="1983">
                  <c:v>92.1989</c:v>
                </c:pt>
                <c:pt idx="1984">
                  <c:v>92.21169</c:v>
                </c:pt>
                <c:pt idx="1985">
                  <c:v>92.2243</c:v>
                </c:pt>
                <c:pt idx="1986">
                  <c:v>92.23605</c:v>
                </c:pt>
                <c:pt idx="1987">
                  <c:v>92.24599</c:v>
                </c:pt>
                <c:pt idx="1988">
                  <c:v>92.25309</c:v>
                </c:pt>
                <c:pt idx="1989">
                  <c:v>92.25663</c:v>
                </c:pt>
                <c:pt idx="1990">
                  <c:v>92.25644</c:v>
                </c:pt>
                <c:pt idx="1991">
                  <c:v>92.2532</c:v>
                </c:pt>
                <c:pt idx="1992">
                  <c:v>92.24831</c:v>
                </c:pt>
                <c:pt idx="1993">
                  <c:v>92.24365</c:v>
                </c:pt>
                <c:pt idx="1994">
                  <c:v>92.24092</c:v>
                </c:pt>
                <c:pt idx="1995">
                  <c:v>92.24104</c:v>
                </c:pt>
                <c:pt idx="1996">
                  <c:v>92.24371</c:v>
                </c:pt>
                <c:pt idx="1997">
                  <c:v>92.24779</c:v>
                </c:pt>
                <c:pt idx="1998">
                  <c:v>92.25193</c:v>
                </c:pt>
                <c:pt idx="1999">
                  <c:v>92.25553</c:v>
                </c:pt>
                <c:pt idx="2000">
                  <c:v>92.25918</c:v>
                </c:pt>
                <c:pt idx="2001">
                  <c:v>92.26421</c:v>
                </c:pt>
                <c:pt idx="2002">
                  <c:v>92.27134</c:v>
                </c:pt>
                <c:pt idx="2003">
                  <c:v>92.27967</c:v>
                </c:pt>
                <c:pt idx="2004">
                  <c:v>92.2871</c:v>
                </c:pt>
                <c:pt idx="2005">
                  <c:v>92.29147</c:v>
                </c:pt>
                <c:pt idx="2006">
                  <c:v>92.29163</c:v>
                </c:pt>
                <c:pt idx="2007">
                  <c:v>92.28753</c:v>
                </c:pt>
                <c:pt idx="2008">
                  <c:v>92.28004</c:v>
                </c:pt>
                <c:pt idx="2009">
                  <c:v>92.27013</c:v>
                </c:pt>
                <c:pt idx="2010">
                  <c:v>92.25858</c:v>
                </c:pt>
                <c:pt idx="2011">
                  <c:v>92.24583</c:v>
                </c:pt>
                <c:pt idx="2012">
                  <c:v>92.23185</c:v>
                </c:pt>
                <c:pt idx="2013">
                  <c:v>92.21653</c:v>
                </c:pt>
                <c:pt idx="2014">
                  <c:v>92.19973</c:v>
                </c:pt>
                <c:pt idx="2015">
                  <c:v>92.18147</c:v>
                </c:pt>
                <c:pt idx="2016">
                  <c:v>92.16182</c:v>
                </c:pt>
                <c:pt idx="2017">
                  <c:v>92.14092</c:v>
                </c:pt>
                <c:pt idx="2018">
                  <c:v>92.11866</c:v>
                </c:pt>
                <c:pt idx="2019">
                  <c:v>92.09463</c:v>
                </c:pt>
                <c:pt idx="2020">
                  <c:v>92.06802</c:v>
                </c:pt>
                <c:pt idx="2021">
                  <c:v>92.03796</c:v>
                </c:pt>
                <c:pt idx="2022">
                  <c:v>92.00362</c:v>
                </c:pt>
                <c:pt idx="2023">
                  <c:v>91.96487</c:v>
                </c:pt>
                <c:pt idx="2024">
                  <c:v>91.92235</c:v>
                </c:pt>
                <c:pt idx="2025">
                  <c:v>91.87745</c:v>
                </c:pt>
                <c:pt idx="2026">
                  <c:v>91.83214</c:v>
                </c:pt>
                <c:pt idx="2027">
                  <c:v>91.78829</c:v>
                </c:pt>
                <c:pt idx="2028">
                  <c:v>91.74738</c:v>
                </c:pt>
                <c:pt idx="2029">
                  <c:v>91.70991</c:v>
                </c:pt>
                <c:pt idx="2030">
                  <c:v>91.67506</c:v>
                </c:pt>
                <c:pt idx="2031">
                  <c:v>91.6403</c:v>
                </c:pt>
                <c:pt idx="2032">
                  <c:v>91.60085</c:v>
                </c:pt>
                <c:pt idx="2033">
                  <c:v>91.5499</c:v>
                </c:pt>
                <c:pt idx="2034">
                  <c:v>91.47915</c:v>
                </c:pt>
                <c:pt idx="2035">
                  <c:v>91.38273</c:v>
                </c:pt>
                <c:pt idx="2036">
                  <c:v>91.2641</c:v>
                </c:pt>
                <c:pt idx="2037">
                  <c:v>91.13966</c:v>
                </c:pt>
                <c:pt idx="2038">
                  <c:v>91.02834</c:v>
                </c:pt>
                <c:pt idx="2039">
                  <c:v>90.93758</c:v>
                </c:pt>
                <c:pt idx="2040">
                  <c:v>90.8634</c:v>
                </c:pt>
                <c:pt idx="2041">
                  <c:v>90.79885</c:v>
                </c:pt>
                <c:pt idx="2042">
                  <c:v>90.73831</c:v>
                </c:pt>
                <c:pt idx="2043">
                  <c:v>90.67782</c:v>
                </c:pt>
                <c:pt idx="2044">
                  <c:v>90.61427</c:v>
                </c:pt>
                <c:pt idx="2045">
                  <c:v>90.54506</c:v>
                </c:pt>
                <c:pt idx="2046">
                  <c:v>90.46825</c:v>
                </c:pt>
                <c:pt idx="2047">
                  <c:v>90.3833</c:v>
                </c:pt>
                <c:pt idx="2048">
                  <c:v>90.29119</c:v>
                </c:pt>
                <c:pt idx="2049">
                  <c:v>90.19417</c:v>
                </c:pt>
                <c:pt idx="2050">
                  <c:v>90.09477</c:v>
                </c:pt>
                <c:pt idx="2051">
                  <c:v>89.99477</c:v>
                </c:pt>
                <c:pt idx="2052">
                  <c:v>89.89423</c:v>
                </c:pt>
                <c:pt idx="2053">
                  <c:v>89.79141</c:v>
                </c:pt>
                <c:pt idx="2054">
                  <c:v>89.68327</c:v>
                </c:pt>
                <c:pt idx="2055">
                  <c:v>89.56712</c:v>
                </c:pt>
                <c:pt idx="2056">
                  <c:v>89.44295</c:v>
                </c:pt>
                <c:pt idx="2057">
                  <c:v>89.31525</c:v>
                </c:pt>
                <c:pt idx="2058">
                  <c:v>89.1916</c:v>
                </c:pt>
                <c:pt idx="2059">
                  <c:v>89.07888</c:v>
                </c:pt>
                <c:pt idx="2060">
                  <c:v>88.97942</c:v>
                </c:pt>
                <c:pt idx="2061">
                  <c:v>88.89039</c:v>
                </c:pt>
                <c:pt idx="2062">
                  <c:v>88.80512</c:v>
                </c:pt>
                <c:pt idx="2063">
                  <c:v>88.71492</c:v>
                </c:pt>
                <c:pt idx="2064">
                  <c:v>88.61108</c:v>
                </c:pt>
                <c:pt idx="2065">
                  <c:v>88.48848</c:v>
                </c:pt>
                <c:pt idx="2066">
                  <c:v>88.3499</c:v>
                </c:pt>
                <c:pt idx="2067">
                  <c:v>88.20775</c:v>
                </c:pt>
                <c:pt idx="2068">
                  <c:v>88.07698</c:v>
                </c:pt>
                <c:pt idx="2069">
                  <c:v>87.9651</c:v>
                </c:pt>
                <c:pt idx="2070">
                  <c:v>87.86925</c:v>
                </c:pt>
                <c:pt idx="2071">
                  <c:v>87.78175</c:v>
                </c:pt>
                <c:pt idx="2072">
                  <c:v>87.69551</c:v>
                </c:pt>
                <c:pt idx="2073">
                  <c:v>87.60674</c:v>
                </c:pt>
                <c:pt idx="2074">
                  <c:v>87.5151</c:v>
                </c:pt>
                <c:pt idx="2075">
                  <c:v>87.42317</c:v>
                </c:pt>
                <c:pt idx="2076">
                  <c:v>87.33485</c:v>
                </c:pt>
                <c:pt idx="2077">
                  <c:v>87.2532</c:v>
                </c:pt>
                <c:pt idx="2078">
                  <c:v>87.17882</c:v>
                </c:pt>
                <c:pt idx="2079">
                  <c:v>87.10988</c:v>
                </c:pt>
                <c:pt idx="2080">
                  <c:v>87.04382</c:v>
                </c:pt>
                <c:pt idx="2081">
                  <c:v>86.97914</c:v>
                </c:pt>
                <c:pt idx="2082">
                  <c:v>86.91599</c:v>
                </c:pt>
                <c:pt idx="2083">
                  <c:v>86.85552</c:v>
                </c:pt>
                <c:pt idx="2084">
                  <c:v>86.79871</c:v>
                </c:pt>
                <c:pt idx="2085">
                  <c:v>86.74557</c:v>
                </c:pt>
                <c:pt idx="2086">
                  <c:v>86.69502</c:v>
                </c:pt>
                <c:pt idx="2087">
                  <c:v>86.64537</c:v>
                </c:pt>
                <c:pt idx="2088">
                  <c:v>86.59554</c:v>
                </c:pt>
                <c:pt idx="2089">
                  <c:v>86.54662</c:v>
                </c:pt>
                <c:pt idx="2090">
                  <c:v>86.50261</c:v>
                </c:pt>
                <c:pt idx="2091">
                  <c:v>86.46959</c:v>
                </c:pt>
                <c:pt idx="2092">
                  <c:v>86.45123</c:v>
                </c:pt>
                <c:pt idx="2093">
                  <c:v>86.44492</c:v>
                </c:pt>
                <c:pt idx="2094">
                  <c:v>86.44286</c:v>
                </c:pt>
                <c:pt idx="2095">
                  <c:v>86.4379</c:v>
                </c:pt>
                <c:pt idx="2096">
                  <c:v>86.42728</c:v>
                </c:pt>
                <c:pt idx="2097">
                  <c:v>86.4126</c:v>
                </c:pt>
                <c:pt idx="2098">
                  <c:v>86.39779</c:v>
                </c:pt>
                <c:pt idx="2099">
                  <c:v>86.38766</c:v>
                </c:pt>
                <c:pt idx="2100">
                  <c:v>86.3866</c:v>
                </c:pt>
                <c:pt idx="2101">
                  <c:v>86.39822</c:v>
                </c:pt>
                <c:pt idx="2102">
                  <c:v>86.42441</c:v>
                </c:pt>
                <c:pt idx="2103">
                  <c:v>86.4646</c:v>
                </c:pt>
                <c:pt idx="2104">
                  <c:v>86.5149</c:v>
                </c:pt>
                <c:pt idx="2105">
                  <c:v>86.56923</c:v>
                </c:pt>
                <c:pt idx="2106">
                  <c:v>86.62204</c:v>
                </c:pt>
                <c:pt idx="2107">
                  <c:v>86.6712</c:v>
                </c:pt>
                <c:pt idx="2108">
                  <c:v>86.71648</c:v>
                </c:pt>
                <c:pt idx="2109">
                  <c:v>86.75737</c:v>
                </c:pt>
                <c:pt idx="2110">
                  <c:v>86.79301</c:v>
                </c:pt>
                <c:pt idx="2111">
                  <c:v>86.82391</c:v>
                </c:pt>
                <c:pt idx="2112">
                  <c:v>86.85302</c:v>
                </c:pt>
                <c:pt idx="2113">
                  <c:v>86.88551</c:v>
                </c:pt>
                <c:pt idx="2114">
                  <c:v>86.92652</c:v>
                </c:pt>
                <c:pt idx="2115">
                  <c:v>86.9783</c:v>
                </c:pt>
                <c:pt idx="2116">
                  <c:v>87.03815</c:v>
                </c:pt>
                <c:pt idx="2117">
                  <c:v>87.09966</c:v>
                </c:pt>
                <c:pt idx="2118">
                  <c:v>87.15598</c:v>
                </c:pt>
                <c:pt idx="2119">
                  <c:v>87.20351</c:v>
                </c:pt>
                <c:pt idx="2120">
                  <c:v>87.24282</c:v>
                </c:pt>
                <c:pt idx="2121">
                  <c:v>87.27839</c:v>
                </c:pt>
                <c:pt idx="2122">
                  <c:v>87.3171</c:v>
                </c:pt>
                <c:pt idx="2123">
                  <c:v>87.3662</c:v>
                </c:pt>
                <c:pt idx="2124">
                  <c:v>87.43042</c:v>
                </c:pt>
                <c:pt idx="2125">
                  <c:v>87.50929</c:v>
                </c:pt>
                <c:pt idx="2126">
                  <c:v>87.5961</c:v>
                </c:pt>
                <c:pt idx="2127">
                  <c:v>87.68142</c:v>
                </c:pt>
                <c:pt idx="2128">
                  <c:v>87.75823</c:v>
                </c:pt>
                <c:pt idx="2129">
                  <c:v>87.82542</c:v>
                </c:pt>
                <c:pt idx="2130">
                  <c:v>87.88708</c:v>
                </c:pt>
                <c:pt idx="2131">
                  <c:v>87.94986</c:v>
                </c:pt>
                <c:pt idx="2132">
                  <c:v>88.01954</c:v>
                </c:pt>
                <c:pt idx="2133">
                  <c:v>88.09848</c:v>
                </c:pt>
                <c:pt idx="2134">
                  <c:v>88.18401</c:v>
                </c:pt>
                <c:pt idx="2135">
                  <c:v>88.26937</c:v>
                </c:pt>
                <c:pt idx="2136">
                  <c:v>88.34705</c:v>
                </c:pt>
                <c:pt idx="2137">
                  <c:v>88.4129</c:v>
                </c:pt>
                <c:pt idx="2138">
                  <c:v>88.46816</c:v>
                </c:pt>
                <c:pt idx="2139">
                  <c:v>88.5185</c:v>
                </c:pt>
                <c:pt idx="2140">
                  <c:v>88.57268</c:v>
                </c:pt>
                <c:pt idx="2141">
                  <c:v>88.64295</c:v>
                </c:pt>
                <c:pt idx="2142">
                  <c:v>88.74683</c:v>
                </c:pt>
                <c:pt idx="2143">
                  <c:v>88.90507</c:v>
                </c:pt>
                <c:pt idx="2144">
                  <c:v>89.12135</c:v>
                </c:pt>
                <c:pt idx="2145">
                  <c:v>89.35332</c:v>
                </c:pt>
                <c:pt idx="2146">
                  <c:v>89.53774</c:v>
                </c:pt>
                <c:pt idx="2147">
                  <c:v>89.65324</c:v>
                </c:pt>
                <c:pt idx="2148">
                  <c:v>89.71864</c:v>
                </c:pt>
                <c:pt idx="2149">
                  <c:v>89.75858</c:v>
                </c:pt>
                <c:pt idx="2150">
                  <c:v>89.78941</c:v>
                </c:pt>
                <c:pt idx="2151">
                  <c:v>89.82079</c:v>
                </c:pt>
                <c:pt idx="2152">
                  <c:v>89.85906</c:v>
                </c:pt>
                <c:pt idx="2153">
                  <c:v>89.90939</c:v>
                </c:pt>
                <c:pt idx="2154">
                  <c:v>89.97578</c:v>
                </c:pt>
                <c:pt idx="2155">
                  <c:v>90.05996</c:v>
                </c:pt>
                <c:pt idx="2156">
                  <c:v>90.15936</c:v>
                </c:pt>
                <c:pt idx="2157">
                  <c:v>90.26646</c:v>
                </c:pt>
                <c:pt idx="2158">
                  <c:v>90.37113</c:v>
                </c:pt>
                <c:pt idx="2159">
                  <c:v>90.46497</c:v>
                </c:pt>
                <c:pt idx="2160">
                  <c:v>90.54484</c:v>
                </c:pt>
                <c:pt idx="2161">
                  <c:v>90.61366</c:v>
                </c:pt>
                <c:pt idx="2162">
                  <c:v>90.67902</c:v>
                </c:pt>
                <c:pt idx="2163">
                  <c:v>90.75094</c:v>
                </c:pt>
                <c:pt idx="2164">
                  <c:v>90.83921</c:v>
                </c:pt>
                <c:pt idx="2165">
                  <c:v>90.94962</c:v>
                </c:pt>
                <c:pt idx="2166">
                  <c:v>91.07939</c:v>
                </c:pt>
                <c:pt idx="2167">
                  <c:v>91.21633</c:v>
                </c:pt>
                <c:pt idx="2168">
                  <c:v>91.34459</c:v>
                </c:pt>
                <c:pt idx="2169">
                  <c:v>91.45399</c:v>
                </c:pt>
                <c:pt idx="2170">
                  <c:v>91.54373</c:v>
                </c:pt>
                <c:pt idx="2171">
                  <c:v>91.61918</c:v>
                </c:pt>
                <c:pt idx="2172">
                  <c:v>91.68708</c:v>
                </c:pt>
                <c:pt idx="2173">
                  <c:v>91.75262</c:v>
                </c:pt>
                <c:pt idx="2174">
                  <c:v>91.81909</c:v>
                </c:pt>
                <c:pt idx="2175">
                  <c:v>91.88876</c:v>
                </c:pt>
                <c:pt idx="2176">
                  <c:v>91.96421</c:v>
                </c:pt>
                <c:pt idx="2177">
                  <c:v>92.04967</c:v>
                </c:pt>
                <c:pt idx="2178">
                  <c:v>92.15054</c:v>
                </c:pt>
                <c:pt idx="2179">
                  <c:v>92.27035</c:v>
                </c:pt>
                <c:pt idx="2180">
                  <c:v>92.40499</c:v>
                </c:pt>
                <c:pt idx="2181">
                  <c:v>92.54077</c:v>
                </c:pt>
                <c:pt idx="2182">
                  <c:v>92.66119</c:v>
                </c:pt>
                <c:pt idx="2183">
                  <c:v>92.75752</c:v>
                </c:pt>
                <c:pt idx="2184">
                  <c:v>92.83225</c:v>
                </c:pt>
                <c:pt idx="2185">
                  <c:v>92.89464</c:v>
                </c:pt>
                <c:pt idx="2186">
                  <c:v>92.95482</c:v>
                </c:pt>
                <c:pt idx="2187">
                  <c:v>93.02045</c:v>
                </c:pt>
                <c:pt idx="2188">
                  <c:v>93.09525</c:v>
                </c:pt>
                <c:pt idx="2189">
                  <c:v>93.17899</c:v>
                </c:pt>
                <c:pt idx="2190">
                  <c:v>93.26832</c:v>
                </c:pt>
                <c:pt idx="2191">
                  <c:v>93.35851</c:v>
                </c:pt>
                <c:pt idx="2192">
                  <c:v>93.44555</c:v>
                </c:pt>
                <c:pt idx="2193">
                  <c:v>93.52778</c:v>
                </c:pt>
                <c:pt idx="2194">
                  <c:v>93.60609</c:v>
                </c:pt>
                <c:pt idx="2195">
                  <c:v>93.68276</c:v>
                </c:pt>
                <c:pt idx="2196">
                  <c:v>93.7598</c:v>
                </c:pt>
                <c:pt idx="2197">
                  <c:v>93.83782</c:v>
                </c:pt>
                <c:pt idx="2198">
                  <c:v>93.91587</c:v>
                </c:pt>
                <c:pt idx="2199">
                  <c:v>93.99251</c:v>
                </c:pt>
                <c:pt idx="2200">
                  <c:v>94.06688</c:v>
                </c:pt>
                <c:pt idx="2201">
                  <c:v>94.13969</c:v>
                </c:pt>
                <c:pt idx="2202">
                  <c:v>94.21268</c:v>
                </c:pt>
                <c:pt idx="2203">
                  <c:v>94.28777</c:v>
                </c:pt>
                <c:pt idx="2204">
                  <c:v>94.36566</c:v>
                </c:pt>
                <c:pt idx="2205">
                  <c:v>94.4454</c:v>
                </c:pt>
                <c:pt idx="2206">
                  <c:v>94.52459</c:v>
                </c:pt>
                <c:pt idx="2207">
                  <c:v>94.60096</c:v>
                </c:pt>
                <c:pt idx="2208">
                  <c:v>94.67336</c:v>
                </c:pt>
                <c:pt idx="2209">
                  <c:v>94.74264</c:v>
                </c:pt>
                <c:pt idx="2210">
                  <c:v>94.81102</c:v>
                </c:pt>
                <c:pt idx="2211">
                  <c:v>94.88094</c:v>
                </c:pt>
                <c:pt idx="2212">
                  <c:v>94.95338</c:v>
                </c:pt>
                <c:pt idx="2213">
                  <c:v>95.0276</c:v>
                </c:pt>
                <c:pt idx="2214">
                  <c:v>95.1013</c:v>
                </c:pt>
                <c:pt idx="2215">
                  <c:v>95.1722</c:v>
                </c:pt>
                <c:pt idx="2216">
                  <c:v>95.23919</c:v>
                </c:pt>
                <c:pt idx="2217">
                  <c:v>95.30322</c:v>
                </c:pt>
                <c:pt idx="2218">
                  <c:v>95.36657</c:v>
                </c:pt>
                <c:pt idx="2219">
                  <c:v>95.43161</c:v>
                </c:pt>
                <c:pt idx="2220">
                  <c:v>95.49931</c:v>
                </c:pt>
                <c:pt idx="2221">
                  <c:v>95.56863</c:v>
                </c:pt>
                <c:pt idx="2222">
                  <c:v>95.63712</c:v>
                </c:pt>
                <c:pt idx="2223">
                  <c:v>95.70232</c:v>
                </c:pt>
                <c:pt idx="2224">
                  <c:v>95.76333</c:v>
                </c:pt>
                <c:pt idx="2225">
                  <c:v>95.82103</c:v>
                </c:pt>
                <c:pt idx="2226">
                  <c:v>95.87755</c:v>
                </c:pt>
                <c:pt idx="2227">
                  <c:v>95.93491</c:v>
                </c:pt>
                <c:pt idx="2228">
                  <c:v>95.99378</c:v>
                </c:pt>
                <c:pt idx="2229">
                  <c:v>96.05311</c:v>
                </c:pt>
                <c:pt idx="2230">
                  <c:v>96.11053</c:v>
                </c:pt>
                <c:pt idx="2231">
                  <c:v>96.16385</c:v>
                </c:pt>
                <c:pt idx="2232">
                  <c:v>96.21243</c:v>
                </c:pt>
                <c:pt idx="2233">
                  <c:v>96.25761</c:v>
                </c:pt>
                <c:pt idx="2234">
                  <c:v>96.30232</c:v>
                </c:pt>
                <c:pt idx="2235">
                  <c:v>96.34957</c:v>
                </c:pt>
                <c:pt idx="2236">
                  <c:v>96.40091</c:v>
                </c:pt>
                <c:pt idx="2237">
                  <c:v>96.45573</c:v>
                </c:pt>
                <c:pt idx="2238">
                  <c:v>96.51167</c:v>
                </c:pt>
                <c:pt idx="2239">
                  <c:v>96.56596</c:v>
                </c:pt>
                <c:pt idx="2240">
                  <c:v>96.6168</c:v>
                </c:pt>
                <c:pt idx="2241">
                  <c:v>96.66395</c:v>
                </c:pt>
                <c:pt idx="2242">
                  <c:v>96.70847</c:v>
                </c:pt>
                <c:pt idx="2243">
                  <c:v>96.75155</c:v>
                </c:pt>
                <c:pt idx="2244">
                  <c:v>96.79382</c:v>
                </c:pt>
                <c:pt idx="2245">
                  <c:v>96.83482</c:v>
                </c:pt>
                <c:pt idx="2246">
                  <c:v>96.87338</c:v>
                </c:pt>
                <c:pt idx="2247">
                  <c:v>96.90897</c:v>
                </c:pt>
                <c:pt idx="2248">
                  <c:v>96.9424</c:v>
                </c:pt>
                <c:pt idx="2249">
                  <c:v>96.97604</c:v>
                </c:pt>
                <c:pt idx="2250">
                  <c:v>97.01262</c:v>
                </c:pt>
                <c:pt idx="2251">
                  <c:v>97.05378</c:v>
                </c:pt>
                <c:pt idx="2252">
                  <c:v>97.09892</c:v>
                </c:pt>
                <c:pt idx="2253">
                  <c:v>97.1452</c:v>
                </c:pt>
                <c:pt idx="2254">
                  <c:v>97.18877</c:v>
                </c:pt>
                <c:pt idx="2255">
                  <c:v>97.22636</c:v>
                </c:pt>
                <c:pt idx="2256">
                  <c:v>97.25681</c:v>
                </c:pt>
                <c:pt idx="2257">
                  <c:v>97.28132</c:v>
                </c:pt>
                <c:pt idx="2258">
                  <c:v>97.30257</c:v>
                </c:pt>
                <c:pt idx="2259">
                  <c:v>97.32369</c:v>
                </c:pt>
                <c:pt idx="2260">
                  <c:v>97.34703</c:v>
                </c:pt>
                <c:pt idx="2261">
                  <c:v>97.37356</c:v>
                </c:pt>
                <c:pt idx="2262">
                  <c:v>97.40299</c:v>
                </c:pt>
                <c:pt idx="2263">
                  <c:v>97.43415</c:v>
                </c:pt>
                <c:pt idx="2264">
                  <c:v>97.46548</c:v>
                </c:pt>
                <c:pt idx="2265">
                  <c:v>97.49574</c:v>
                </c:pt>
                <c:pt idx="2266">
                  <c:v>97.52384</c:v>
                </c:pt>
                <c:pt idx="2267">
                  <c:v>97.54901</c:v>
                </c:pt>
                <c:pt idx="2268">
                  <c:v>97.5705</c:v>
                </c:pt>
                <c:pt idx="2269">
                  <c:v>97.58782</c:v>
                </c:pt>
                <c:pt idx="2270">
                  <c:v>97.60059</c:v>
                </c:pt>
                <c:pt idx="2271">
                  <c:v>97.60893</c:v>
                </c:pt>
                <c:pt idx="2272">
                  <c:v>97.6136</c:v>
                </c:pt>
                <c:pt idx="2273">
                  <c:v>97.61625</c:v>
                </c:pt>
                <c:pt idx="2274">
                  <c:v>97.6194</c:v>
                </c:pt>
                <c:pt idx="2275">
                  <c:v>97.62592</c:v>
                </c:pt>
                <c:pt idx="2276">
                  <c:v>97.63798</c:v>
                </c:pt>
                <c:pt idx="2277">
                  <c:v>97.65558</c:v>
                </c:pt>
                <c:pt idx="2278">
                  <c:v>97.67583</c:v>
                </c:pt>
                <c:pt idx="2279">
                  <c:v>97.69448</c:v>
                </c:pt>
                <c:pt idx="2280">
                  <c:v>97.7082</c:v>
                </c:pt>
                <c:pt idx="2281">
                  <c:v>97.71654</c:v>
                </c:pt>
                <c:pt idx="2282">
                  <c:v>97.72128</c:v>
                </c:pt>
                <c:pt idx="2283">
                  <c:v>97.72498</c:v>
                </c:pt>
                <c:pt idx="2284">
                  <c:v>97.72964</c:v>
                </c:pt>
                <c:pt idx="2285">
                  <c:v>97.736</c:v>
                </c:pt>
                <c:pt idx="2286">
                  <c:v>97.74378</c:v>
                </c:pt>
                <c:pt idx="2287">
                  <c:v>97.75212</c:v>
                </c:pt>
                <c:pt idx="2288">
                  <c:v>97.76</c:v>
                </c:pt>
                <c:pt idx="2289">
                  <c:v>97.76703</c:v>
                </c:pt>
                <c:pt idx="2290">
                  <c:v>97.77309</c:v>
                </c:pt>
                <c:pt idx="2291">
                  <c:v>97.77807</c:v>
                </c:pt>
                <c:pt idx="2292">
                  <c:v>97.78156</c:v>
                </c:pt>
                <c:pt idx="2293">
                  <c:v>97.78299</c:v>
                </c:pt>
                <c:pt idx="2294">
                  <c:v>97.7819</c:v>
                </c:pt>
                <c:pt idx="2295">
                  <c:v>97.77846</c:v>
                </c:pt>
                <c:pt idx="2296">
                  <c:v>97.77351</c:v>
                </c:pt>
                <c:pt idx="2297">
                  <c:v>97.7685</c:v>
                </c:pt>
                <c:pt idx="2298">
                  <c:v>97.76494</c:v>
                </c:pt>
                <c:pt idx="2299">
                  <c:v>97.76357</c:v>
                </c:pt>
                <c:pt idx="2300">
                  <c:v>97.76396</c:v>
                </c:pt>
                <c:pt idx="2301">
                  <c:v>97.76418</c:v>
                </c:pt>
                <c:pt idx="2302">
                  <c:v>97.76147</c:v>
                </c:pt>
                <c:pt idx="2303">
                  <c:v>97.75368</c:v>
                </c:pt>
                <c:pt idx="2304">
                  <c:v>97.74118</c:v>
                </c:pt>
                <c:pt idx="2305">
                  <c:v>97.72703</c:v>
                </c:pt>
                <c:pt idx="2306">
                  <c:v>97.71481</c:v>
                </c:pt>
                <c:pt idx="2307">
                  <c:v>97.70622</c:v>
                </c:pt>
                <c:pt idx="2308">
                  <c:v>97.701</c:v>
                </c:pt>
                <c:pt idx="2309">
                  <c:v>97.69793</c:v>
                </c:pt>
                <c:pt idx="2310">
                  <c:v>97.69547</c:v>
                </c:pt>
                <c:pt idx="2311">
                  <c:v>97.69255</c:v>
                </c:pt>
                <c:pt idx="2312">
                  <c:v>97.68858</c:v>
                </c:pt>
                <c:pt idx="2313">
                  <c:v>97.68381</c:v>
                </c:pt>
                <c:pt idx="2314">
                  <c:v>97.67876</c:v>
                </c:pt>
                <c:pt idx="2315">
                  <c:v>97.674</c:v>
                </c:pt>
                <c:pt idx="2316">
                  <c:v>97.66964</c:v>
                </c:pt>
                <c:pt idx="2317">
                  <c:v>97.66525</c:v>
                </c:pt>
                <c:pt idx="2318">
                  <c:v>97.6601</c:v>
                </c:pt>
                <c:pt idx="2319">
                  <c:v>97.65349</c:v>
                </c:pt>
                <c:pt idx="2320">
                  <c:v>97.64515</c:v>
                </c:pt>
                <c:pt idx="2321">
                  <c:v>97.63527</c:v>
                </c:pt>
                <c:pt idx="2322">
                  <c:v>97.62421</c:v>
                </c:pt>
                <c:pt idx="2323">
                  <c:v>97.61237</c:v>
                </c:pt>
                <c:pt idx="2324">
                  <c:v>97.59969</c:v>
                </c:pt>
                <c:pt idx="2325">
                  <c:v>97.58557</c:v>
                </c:pt>
                <c:pt idx="2326">
                  <c:v>97.56908</c:v>
                </c:pt>
                <c:pt idx="2327">
                  <c:v>97.55012</c:v>
                </c:pt>
                <c:pt idx="2328">
                  <c:v>97.53024</c:v>
                </c:pt>
                <c:pt idx="2329">
                  <c:v>97.51235</c:v>
                </c:pt>
                <c:pt idx="2330">
                  <c:v>97.49917</c:v>
                </c:pt>
                <c:pt idx="2331">
                  <c:v>97.49238</c:v>
                </c:pt>
                <c:pt idx="2332">
                  <c:v>97.49261</c:v>
                </c:pt>
                <c:pt idx="2333">
                  <c:v>97.49977</c:v>
                </c:pt>
                <c:pt idx="2334">
                  <c:v>97.51292</c:v>
                </c:pt>
                <c:pt idx="2335">
                  <c:v>97.5302</c:v>
                </c:pt>
                <c:pt idx="2336">
                  <c:v>97.54857</c:v>
                </c:pt>
                <c:pt idx="2337">
                  <c:v>97.56419</c:v>
                </c:pt>
                <c:pt idx="2338">
                  <c:v>97.57335</c:v>
                </c:pt>
                <c:pt idx="2339">
                  <c:v>97.57337</c:v>
                </c:pt>
                <c:pt idx="2340">
                  <c:v>97.56269</c:v>
                </c:pt>
                <c:pt idx="2341">
                  <c:v>97.54163</c:v>
                </c:pt>
                <c:pt idx="2342">
                  <c:v>97.51342</c:v>
                </c:pt>
                <c:pt idx="2343">
                  <c:v>97.48332</c:v>
                </c:pt>
                <c:pt idx="2344">
                  <c:v>97.45614</c:v>
                </c:pt>
                <c:pt idx="2345">
                  <c:v>97.43513</c:v>
                </c:pt>
                <c:pt idx="2346">
                  <c:v>97.42155</c:v>
                </c:pt>
                <c:pt idx="2347">
                  <c:v>97.4149</c:v>
                </c:pt>
                <c:pt idx="2348">
                  <c:v>97.41324</c:v>
                </c:pt>
                <c:pt idx="2349">
                  <c:v>97.41377</c:v>
                </c:pt>
                <c:pt idx="2350">
                  <c:v>97.41381</c:v>
                </c:pt>
                <c:pt idx="2351">
                  <c:v>97.41144</c:v>
                </c:pt>
                <c:pt idx="2352">
                  <c:v>97.40606</c:v>
                </c:pt>
                <c:pt idx="2353">
                  <c:v>97.39812</c:v>
                </c:pt>
                <c:pt idx="2354">
                  <c:v>97.38882</c:v>
                </c:pt>
                <c:pt idx="2355">
                  <c:v>97.37934</c:v>
                </c:pt>
                <c:pt idx="2356">
                  <c:v>97.37047</c:v>
                </c:pt>
                <c:pt idx="2357">
                  <c:v>97.36272</c:v>
                </c:pt>
                <c:pt idx="2358">
                  <c:v>97.35667</c:v>
                </c:pt>
                <c:pt idx="2359">
                  <c:v>97.35324</c:v>
                </c:pt>
                <c:pt idx="2360">
                  <c:v>97.35334</c:v>
                </c:pt>
                <c:pt idx="2361">
                  <c:v>97.35709</c:v>
                </c:pt>
                <c:pt idx="2362">
                  <c:v>97.3632</c:v>
                </c:pt>
                <c:pt idx="2363">
                  <c:v>97.36948</c:v>
                </c:pt>
                <c:pt idx="2364">
                  <c:v>97.37377</c:v>
                </c:pt>
                <c:pt idx="2365">
                  <c:v>97.37463</c:v>
                </c:pt>
                <c:pt idx="2366">
                  <c:v>97.37169</c:v>
                </c:pt>
                <c:pt idx="2367">
                  <c:v>97.36532</c:v>
                </c:pt>
                <c:pt idx="2368">
                  <c:v>97.35675</c:v>
                </c:pt>
                <c:pt idx="2369">
                  <c:v>97.34773</c:v>
                </c:pt>
                <c:pt idx="2370">
                  <c:v>97.34022</c:v>
                </c:pt>
                <c:pt idx="2371">
                  <c:v>97.33578</c:v>
                </c:pt>
                <c:pt idx="2372">
                  <c:v>97.33482</c:v>
                </c:pt>
                <c:pt idx="2373">
                  <c:v>97.33617</c:v>
                </c:pt>
                <c:pt idx="2374">
                  <c:v>97.33764</c:v>
                </c:pt>
                <c:pt idx="2375">
                  <c:v>97.33757</c:v>
                </c:pt>
                <c:pt idx="2376">
                  <c:v>97.33598</c:v>
                </c:pt>
                <c:pt idx="2377">
                  <c:v>97.33459</c:v>
                </c:pt>
                <c:pt idx="2378">
                  <c:v>97.33531</c:v>
                </c:pt>
                <c:pt idx="2379">
                  <c:v>97.3393</c:v>
                </c:pt>
                <c:pt idx="2380">
                  <c:v>97.34648</c:v>
                </c:pt>
                <c:pt idx="2381">
                  <c:v>97.35603</c:v>
                </c:pt>
                <c:pt idx="2382">
                  <c:v>97.36664</c:v>
                </c:pt>
                <c:pt idx="2383">
                  <c:v>97.37741</c:v>
                </c:pt>
                <c:pt idx="2384">
                  <c:v>97.38785</c:v>
                </c:pt>
                <c:pt idx="2385">
                  <c:v>97.39808</c:v>
                </c:pt>
                <c:pt idx="2386">
                  <c:v>97.40768</c:v>
                </c:pt>
                <c:pt idx="2387">
                  <c:v>97.41509</c:v>
                </c:pt>
                <c:pt idx="2388">
                  <c:v>97.41814</c:v>
                </c:pt>
                <c:pt idx="2389">
                  <c:v>97.41545</c:v>
                </c:pt>
                <c:pt idx="2390">
                  <c:v>97.4071</c:v>
                </c:pt>
                <c:pt idx="2391">
                  <c:v>97.39455</c:v>
                </c:pt>
                <c:pt idx="2392">
                  <c:v>97.37999</c:v>
                </c:pt>
                <c:pt idx="2393">
                  <c:v>97.36592</c:v>
                </c:pt>
                <c:pt idx="2394">
                  <c:v>97.35459</c:v>
                </c:pt>
                <c:pt idx="2395">
                  <c:v>97.34764</c:v>
                </c:pt>
                <c:pt idx="2396">
                  <c:v>97.34537</c:v>
                </c:pt>
                <c:pt idx="2397">
                  <c:v>97.34674</c:v>
                </c:pt>
                <c:pt idx="2398">
                  <c:v>97.34998</c:v>
                </c:pt>
                <c:pt idx="2399">
                  <c:v>97.3534</c:v>
                </c:pt>
                <c:pt idx="2400">
                  <c:v>97.35617</c:v>
                </c:pt>
                <c:pt idx="2401">
                  <c:v>97.35896</c:v>
                </c:pt>
                <c:pt idx="2402">
                  <c:v>97.36453</c:v>
                </c:pt>
                <c:pt idx="2403">
                  <c:v>97.37714</c:v>
                </c:pt>
                <c:pt idx="2404">
                  <c:v>97.39823</c:v>
                </c:pt>
                <c:pt idx="2405">
                  <c:v>97.42203</c:v>
                </c:pt>
                <c:pt idx="2406">
                  <c:v>97.43835</c:v>
                </c:pt>
                <c:pt idx="2407">
                  <c:v>97.44177</c:v>
                </c:pt>
                <c:pt idx="2408">
                  <c:v>97.43399</c:v>
                </c:pt>
                <c:pt idx="2409">
                  <c:v>97.42024</c:v>
                </c:pt>
                <c:pt idx="2410">
                  <c:v>97.40559</c:v>
                </c:pt>
                <c:pt idx="2411">
                  <c:v>97.39343</c:v>
                </c:pt>
                <c:pt idx="2412">
                  <c:v>97.38544</c:v>
                </c:pt>
                <c:pt idx="2413">
                  <c:v>97.3819</c:v>
                </c:pt>
                <c:pt idx="2414">
                  <c:v>97.38241</c:v>
                </c:pt>
                <c:pt idx="2415">
                  <c:v>97.38641</c:v>
                </c:pt>
                <c:pt idx="2416">
                  <c:v>97.39339</c:v>
                </c:pt>
                <c:pt idx="2417">
                  <c:v>97.40291</c:v>
                </c:pt>
                <c:pt idx="2418">
                  <c:v>97.41441</c:v>
                </c:pt>
                <c:pt idx="2419">
                  <c:v>97.42695</c:v>
                </c:pt>
                <c:pt idx="2420">
                  <c:v>97.43944</c:v>
                </c:pt>
                <c:pt idx="2421">
                  <c:v>97.45095</c:v>
                </c:pt>
                <c:pt idx="2422">
                  <c:v>97.46073</c:v>
                </c:pt>
                <c:pt idx="2423">
                  <c:v>97.46836</c:v>
                </c:pt>
                <c:pt idx="2424">
                  <c:v>97.47332</c:v>
                </c:pt>
                <c:pt idx="2425">
                  <c:v>97.47517</c:v>
                </c:pt>
                <c:pt idx="2426">
                  <c:v>97.47382</c:v>
                </c:pt>
                <c:pt idx="2427">
                  <c:v>97.46954</c:v>
                </c:pt>
                <c:pt idx="2428">
                  <c:v>97.46294</c:v>
                </c:pt>
                <c:pt idx="2429">
                  <c:v>97.45454</c:v>
                </c:pt>
                <c:pt idx="2430">
                  <c:v>97.44475</c:v>
                </c:pt>
                <c:pt idx="2431">
                  <c:v>97.43491</c:v>
                </c:pt>
                <c:pt idx="2432">
                  <c:v>97.4276</c:v>
                </c:pt>
                <c:pt idx="2433">
                  <c:v>97.42606</c:v>
                </c:pt>
                <c:pt idx="2434">
                  <c:v>97.43322</c:v>
                </c:pt>
                <c:pt idx="2435">
                  <c:v>97.45116</c:v>
                </c:pt>
                <c:pt idx="2436">
                  <c:v>97.47989</c:v>
                </c:pt>
                <c:pt idx="2437">
                  <c:v>97.51531</c:v>
                </c:pt>
                <c:pt idx="2438">
                  <c:v>97.54812</c:v>
                </c:pt>
                <c:pt idx="2439">
                  <c:v>97.56857</c:v>
                </c:pt>
                <c:pt idx="2440">
                  <c:v>97.57346</c:v>
                </c:pt>
                <c:pt idx="2441">
                  <c:v>97.56701</c:v>
                </c:pt>
                <c:pt idx="2442">
                  <c:v>97.55591</c:v>
                </c:pt>
                <c:pt idx="2443">
                  <c:v>97.54556</c:v>
                </c:pt>
                <c:pt idx="2444">
                  <c:v>97.53874</c:v>
                </c:pt>
                <c:pt idx="2445">
                  <c:v>97.53632</c:v>
                </c:pt>
                <c:pt idx="2446">
                  <c:v>97.53815</c:v>
                </c:pt>
                <c:pt idx="2447">
                  <c:v>97.54423</c:v>
                </c:pt>
                <c:pt idx="2448">
                  <c:v>97.55502</c:v>
                </c:pt>
                <c:pt idx="2449">
                  <c:v>97.5707</c:v>
                </c:pt>
                <c:pt idx="2450">
                  <c:v>97.59029</c:v>
                </c:pt>
                <c:pt idx="2451">
                  <c:v>97.61158</c:v>
                </c:pt>
                <c:pt idx="2452">
                  <c:v>97.63195</c:v>
                </c:pt>
                <c:pt idx="2453">
                  <c:v>97.64932</c:v>
                </c:pt>
                <c:pt idx="2454">
                  <c:v>97.66286</c:v>
                </c:pt>
                <c:pt idx="2455">
                  <c:v>97.673</c:v>
                </c:pt>
                <c:pt idx="2456">
                  <c:v>97.6815</c:v>
                </c:pt>
                <c:pt idx="2457">
                  <c:v>97.69046</c:v>
                </c:pt>
                <c:pt idx="2458">
                  <c:v>97.70158</c:v>
                </c:pt>
                <c:pt idx="2459">
                  <c:v>97.7152</c:v>
                </c:pt>
                <c:pt idx="2460">
                  <c:v>97.73022</c:v>
                </c:pt>
                <c:pt idx="2461">
                  <c:v>97.74432</c:v>
                </c:pt>
                <c:pt idx="2462">
                  <c:v>97.75504</c:v>
                </c:pt>
                <c:pt idx="2463">
                  <c:v>97.76086</c:v>
                </c:pt>
                <c:pt idx="2464">
                  <c:v>97.76194</c:v>
                </c:pt>
                <c:pt idx="2465">
                  <c:v>97.76035</c:v>
                </c:pt>
                <c:pt idx="2466">
                  <c:v>97.75931</c:v>
                </c:pt>
                <c:pt idx="2467">
                  <c:v>97.76222</c:v>
                </c:pt>
                <c:pt idx="2468">
                  <c:v>97.77103</c:v>
                </c:pt>
                <c:pt idx="2469">
                  <c:v>97.78592</c:v>
                </c:pt>
                <c:pt idx="2470">
                  <c:v>97.80551</c:v>
                </c:pt>
                <c:pt idx="2471">
                  <c:v>97.82847</c:v>
                </c:pt>
                <c:pt idx="2472">
                  <c:v>97.85448</c:v>
                </c:pt>
                <c:pt idx="2473">
                  <c:v>97.88419</c:v>
                </c:pt>
                <c:pt idx="2474">
                  <c:v>97.9172</c:v>
                </c:pt>
                <c:pt idx="2475">
                  <c:v>97.95078</c:v>
                </c:pt>
                <c:pt idx="2476">
                  <c:v>97.98068</c:v>
                </c:pt>
                <c:pt idx="2477">
                  <c:v>98.00392</c:v>
                </c:pt>
                <c:pt idx="2478">
                  <c:v>98.0201</c:v>
                </c:pt>
                <c:pt idx="2479">
                  <c:v>98.03117</c:v>
                </c:pt>
                <c:pt idx="2480">
                  <c:v>98.04012</c:v>
                </c:pt>
                <c:pt idx="2481">
                  <c:v>98.0499</c:v>
                </c:pt>
                <c:pt idx="2482">
                  <c:v>98.06277</c:v>
                </c:pt>
                <c:pt idx="2483">
                  <c:v>98.07949</c:v>
                </c:pt>
                <c:pt idx="2484">
                  <c:v>98.09943</c:v>
                </c:pt>
                <c:pt idx="2485">
                  <c:v>98.12059</c:v>
                </c:pt>
                <c:pt idx="2486">
                  <c:v>98.14055</c:v>
                </c:pt>
                <c:pt idx="2487">
                  <c:v>98.1576</c:v>
                </c:pt>
                <c:pt idx="2488">
                  <c:v>98.17145</c:v>
                </c:pt>
                <c:pt idx="2489">
                  <c:v>98.18318</c:v>
                </c:pt>
                <c:pt idx="2490">
                  <c:v>98.19457</c:v>
                </c:pt>
                <c:pt idx="2491">
                  <c:v>98.20678</c:v>
                </c:pt>
                <c:pt idx="2492">
                  <c:v>98.22</c:v>
                </c:pt>
                <c:pt idx="2493">
                  <c:v>98.23332</c:v>
                </c:pt>
                <c:pt idx="2494">
                  <c:v>98.24536</c:v>
                </c:pt>
                <c:pt idx="2495">
                  <c:v>98.25504</c:v>
                </c:pt>
                <c:pt idx="2496">
                  <c:v>98.26225</c:v>
                </c:pt>
                <c:pt idx="2497">
                  <c:v>98.268</c:v>
                </c:pt>
                <c:pt idx="2498">
                  <c:v>98.27402</c:v>
                </c:pt>
                <c:pt idx="2499">
                  <c:v>98.2818</c:v>
                </c:pt>
                <c:pt idx="2500">
                  <c:v>98.29189</c:v>
                </c:pt>
                <c:pt idx="2501">
                  <c:v>98.30363</c:v>
                </c:pt>
                <c:pt idx="2502">
                  <c:v>98.31564</c:v>
                </c:pt>
                <c:pt idx="2503">
                  <c:v>98.32671</c:v>
                </c:pt>
                <c:pt idx="2504">
                  <c:v>98.33665</c:v>
                </c:pt>
                <c:pt idx="2505">
                  <c:v>98.34702</c:v>
                </c:pt>
                <c:pt idx="2506">
                  <c:v>98.36109</c:v>
                </c:pt>
                <c:pt idx="2507">
                  <c:v>98.3821</c:v>
                </c:pt>
                <c:pt idx="2508">
                  <c:v>98.40915</c:v>
                </c:pt>
                <c:pt idx="2509">
                  <c:v>98.43584</c:v>
                </c:pt>
                <c:pt idx="2510">
                  <c:v>98.45473</c:v>
                </c:pt>
                <c:pt idx="2511">
                  <c:v>98.46317</c:v>
                </c:pt>
                <c:pt idx="2512">
                  <c:v>98.46365</c:v>
                </c:pt>
                <c:pt idx="2513">
                  <c:v>98.46094</c:v>
                </c:pt>
                <c:pt idx="2514">
                  <c:v>98.45941</c:v>
                </c:pt>
                <c:pt idx="2515">
                  <c:v>98.46199</c:v>
                </c:pt>
                <c:pt idx="2516">
                  <c:v>98.46998</c:v>
                </c:pt>
                <c:pt idx="2517">
                  <c:v>98.48312</c:v>
                </c:pt>
                <c:pt idx="2518">
                  <c:v>98.49989</c:v>
                </c:pt>
                <c:pt idx="2519">
                  <c:v>98.51791</c:v>
                </c:pt>
                <c:pt idx="2520">
                  <c:v>98.53462</c:v>
                </c:pt>
                <c:pt idx="2521">
                  <c:v>98.54829</c:v>
                </c:pt>
                <c:pt idx="2522">
                  <c:v>98.55836</c:v>
                </c:pt>
                <c:pt idx="2523">
                  <c:v>98.56499</c:v>
                </c:pt>
                <c:pt idx="2524">
                  <c:v>98.56866</c:v>
                </c:pt>
                <c:pt idx="2525">
                  <c:v>98.56989</c:v>
                </c:pt>
                <c:pt idx="2526">
                  <c:v>98.56927</c:v>
                </c:pt>
                <c:pt idx="2527">
                  <c:v>98.56812</c:v>
                </c:pt>
                <c:pt idx="2528">
                  <c:v>98.56809</c:v>
                </c:pt>
                <c:pt idx="2529">
                  <c:v>98.57086</c:v>
                </c:pt>
                <c:pt idx="2530">
                  <c:v>98.57726</c:v>
                </c:pt>
                <c:pt idx="2531">
                  <c:v>98.58681</c:v>
                </c:pt>
                <c:pt idx="2532">
                  <c:v>98.59771</c:v>
                </c:pt>
                <c:pt idx="2533">
                  <c:v>98.60748</c:v>
                </c:pt>
                <c:pt idx="2534">
                  <c:v>98.61403</c:v>
                </c:pt>
                <c:pt idx="2535">
                  <c:v>98.61651</c:v>
                </c:pt>
                <c:pt idx="2536">
                  <c:v>98.61623</c:v>
                </c:pt>
                <c:pt idx="2537">
                  <c:v>98.61624</c:v>
                </c:pt>
                <c:pt idx="2538">
                  <c:v>98.6204</c:v>
                </c:pt>
                <c:pt idx="2539">
                  <c:v>98.63152</c:v>
                </c:pt>
                <c:pt idx="2540">
                  <c:v>98.65026</c:v>
                </c:pt>
                <c:pt idx="2541">
                  <c:v>98.67481</c:v>
                </c:pt>
                <c:pt idx="2542">
                  <c:v>98.70168</c:v>
                </c:pt>
                <c:pt idx="2543">
                  <c:v>98.7271</c:v>
                </c:pt>
                <c:pt idx="2544">
                  <c:v>98.74841</c:v>
                </c:pt>
                <c:pt idx="2545">
                  <c:v>98.76472</c:v>
                </c:pt>
                <c:pt idx="2546">
                  <c:v>98.7765</c:v>
                </c:pt>
                <c:pt idx="2547">
                  <c:v>98.78477</c:v>
                </c:pt>
                <c:pt idx="2548">
                  <c:v>98.79051</c:v>
                </c:pt>
                <c:pt idx="2549">
                  <c:v>98.79419</c:v>
                </c:pt>
                <c:pt idx="2550">
                  <c:v>98.79606</c:v>
                </c:pt>
                <c:pt idx="2551">
                  <c:v>98.79662</c:v>
                </c:pt>
                <c:pt idx="2552">
                  <c:v>98.79688</c:v>
                </c:pt>
                <c:pt idx="2553">
                  <c:v>98.79863</c:v>
                </c:pt>
                <c:pt idx="2554">
                  <c:v>98.80345</c:v>
                </c:pt>
                <c:pt idx="2555">
                  <c:v>98.81194</c:v>
                </c:pt>
                <c:pt idx="2556">
                  <c:v>98.82285</c:v>
                </c:pt>
                <c:pt idx="2557">
                  <c:v>98.83369</c:v>
                </c:pt>
                <c:pt idx="2558">
                  <c:v>98.84206</c:v>
                </c:pt>
                <c:pt idx="2559">
                  <c:v>98.84685</c:v>
                </c:pt>
                <c:pt idx="2560">
                  <c:v>98.84843</c:v>
                </c:pt>
                <c:pt idx="2561">
                  <c:v>98.84851</c:v>
                </c:pt>
                <c:pt idx="2562">
                  <c:v>98.84944</c:v>
                </c:pt>
                <c:pt idx="2563">
                  <c:v>98.85346</c:v>
                </c:pt>
                <c:pt idx="2564">
                  <c:v>98.86203</c:v>
                </c:pt>
                <c:pt idx="2565">
                  <c:v>98.87486</c:v>
                </c:pt>
                <c:pt idx="2566">
                  <c:v>98.89001</c:v>
                </c:pt>
                <c:pt idx="2567">
                  <c:v>98.90488</c:v>
                </c:pt>
                <c:pt idx="2568">
                  <c:v>98.9174</c:v>
                </c:pt>
                <c:pt idx="2569">
                  <c:v>98.92688</c:v>
                </c:pt>
                <c:pt idx="2570">
                  <c:v>98.93358</c:v>
                </c:pt>
                <c:pt idx="2571">
                  <c:v>98.93818</c:v>
                </c:pt>
                <c:pt idx="2572">
                  <c:v>98.94103</c:v>
                </c:pt>
                <c:pt idx="2573">
                  <c:v>98.94212</c:v>
                </c:pt>
                <c:pt idx="2574">
                  <c:v>98.94135</c:v>
                </c:pt>
                <c:pt idx="2575">
                  <c:v>98.93896</c:v>
                </c:pt>
                <c:pt idx="2576">
                  <c:v>98.93607</c:v>
                </c:pt>
                <c:pt idx="2577">
                  <c:v>98.93433</c:v>
                </c:pt>
                <c:pt idx="2578">
                  <c:v>98.93506</c:v>
                </c:pt>
                <c:pt idx="2579">
                  <c:v>98.93845</c:v>
                </c:pt>
                <c:pt idx="2580">
                  <c:v>98.94325</c:v>
                </c:pt>
                <c:pt idx="2581">
                  <c:v>98.94736</c:v>
                </c:pt>
                <c:pt idx="2582">
                  <c:v>98.94884</c:v>
                </c:pt>
                <c:pt idx="2583">
                  <c:v>98.94689</c:v>
                </c:pt>
                <c:pt idx="2584">
                  <c:v>98.94261</c:v>
                </c:pt>
                <c:pt idx="2585">
                  <c:v>98.9392</c:v>
                </c:pt>
                <c:pt idx="2586">
                  <c:v>98.94077</c:v>
                </c:pt>
                <c:pt idx="2587">
                  <c:v>98.94983</c:v>
                </c:pt>
                <c:pt idx="2588">
                  <c:v>98.9649</c:v>
                </c:pt>
                <c:pt idx="2589">
                  <c:v>98.9812</c:v>
                </c:pt>
                <c:pt idx="2590">
                  <c:v>98.99393</c:v>
                </c:pt>
                <c:pt idx="2591">
                  <c:v>99.0008</c:v>
                </c:pt>
                <c:pt idx="2592">
                  <c:v>99.00243</c:v>
                </c:pt>
                <c:pt idx="2593">
                  <c:v>99.00111</c:v>
                </c:pt>
                <c:pt idx="2594">
                  <c:v>98.99939</c:v>
                </c:pt>
                <c:pt idx="2595">
                  <c:v>98.99888</c:v>
                </c:pt>
                <c:pt idx="2596">
                  <c:v>98.99995</c:v>
                </c:pt>
                <c:pt idx="2597">
                  <c:v>99.00186</c:v>
                </c:pt>
                <c:pt idx="2598">
                  <c:v>99.00331</c:v>
                </c:pt>
                <c:pt idx="2599">
                  <c:v>99.00338</c:v>
                </c:pt>
                <c:pt idx="2600">
                  <c:v>99.00214</c:v>
                </c:pt>
                <c:pt idx="2601">
                  <c:v>99.00051</c:v>
                </c:pt>
                <c:pt idx="2602">
                  <c:v>98.99994</c:v>
                </c:pt>
                <c:pt idx="2603">
                  <c:v>99.00152</c:v>
                </c:pt>
                <c:pt idx="2604">
                  <c:v>99.00524</c:v>
                </c:pt>
                <c:pt idx="2605">
                  <c:v>99.01005</c:v>
                </c:pt>
                <c:pt idx="2606">
                  <c:v>99.01423</c:v>
                </c:pt>
                <c:pt idx="2607">
                  <c:v>99.01667</c:v>
                </c:pt>
                <c:pt idx="2608">
                  <c:v>99.01732</c:v>
                </c:pt>
                <c:pt idx="2609">
                  <c:v>99.01709</c:v>
                </c:pt>
                <c:pt idx="2610">
                  <c:v>99.01729</c:v>
                </c:pt>
                <c:pt idx="2611">
                  <c:v>99.01883</c:v>
                </c:pt>
                <c:pt idx="2612">
                  <c:v>99.02169</c:v>
                </c:pt>
                <c:pt idx="2613">
                  <c:v>99.02492</c:v>
                </c:pt>
                <c:pt idx="2614">
                  <c:v>99.02702</c:v>
                </c:pt>
                <c:pt idx="2615">
                  <c:v>99.02692</c:v>
                </c:pt>
                <c:pt idx="2616">
                  <c:v>99.02451</c:v>
                </c:pt>
                <c:pt idx="2617">
                  <c:v>99.02061</c:v>
                </c:pt>
                <c:pt idx="2618">
                  <c:v>99.0164</c:v>
                </c:pt>
                <c:pt idx="2619">
                  <c:v>99.01276</c:v>
                </c:pt>
                <c:pt idx="2620">
                  <c:v>99.00986</c:v>
                </c:pt>
                <c:pt idx="2621">
                  <c:v>99.0071</c:v>
                </c:pt>
                <c:pt idx="2622">
                  <c:v>99.00352</c:v>
                </c:pt>
                <c:pt idx="2623">
                  <c:v>98.9985</c:v>
                </c:pt>
                <c:pt idx="2624">
                  <c:v>98.99207</c:v>
                </c:pt>
                <c:pt idx="2625">
                  <c:v>98.98538</c:v>
                </c:pt>
                <c:pt idx="2626">
                  <c:v>98.98026</c:v>
                </c:pt>
                <c:pt idx="2627">
                  <c:v>98.97827</c:v>
                </c:pt>
                <c:pt idx="2628">
                  <c:v>98.97971</c:v>
                </c:pt>
                <c:pt idx="2629">
                  <c:v>98.98285</c:v>
                </c:pt>
                <c:pt idx="2630">
                  <c:v>98.98492</c:v>
                </c:pt>
                <c:pt idx="2631">
                  <c:v>98.98403</c:v>
                </c:pt>
                <c:pt idx="2632">
                  <c:v>98.97999</c:v>
                </c:pt>
                <c:pt idx="2633">
                  <c:v>98.97437</c:v>
                </c:pt>
                <c:pt idx="2634">
                  <c:v>98.96915</c:v>
                </c:pt>
                <c:pt idx="2635">
                  <c:v>98.9658</c:v>
                </c:pt>
                <c:pt idx="2636">
                  <c:v>98.96452</c:v>
                </c:pt>
                <c:pt idx="2637">
                  <c:v>98.96429</c:v>
                </c:pt>
                <c:pt idx="2638">
                  <c:v>98.96345</c:v>
                </c:pt>
                <c:pt idx="2639">
                  <c:v>98.96034</c:v>
                </c:pt>
                <c:pt idx="2640">
                  <c:v>98.9543</c:v>
                </c:pt>
                <c:pt idx="2641">
                  <c:v>98.94579</c:v>
                </c:pt>
                <c:pt idx="2642">
                  <c:v>98.93615</c:v>
                </c:pt>
                <c:pt idx="2643">
                  <c:v>98.92724</c:v>
                </c:pt>
                <c:pt idx="2644">
                  <c:v>98.92046</c:v>
                </c:pt>
                <c:pt idx="2645">
                  <c:v>98.91665</c:v>
                </c:pt>
                <c:pt idx="2646">
                  <c:v>98.91569</c:v>
                </c:pt>
                <c:pt idx="2647">
                  <c:v>98.91706</c:v>
                </c:pt>
                <c:pt idx="2648">
                  <c:v>98.92013</c:v>
                </c:pt>
                <c:pt idx="2649">
                  <c:v>98.92445</c:v>
                </c:pt>
                <c:pt idx="2650">
                  <c:v>98.92956</c:v>
                </c:pt>
                <c:pt idx="2651">
                  <c:v>98.93476</c:v>
                </c:pt>
                <c:pt idx="2652">
                  <c:v>98.93899</c:v>
                </c:pt>
                <c:pt idx="2653">
                  <c:v>98.94089</c:v>
                </c:pt>
                <c:pt idx="2654">
                  <c:v>98.93961</c:v>
                </c:pt>
                <c:pt idx="2655">
                  <c:v>98.93503</c:v>
                </c:pt>
                <c:pt idx="2656">
                  <c:v>98.92832</c:v>
                </c:pt>
                <c:pt idx="2657">
                  <c:v>98.92145</c:v>
                </c:pt>
                <c:pt idx="2658">
                  <c:v>98.91662</c:v>
                </c:pt>
                <c:pt idx="2659">
                  <c:v>98.91523</c:v>
                </c:pt>
                <c:pt idx="2660">
                  <c:v>98.91734</c:v>
                </c:pt>
                <c:pt idx="2661">
                  <c:v>98.92152</c:v>
                </c:pt>
                <c:pt idx="2662">
                  <c:v>98.92538</c:v>
                </c:pt>
                <c:pt idx="2663">
                  <c:v>98.92658</c:v>
                </c:pt>
                <c:pt idx="2664">
                  <c:v>98.9238</c:v>
                </c:pt>
                <c:pt idx="2665">
                  <c:v>98.91735</c:v>
                </c:pt>
                <c:pt idx="2666">
                  <c:v>98.90893</c:v>
                </c:pt>
                <c:pt idx="2667">
                  <c:v>98.90075</c:v>
                </c:pt>
                <c:pt idx="2668">
                  <c:v>98.89471</c:v>
                </c:pt>
                <c:pt idx="2669">
                  <c:v>98.89156</c:v>
                </c:pt>
                <c:pt idx="2670">
                  <c:v>98.89083</c:v>
                </c:pt>
                <c:pt idx="2671">
                  <c:v>98.8915</c:v>
                </c:pt>
                <c:pt idx="2672">
                  <c:v>98.8925</c:v>
                </c:pt>
                <c:pt idx="2673">
                  <c:v>98.8933</c:v>
                </c:pt>
                <c:pt idx="2674">
                  <c:v>98.89366</c:v>
                </c:pt>
                <c:pt idx="2675">
                  <c:v>98.89351</c:v>
                </c:pt>
                <c:pt idx="2676">
                  <c:v>98.89257</c:v>
                </c:pt>
                <c:pt idx="2677">
                  <c:v>98.8904</c:v>
                </c:pt>
                <c:pt idx="2678">
                  <c:v>98.88659</c:v>
                </c:pt>
                <c:pt idx="2679">
                  <c:v>98.88116</c:v>
                </c:pt>
                <c:pt idx="2680">
                  <c:v>98.87476</c:v>
                </c:pt>
                <c:pt idx="2681">
                  <c:v>98.86862</c:v>
                </c:pt>
                <c:pt idx="2682">
                  <c:v>98.86387</c:v>
                </c:pt>
                <c:pt idx="2683">
                  <c:v>98.86109</c:v>
                </c:pt>
                <c:pt idx="2684">
                  <c:v>98.85996</c:v>
                </c:pt>
                <c:pt idx="2685">
                  <c:v>98.85929</c:v>
                </c:pt>
                <c:pt idx="2686">
                  <c:v>98.85767</c:v>
                </c:pt>
                <c:pt idx="2687">
                  <c:v>98.8541</c:v>
                </c:pt>
                <c:pt idx="2688">
                  <c:v>98.84851</c:v>
                </c:pt>
                <c:pt idx="2689">
                  <c:v>98.84184</c:v>
                </c:pt>
                <c:pt idx="2690">
                  <c:v>98.83541</c:v>
                </c:pt>
                <c:pt idx="2691">
                  <c:v>98.83046</c:v>
                </c:pt>
                <c:pt idx="2692">
                  <c:v>98.82747</c:v>
                </c:pt>
                <c:pt idx="2693">
                  <c:v>98.8261</c:v>
                </c:pt>
                <c:pt idx="2694">
                  <c:v>98.82539</c:v>
                </c:pt>
                <c:pt idx="2695">
                  <c:v>98.82427</c:v>
                </c:pt>
                <c:pt idx="2696">
                  <c:v>98.82209</c:v>
                </c:pt>
                <c:pt idx="2697">
                  <c:v>98.81901</c:v>
                </c:pt>
                <c:pt idx="2698">
                  <c:v>98.81544</c:v>
                </c:pt>
                <c:pt idx="2699">
                  <c:v>98.81187</c:v>
                </c:pt>
                <c:pt idx="2700">
                  <c:v>98.80816</c:v>
                </c:pt>
                <c:pt idx="2701">
                  <c:v>98.80383</c:v>
                </c:pt>
                <c:pt idx="2702">
                  <c:v>98.7981</c:v>
                </c:pt>
                <c:pt idx="2703">
                  <c:v>98.79069</c:v>
                </c:pt>
                <c:pt idx="2704">
                  <c:v>98.78217</c:v>
                </c:pt>
                <c:pt idx="2705">
                  <c:v>98.77408</c:v>
                </c:pt>
                <c:pt idx="2706">
                  <c:v>98.76842</c:v>
                </c:pt>
                <c:pt idx="2707">
                  <c:v>98.76651</c:v>
                </c:pt>
                <c:pt idx="2708">
                  <c:v>98.76788</c:v>
                </c:pt>
                <c:pt idx="2709">
                  <c:v>98.7707</c:v>
                </c:pt>
                <c:pt idx="2710">
                  <c:v>98.77293</c:v>
                </c:pt>
                <c:pt idx="2711">
                  <c:v>98.77347</c:v>
                </c:pt>
                <c:pt idx="2712">
                  <c:v>98.77236</c:v>
                </c:pt>
                <c:pt idx="2713">
                  <c:v>98.77061</c:v>
                </c:pt>
                <c:pt idx="2714">
                  <c:v>98.76938</c:v>
                </c:pt>
                <c:pt idx="2715">
                  <c:v>98.76934</c:v>
                </c:pt>
                <c:pt idx="2716">
                  <c:v>98.77026</c:v>
                </c:pt>
                <c:pt idx="2717">
                  <c:v>98.7712</c:v>
                </c:pt>
                <c:pt idx="2718">
                  <c:v>98.77068</c:v>
                </c:pt>
                <c:pt idx="2719">
                  <c:v>98.76777</c:v>
                </c:pt>
                <c:pt idx="2720">
                  <c:v>98.76247</c:v>
                </c:pt>
                <c:pt idx="2721">
                  <c:v>98.75591</c:v>
                </c:pt>
                <c:pt idx="2722">
                  <c:v>98.7498</c:v>
                </c:pt>
                <c:pt idx="2723">
                  <c:v>98.74566</c:v>
                </c:pt>
                <c:pt idx="2724">
                  <c:v>98.74397</c:v>
                </c:pt>
                <c:pt idx="2725">
                  <c:v>98.74424</c:v>
                </c:pt>
                <c:pt idx="2726">
                  <c:v>98.74512</c:v>
                </c:pt>
                <c:pt idx="2727">
                  <c:v>98.7454</c:v>
                </c:pt>
                <c:pt idx="2728">
                  <c:v>98.74432</c:v>
                </c:pt>
                <c:pt idx="2729">
                  <c:v>98.742</c:v>
                </c:pt>
                <c:pt idx="2730">
                  <c:v>98.73883</c:v>
                </c:pt>
                <c:pt idx="2731">
                  <c:v>98.73521</c:v>
                </c:pt>
                <c:pt idx="2732">
                  <c:v>98.731</c:v>
                </c:pt>
                <c:pt idx="2733">
                  <c:v>98.72564</c:v>
                </c:pt>
                <c:pt idx="2734">
                  <c:v>98.71845</c:v>
                </c:pt>
                <c:pt idx="2735">
                  <c:v>98.70947</c:v>
                </c:pt>
                <c:pt idx="2736">
                  <c:v>98.6998</c:v>
                </c:pt>
                <c:pt idx="2737">
                  <c:v>98.69132</c:v>
                </c:pt>
                <c:pt idx="2738">
                  <c:v>98.68561</c:v>
                </c:pt>
                <c:pt idx="2739">
                  <c:v>98.68314</c:v>
                </c:pt>
                <c:pt idx="2740">
                  <c:v>98.68316</c:v>
                </c:pt>
                <c:pt idx="2741">
                  <c:v>98.68433</c:v>
                </c:pt>
                <c:pt idx="2742">
                  <c:v>98.68517</c:v>
                </c:pt>
                <c:pt idx="2743">
                  <c:v>98.68491</c:v>
                </c:pt>
                <c:pt idx="2744">
                  <c:v>98.68359</c:v>
                </c:pt>
                <c:pt idx="2745">
                  <c:v>98.6821</c:v>
                </c:pt>
                <c:pt idx="2746">
                  <c:v>98.68153</c:v>
                </c:pt>
                <c:pt idx="2747">
                  <c:v>98.68269</c:v>
                </c:pt>
                <c:pt idx="2748">
                  <c:v>98.68539</c:v>
                </c:pt>
                <c:pt idx="2749">
                  <c:v>98.68859</c:v>
                </c:pt>
                <c:pt idx="2750">
                  <c:v>98.69083</c:v>
                </c:pt>
                <c:pt idx="2751">
                  <c:v>98.69093</c:v>
                </c:pt>
                <c:pt idx="2752">
                  <c:v>98.68856</c:v>
                </c:pt>
                <c:pt idx="2753">
                  <c:v>98.68442</c:v>
                </c:pt>
                <c:pt idx="2754">
                  <c:v>98.67967</c:v>
                </c:pt>
                <c:pt idx="2755">
                  <c:v>98.67554</c:v>
                </c:pt>
                <c:pt idx="2756">
                  <c:v>98.6725</c:v>
                </c:pt>
                <c:pt idx="2757">
                  <c:v>98.67019</c:v>
                </c:pt>
                <c:pt idx="2758">
                  <c:v>98.66763</c:v>
                </c:pt>
                <c:pt idx="2759">
                  <c:v>98.66403</c:v>
                </c:pt>
                <c:pt idx="2760">
                  <c:v>98.65915</c:v>
                </c:pt>
                <c:pt idx="2761">
                  <c:v>98.65369</c:v>
                </c:pt>
                <c:pt idx="2762">
                  <c:v>98.6488</c:v>
                </c:pt>
                <c:pt idx="2763">
                  <c:v>98.64566</c:v>
                </c:pt>
                <c:pt idx="2764">
                  <c:v>98.64478</c:v>
                </c:pt>
                <c:pt idx="2765">
                  <c:v>98.6457</c:v>
                </c:pt>
                <c:pt idx="2766">
                  <c:v>98.64731</c:v>
                </c:pt>
                <c:pt idx="2767">
                  <c:v>98.64851</c:v>
                </c:pt>
                <c:pt idx="2768">
                  <c:v>98.64857</c:v>
                </c:pt>
                <c:pt idx="2769">
                  <c:v>98.64771</c:v>
                </c:pt>
                <c:pt idx="2770">
                  <c:v>98.64654</c:v>
                </c:pt>
                <c:pt idx="2771">
                  <c:v>98.64584</c:v>
                </c:pt>
                <c:pt idx="2772">
                  <c:v>98.64577</c:v>
                </c:pt>
                <c:pt idx="2773">
                  <c:v>98.64591</c:v>
                </c:pt>
                <c:pt idx="2774">
                  <c:v>98.64531</c:v>
                </c:pt>
                <c:pt idx="2775">
                  <c:v>98.64303</c:v>
                </c:pt>
                <c:pt idx="2776">
                  <c:v>98.6386</c:v>
                </c:pt>
                <c:pt idx="2777">
                  <c:v>98.63224</c:v>
                </c:pt>
                <c:pt idx="2778">
                  <c:v>98.62457</c:v>
                </c:pt>
                <c:pt idx="2779">
                  <c:v>98.61636</c:v>
                </c:pt>
                <c:pt idx="2780">
                  <c:v>98.60796</c:v>
                </c:pt>
                <c:pt idx="2781">
                  <c:v>98.59933</c:v>
                </c:pt>
                <c:pt idx="2782">
                  <c:v>98.59016</c:v>
                </c:pt>
                <c:pt idx="2783">
                  <c:v>98.58041</c:v>
                </c:pt>
                <c:pt idx="2784">
                  <c:v>98.5707</c:v>
                </c:pt>
                <c:pt idx="2785">
                  <c:v>98.56258</c:v>
                </c:pt>
                <c:pt idx="2786">
                  <c:v>98.55783</c:v>
                </c:pt>
                <c:pt idx="2787">
                  <c:v>98.55772</c:v>
                </c:pt>
                <c:pt idx="2788">
                  <c:v>98.56182</c:v>
                </c:pt>
                <c:pt idx="2789">
                  <c:v>98.56823</c:v>
                </c:pt>
                <c:pt idx="2790">
                  <c:v>98.57449</c:v>
                </c:pt>
                <c:pt idx="2791">
                  <c:v>98.57892</c:v>
                </c:pt>
                <c:pt idx="2792">
                  <c:v>98.58122</c:v>
                </c:pt>
                <c:pt idx="2793">
                  <c:v>98.58216</c:v>
                </c:pt>
                <c:pt idx="2794">
                  <c:v>98.58289</c:v>
                </c:pt>
                <c:pt idx="2795">
                  <c:v>98.58416</c:v>
                </c:pt>
                <c:pt idx="2796">
                  <c:v>98.58588</c:v>
                </c:pt>
                <c:pt idx="2797">
                  <c:v>98.58727</c:v>
                </c:pt>
                <c:pt idx="2798">
                  <c:v>98.58709</c:v>
                </c:pt>
                <c:pt idx="2799">
                  <c:v>98.58451</c:v>
                </c:pt>
                <c:pt idx="2800">
                  <c:v>98.57952</c:v>
                </c:pt>
                <c:pt idx="2801">
                  <c:v>98.57321</c:v>
                </c:pt>
                <c:pt idx="2802">
                  <c:v>98.56716</c:v>
                </c:pt>
                <c:pt idx="2803">
                  <c:v>98.56291</c:v>
                </c:pt>
                <c:pt idx="2804">
                  <c:v>98.5612</c:v>
                </c:pt>
                <c:pt idx="2805">
                  <c:v>98.56187</c:v>
                </c:pt>
                <c:pt idx="2806">
                  <c:v>98.5639</c:v>
                </c:pt>
                <c:pt idx="2807">
                  <c:v>98.56628</c:v>
                </c:pt>
                <c:pt idx="2808">
                  <c:v>98.56828</c:v>
                </c:pt>
                <c:pt idx="2809">
                  <c:v>98.56992</c:v>
                </c:pt>
                <c:pt idx="2810">
                  <c:v>98.57149</c:v>
                </c:pt>
                <c:pt idx="2811">
                  <c:v>98.57334</c:v>
                </c:pt>
                <c:pt idx="2812">
                  <c:v>98.5752</c:v>
                </c:pt>
                <c:pt idx="2813">
                  <c:v>98.57635</c:v>
                </c:pt>
                <c:pt idx="2814">
                  <c:v>98.57578</c:v>
                </c:pt>
                <c:pt idx="2815">
                  <c:v>98.57294</c:v>
                </c:pt>
                <c:pt idx="2816">
                  <c:v>98.56802</c:v>
                </c:pt>
                <c:pt idx="2817">
                  <c:v>98.56216</c:v>
                </c:pt>
                <c:pt idx="2818">
                  <c:v>98.55685</c:v>
                </c:pt>
                <c:pt idx="2819">
                  <c:v>98.5534</c:v>
                </c:pt>
                <c:pt idx="2820">
                  <c:v>98.55219</c:v>
                </c:pt>
                <c:pt idx="2821">
                  <c:v>98.55247</c:v>
                </c:pt>
                <c:pt idx="2822">
                  <c:v>98.55284</c:v>
                </c:pt>
                <c:pt idx="2823">
                  <c:v>98.55174</c:v>
                </c:pt>
                <c:pt idx="2824">
                  <c:v>98.54835</c:v>
                </c:pt>
                <c:pt idx="2825">
                  <c:v>98.54273</c:v>
                </c:pt>
                <c:pt idx="2826">
                  <c:v>98.53581</c:v>
                </c:pt>
                <c:pt idx="2827">
                  <c:v>98.52894</c:v>
                </c:pt>
                <c:pt idx="2828">
                  <c:v>98.52334</c:v>
                </c:pt>
                <c:pt idx="2829">
                  <c:v>98.51982</c:v>
                </c:pt>
                <c:pt idx="2830">
                  <c:v>98.51844</c:v>
                </c:pt>
                <c:pt idx="2831">
                  <c:v>98.51882</c:v>
                </c:pt>
                <c:pt idx="2832">
                  <c:v>98.52029</c:v>
                </c:pt>
                <c:pt idx="2833">
                  <c:v>98.5225</c:v>
                </c:pt>
                <c:pt idx="2834">
                  <c:v>98.52493</c:v>
                </c:pt>
                <c:pt idx="2835">
                  <c:v>98.52732</c:v>
                </c:pt>
                <c:pt idx="2836">
                  <c:v>98.52904</c:v>
                </c:pt>
                <c:pt idx="2837">
                  <c:v>98.5294</c:v>
                </c:pt>
                <c:pt idx="2838">
                  <c:v>98.52792</c:v>
                </c:pt>
                <c:pt idx="2839">
                  <c:v>98.52467</c:v>
                </c:pt>
                <c:pt idx="2840">
                  <c:v>98.52048</c:v>
                </c:pt>
                <c:pt idx="2841">
                  <c:v>98.51692</c:v>
                </c:pt>
                <c:pt idx="2842">
                  <c:v>98.5155</c:v>
                </c:pt>
                <c:pt idx="2843">
                  <c:v>98.51696</c:v>
                </c:pt>
                <c:pt idx="2844">
                  <c:v>98.52087</c:v>
                </c:pt>
                <c:pt idx="2845">
                  <c:v>98.52585</c:v>
                </c:pt>
                <c:pt idx="2846">
                  <c:v>98.52995</c:v>
                </c:pt>
                <c:pt idx="2847">
                  <c:v>98.53176</c:v>
                </c:pt>
                <c:pt idx="2848">
                  <c:v>98.53079</c:v>
                </c:pt>
                <c:pt idx="2849">
                  <c:v>98.52774</c:v>
                </c:pt>
                <c:pt idx="2850">
                  <c:v>98.52374</c:v>
                </c:pt>
                <c:pt idx="2851">
                  <c:v>98.51998</c:v>
                </c:pt>
                <c:pt idx="2852">
                  <c:v>98.51711</c:v>
                </c:pt>
                <c:pt idx="2853">
                  <c:v>98.51501</c:v>
                </c:pt>
                <c:pt idx="2854">
                  <c:v>98.51307</c:v>
                </c:pt>
                <c:pt idx="2855">
                  <c:v>98.51082</c:v>
                </c:pt>
                <c:pt idx="2856">
                  <c:v>98.50833</c:v>
                </c:pt>
                <c:pt idx="2857">
                  <c:v>98.50623</c:v>
                </c:pt>
                <c:pt idx="2858">
                  <c:v>98.50533</c:v>
                </c:pt>
                <c:pt idx="2859">
                  <c:v>98.50615</c:v>
                </c:pt>
                <c:pt idx="2860">
                  <c:v>98.50838</c:v>
                </c:pt>
                <c:pt idx="2861">
                  <c:v>98.51105</c:v>
                </c:pt>
                <c:pt idx="2862">
                  <c:v>98.51258</c:v>
                </c:pt>
                <c:pt idx="2863">
                  <c:v>98.51199</c:v>
                </c:pt>
                <c:pt idx="2864">
                  <c:v>98.50886</c:v>
                </c:pt>
                <c:pt idx="2865">
                  <c:v>98.50389</c:v>
                </c:pt>
                <c:pt idx="2866">
                  <c:v>98.49828</c:v>
                </c:pt>
                <c:pt idx="2867">
                  <c:v>98.49332</c:v>
                </c:pt>
                <c:pt idx="2868">
                  <c:v>98.48975</c:v>
                </c:pt>
                <c:pt idx="2869">
                  <c:v>98.48763</c:v>
                </c:pt>
                <c:pt idx="2870">
                  <c:v>98.48656</c:v>
                </c:pt>
                <c:pt idx="2871">
                  <c:v>98.48624</c:v>
                </c:pt>
                <c:pt idx="2872">
                  <c:v>98.48669</c:v>
                </c:pt>
                <c:pt idx="2873">
                  <c:v>98.48849</c:v>
                </c:pt>
                <c:pt idx="2874">
                  <c:v>98.4921</c:v>
                </c:pt>
                <c:pt idx="2875">
                  <c:v>98.49756</c:v>
                </c:pt>
                <c:pt idx="2876">
                  <c:v>98.50403</c:v>
                </c:pt>
                <c:pt idx="2877">
                  <c:v>98.51018</c:v>
                </c:pt>
                <c:pt idx="2878">
                  <c:v>98.51447</c:v>
                </c:pt>
                <c:pt idx="2879">
                  <c:v>98.51601</c:v>
                </c:pt>
                <c:pt idx="2880">
                  <c:v>98.51492</c:v>
                </c:pt>
                <c:pt idx="2881">
                  <c:v>98.51218</c:v>
                </c:pt>
                <c:pt idx="2882">
                  <c:v>98.50926</c:v>
                </c:pt>
                <c:pt idx="2883">
                  <c:v>98.50729</c:v>
                </c:pt>
                <c:pt idx="2884">
                  <c:v>98.50659</c:v>
                </c:pt>
                <c:pt idx="2885">
                  <c:v>98.50656</c:v>
                </c:pt>
                <c:pt idx="2886">
                  <c:v>98.50607</c:v>
                </c:pt>
                <c:pt idx="2887">
                  <c:v>98.50433</c:v>
                </c:pt>
                <c:pt idx="2888">
                  <c:v>98.50128</c:v>
                </c:pt>
                <c:pt idx="2889">
                  <c:v>98.49791</c:v>
                </c:pt>
                <c:pt idx="2890">
                  <c:v>98.49547</c:v>
                </c:pt>
                <c:pt idx="2891">
                  <c:v>98.49474</c:v>
                </c:pt>
                <c:pt idx="2892">
                  <c:v>98.49523</c:v>
                </c:pt>
                <c:pt idx="2893">
                  <c:v>98.49567</c:v>
                </c:pt>
                <c:pt idx="2894">
                  <c:v>98.49442</c:v>
                </c:pt>
                <c:pt idx="2895">
                  <c:v>98.49051</c:v>
                </c:pt>
                <c:pt idx="2896">
                  <c:v>98.484</c:v>
                </c:pt>
                <c:pt idx="2897">
                  <c:v>98.47624</c:v>
                </c:pt>
                <c:pt idx="2898">
                  <c:v>98.46922</c:v>
                </c:pt>
                <c:pt idx="2899">
                  <c:v>98.46491</c:v>
                </c:pt>
                <c:pt idx="2900">
                  <c:v>98.46411</c:v>
                </c:pt>
                <c:pt idx="2901">
                  <c:v>98.46619</c:v>
                </c:pt>
                <c:pt idx="2902">
                  <c:v>98.46943</c:v>
                </c:pt>
                <c:pt idx="2903">
                  <c:v>98.4722</c:v>
                </c:pt>
                <c:pt idx="2904">
                  <c:v>98.47365</c:v>
                </c:pt>
                <c:pt idx="2905">
                  <c:v>98.47419</c:v>
                </c:pt>
                <c:pt idx="2906">
                  <c:v>98.47478</c:v>
                </c:pt>
                <c:pt idx="2907">
                  <c:v>98.47661</c:v>
                </c:pt>
                <c:pt idx="2908">
                  <c:v>98.47997</c:v>
                </c:pt>
                <c:pt idx="2909">
                  <c:v>98.48451</c:v>
                </c:pt>
                <c:pt idx="2910">
                  <c:v>98.48909</c:v>
                </c:pt>
                <c:pt idx="2911">
                  <c:v>98.49272</c:v>
                </c:pt>
                <c:pt idx="2912">
                  <c:v>98.4949</c:v>
                </c:pt>
                <c:pt idx="2913">
                  <c:v>98.49598</c:v>
                </c:pt>
                <c:pt idx="2914">
                  <c:v>98.4969</c:v>
                </c:pt>
                <c:pt idx="2915">
                  <c:v>98.49842</c:v>
                </c:pt>
                <c:pt idx="2916">
                  <c:v>98.50073</c:v>
                </c:pt>
                <c:pt idx="2917">
                  <c:v>98.50337</c:v>
                </c:pt>
                <c:pt idx="2918">
                  <c:v>98.50534</c:v>
                </c:pt>
                <c:pt idx="2919">
                  <c:v>98.50591</c:v>
                </c:pt>
                <c:pt idx="2920">
                  <c:v>98.50502</c:v>
                </c:pt>
                <c:pt idx="2921">
                  <c:v>98.5033</c:v>
                </c:pt>
                <c:pt idx="2922">
                  <c:v>98.5017</c:v>
                </c:pt>
                <c:pt idx="2923">
                  <c:v>98.50076</c:v>
                </c:pt>
                <c:pt idx="2924">
                  <c:v>98.50016</c:v>
                </c:pt>
                <c:pt idx="2925">
                  <c:v>98.49902</c:v>
                </c:pt>
                <c:pt idx="2926">
                  <c:v>98.49618</c:v>
                </c:pt>
                <c:pt idx="2927">
                  <c:v>98.4912</c:v>
                </c:pt>
                <c:pt idx="2928">
                  <c:v>98.48476</c:v>
                </c:pt>
                <c:pt idx="2929">
                  <c:v>98.47866</c:v>
                </c:pt>
                <c:pt idx="2930">
                  <c:v>98.47485</c:v>
                </c:pt>
                <c:pt idx="2931">
                  <c:v>98.47456</c:v>
                </c:pt>
                <c:pt idx="2932">
                  <c:v>98.47759</c:v>
                </c:pt>
                <c:pt idx="2933">
                  <c:v>98.48209</c:v>
                </c:pt>
                <c:pt idx="2934">
                  <c:v>98.48537</c:v>
                </c:pt>
                <c:pt idx="2935">
                  <c:v>98.48503</c:v>
                </c:pt>
                <c:pt idx="2936">
                  <c:v>98.47986</c:v>
                </c:pt>
                <c:pt idx="2937">
                  <c:v>98.47042</c:v>
                </c:pt>
                <c:pt idx="2938">
                  <c:v>98.45882</c:v>
                </c:pt>
                <c:pt idx="2939">
                  <c:v>98.44781</c:v>
                </c:pt>
                <c:pt idx="2940">
                  <c:v>98.43975</c:v>
                </c:pt>
                <c:pt idx="2941">
                  <c:v>98.43557</c:v>
                </c:pt>
                <c:pt idx="2942">
                  <c:v>98.43475</c:v>
                </c:pt>
                <c:pt idx="2943">
                  <c:v>98.43627</c:v>
                </c:pt>
                <c:pt idx="2944">
                  <c:v>98.43934</c:v>
                </c:pt>
                <c:pt idx="2945">
                  <c:v>98.44397</c:v>
                </c:pt>
                <c:pt idx="2946">
                  <c:v>98.45068</c:v>
                </c:pt>
                <c:pt idx="2947">
                  <c:v>98.45975</c:v>
                </c:pt>
                <c:pt idx="2948">
                  <c:v>98.47081</c:v>
                </c:pt>
                <c:pt idx="2949">
                  <c:v>98.48249</c:v>
                </c:pt>
                <c:pt idx="2950">
                  <c:v>98.49288</c:v>
                </c:pt>
                <c:pt idx="2951">
                  <c:v>98.50053</c:v>
                </c:pt>
                <c:pt idx="2952">
                  <c:v>98.5049</c:v>
                </c:pt>
                <c:pt idx="2953">
                  <c:v>98.50682</c:v>
                </c:pt>
                <c:pt idx="2954">
                  <c:v>98.50768</c:v>
                </c:pt>
                <c:pt idx="2955">
                  <c:v>98.50873</c:v>
                </c:pt>
                <c:pt idx="2956">
                  <c:v>98.51027</c:v>
                </c:pt>
                <c:pt idx="2957">
                  <c:v>98.51166</c:v>
                </c:pt>
                <c:pt idx="2958">
                  <c:v>98.51144</c:v>
                </c:pt>
                <c:pt idx="2959">
                  <c:v>98.50861</c:v>
                </c:pt>
                <c:pt idx="2960">
                  <c:v>98.50301</c:v>
                </c:pt>
                <c:pt idx="2961">
                  <c:v>98.49586</c:v>
                </c:pt>
                <c:pt idx="2962">
                  <c:v>98.48891</c:v>
                </c:pt>
                <c:pt idx="2963">
                  <c:v>98.48389</c:v>
                </c:pt>
                <c:pt idx="2964">
                  <c:v>98.48154</c:v>
                </c:pt>
                <c:pt idx="2965">
                  <c:v>98.48152</c:v>
                </c:pt>
                <c:pt idx="2966">
                  <c:v>98.48249</c:v>
                </c:pt>
                <c:pt idx="2967">
                  <c:v>98.48327</c:v>
                </c:pt>
                <c:pt idx="2968">
                  <c:v>98.48322</c:v>
                </c:pt>
                <c:pt idx="2969">
                  <c:v>98.48272</c:v>
                </c:pt>
                <c:pt idx="2970">
                  <c:v>98.48273</c:v>
                </c:pt>
                <c:pt idx="2971">
                  <c:v>98.484</c:v>
                </c:pt>
                <c:pt idx="2972">
                  <c:v>98.48646</c:v>
                </c:pt>
                <c:pt idx="2973">
                  <c:v>98.48922</c:v>
                </c:pt>
                <c:pt idx="2974">
                  <c:v>98.49089</c:v>
                </c:pt>
                <c:pt idx="2975">
                  <c:v>98.49075</c:v>
                </c:pt>
                <c:pt idx="2976">
                  <c:v>98.48916</c:v>
                </c:pt>
                <c:pt idx="2977">
                  <c:v>98.48773</c:v>
                </c:pt>
                <c:pt idx="2978">
                  <c:v>98.48838</c:v>
                </c:pt>
                <c:pt idx="2979">
                  <c:v>98.49239</c:v>
                </c:pt>
                <c:pt idx="2980">
                  <c:v>98.4995</c:v>
                </c:pt>
                <c:pt idx="2981">
                  <c:v>98.50803</c:v>
                </c:pt>
                <c:pt idx="2982">
                  <c:v>98.5154</c:v>
                </c:pt>
                <c:pt idx="2983">
                  <c:v>98.51961</c:v>
                </c:pt>
                <c:pt idx="2984">
                  <c:v>98.52011</c:v>
                </c:pt>
                <c:pt idx="2985">
                  <c:v>98.5181</c:v>
                </c:pt>
                <c:pt idx="2986">
                  <c:v>98.51546</c:v>
                </c:pt>
                <c:pt idx="2987">
                  <c:v>98.51405</c:v>
                </c:pt>
                <c:pt idx="2988">
                  <c:v>98.5144</c:v>
                </c:pt>
                <c:pt idx="2989">
                  <c:v>98.51546</c:v>
                </c:pt>
                <c:pt idx="2990">
                  <c:v>98.51517</c:v>
                </c:pt>
                <c:pt idx="2991">
                  <c:v>98.51176</c:v>
                </c:pt>
                <c:pt idx="2992">
                  <c:v>98.50465</c:v>
                </c:pt>
                <c:pt idx="2993">
                  <c:v>98.49507</c:v>
                </c:pt>
                <c:pt idx="2994">
                  <c:v>98.485</c:v>
                </c:pt>
                <c:pt idx="2995">
                  <c:v>98.47636</c:v>
                </c:pt>
                <c:pt idx="2996">
                  <c:v>98.46964</c:v>
                </c:pt>
                <c:pt idx="2997">
                  <c:v>98.46416</c:v>
                </c:pt>
                <c:pt idx="2998">
                  <c:v>98.45832</c:v>
                </c:pt>
                <c:pt idx="2999">
                  <c:v>98.45108</c:v>
                </c:pt>
                <c:pt idx="3000">
                  <c:v>98.44239</c:v>
                </c:pt>
                <c:pt idx="3001">
                  <c:v>98.4337</c:v>
                </c:pt>
                <c:pt idx="3002">
                  <c:v>98.42702</c:v>
                </c:pt>
                <c:pt idx="3003">
                  <c:v>98.42409</c:v>
                </c:pt>
                <c:pt idx="3004">
                  <c:v>98.42519</c:v>
                </c:pt>
                <c:pt idx="3005">
                  <c:v>98.42931</c:v>
                </c:pt>
                <c:pt idx="3006">
                  <c:v>98.43446</c:v>
                </c:pt>
                <c:pt idx="3007">
                  <c:v>98.43916</c:v>
                </c:pt>
                <c:pt idx="3008">
                  <c:v>98.44314</c:v>
                </c:pt>
                <c:pt idx="3009">
                  <c:v>98.44746</c:v>
                </c:pt>
                <c:pt idx="3010">
                  <c:v>98.45372</c:v>
                </c:pt>
                <c:pt idx="3011">
                  <c:v>98.46275</c:v>
                </c:pt>
                <c:pt idx="3012">
                  <c:v>98.47381</c:v>
                </c:pt>
                <c:pt idx="3013">
                  <c:v>98.48447</c:v>
                </c:pt>
                <c:pt idx="3014">
                  <c:v>98.49169</c:v>
                </c:pt>
                <c:pt idx="3015">
                  <c:v>98.49344</c:v>
                </c:pt>
                <c:pt idx="3016">
                  <c:v>98.48972</c:v>
                </c:pt>
                <c:pt idx="3017">
                  <c:v>98.48267</c:v>
                </c:pt>
                <c:pt idx="3018">
                  <c:v>98.47536</c:v>
                </c:pt>
                <c:pt idx="3019">
                  <c:v>98.47051</c:v>
                </c:pt>
                <c:pt idx="3020">
                  <c:v>98.46907</c:v>
                </c:pt>
                <c:pt idx="3021">
                  <c:v>98.4705</c:v>
                </c:pt>
                <c:pt idx="3022">
                  <c:v>98.47285</c:v>
                </c:pt>
                <c:pt idx="3023">
                  <c:v>98.47451</c:v>
                </c:pt>
                <c:pt idx="3024">
                  <c:v>98.47476</c:v>
                </c:pt>
                <c:pt idx="3025">
                  <c:v>98.47446</c:v>
                </c:pt>
                <c:pt idx="3026">
                  <c:v>98.47495</c:v>
                </c:pt>
                <c:pt idx="3027">
                  <c:v>98.47743</c:v>
                </c:pt>
                <c:pt idx="3028">
                  <c:v>98.48174</c:v>
                </c:pt>
                <c:pt idx="3029">
                  <c:v>98.48635</c:v>
                </c:pt>
                <c:pt idx="3030">
                  <c:v>98.48877</c:v>
                </c:pt>
                <c:pt idx="3031">
                  <c:v>98.48705</c:v>
                </c:pt>
                <c:pt idx="3032">
                  <c:v>98.48043</c:v>
                </c:pt>
                <c:pt idx="3033">
                  <c:v>98.47009</c:v>
                </c:pt>
                <c:pt idx="3034">
                  <c:v>98.4585</c:v>
                </c:pt>
                <c:pt idx="3035">
                  <c:v>98.44846</c:v>
                </c:pt>
                <c:pt idx="3036">
                  <c:v>98.44185</c:v>
                </c:pt>
                <c:pt idx="3037">
                  <c:v>98.43925</c:v>
                </c:pt>
                <c:pt idx="3038">
                  <c:v>98.43996</c:v>
                </c:pt>
                <c:pt idx="3039">
                  <c:v>98.44302</c:v>
                </c:pt>
                <c:pt idx="3040">
                  <c:v>98.44752</c:v>
                </c:pt>
                <c:pt idx="3041">
                  <c:v>98.45351</c:v>
                </c:pt>
                <c:pt idx="3042">
                  <c:v>98.4613</c:v>
                </c:pt>
                <c:pt idx="3043">
                  <c:v>98.47102</c:v>
                </c:pt>
                <c:pt idx="3044">
                  <c:v>98.48187</c:v>
                </c:pt>
                <c:pt idx="3045">
                  <c:v>98.49233</c:v>
                </c:pt>
                <c:pt idx="3046">
                  <c:v>98.50046</c:v>
                </c:pt>
                <c:pt idx="3047">
                  <c:v>98.50509</c:v>
                </c:pt>
                <c:pt idx="3048">
                  <c:v>98.50629</c:v>
                </c:pt>
                <c:pt idx="3049">
                  <c:v>98.50539</c:v>
                </c:pt>
                <c:pt idx="3050">
                  <c:v>98.50407</c:v>
                </c:pt>
                <c:pt idx="3051">
                  <c:v>98.50377</c:v>
                </c:pt>
                <c:pt idx="3052">
                  <c:v>98.50478</c:v>
                </c:pt>
                <c:pt idx="3053">
                  <c:v>98.50641</c:v>
                </c:pt>
                <c:pt idx="3054">
                  <c:v>98.50724</c:v>
                </c:pt>
                <c:pt idx="3055">
                  <c:v>98.50632</c:v>
                </c:pt>
                <c:pt idx="3056">
                  <c:v>98.50349</c:v>
                </c:pt>
                <c:pt idx="3057">
                  <c:v>98.50002</c:v>
                </c:pt>
                <c:pt idx="3058">
                  <c:v>98.49749</c:v>
                </c:pt>
                <c:pt idx="3059">
                  <c:v>98.49734</c:v>
                </c:pt>
                <c:pt idx="3060">
                  <c:v>98.49981</c:v>
                </c:pt>
                <c:pt idx="3061">
                  <c:v>98.50391</c:v>
                </c:pt>
                <c:pt idx="3062">
                  <c:v>98.50784</c:v>
                </c:pt>
                <c:pt idx="3063">
                  <c:v>98.50998</c:v>
                </c:pt>
                <c:pt idx="3064">
                  <c:v>98.50941</c:v>
                </c:pt>
                <c:pt idx="3065">
                  <c:v>98.50658</c:v>
                </c:pt>
                <c:pt idx="3066">
                  <c:v>98.50238</c:v>
                </c:pt>
                <c:pt idx="3067">
                  <c:v>98.4978</c:v>
                </c:pt>
                <c:pt idx="3068">
                  <c:v>98.49316</c:v>
                </c:pt>
                <c:pt idx="3069">
                  <c:v>98.48814</c:v>
                </c:pt>
                <c:pt idx="3070">
                  <c:v>98.48216</c:v>
                </c:pt>
                <c:pt idx="3071">
                  <c:v>98.47563</c:v>
                </c:pt>
                <c:pt idx="3072">
                  <c:v>98.46983</c:v>
                </c:pt>
                <c:pt idx="3073">
                  <c:v>98.46715</c:v>
                </c:pt>
                <c:pt idx="3074">
                  <c:v>98.46989</c:v>
                </c:pt>
                <c:pt idx="3075">
                  <c:v>98.47903</c:v>
                </c:pt>
                <c:pt idx="3076">
                  <c:v>98.49346</c:v>
                </c:pt>
                <c:pt idx="3077">
                  <c:v>98.51015</c:v>
                </c:pt>
                <c:pt idx="3078">
                  <c:v>98.52514</c:v>
                </c:pt>
                <c:pt idx="3079">
                  <c:v>98.53532</c:v>
                </c:pt>
                <c:pt idx="3080">
                  <c:v>98.53963</c:v>
                </c:pt>
                <c:pt idx="3081">
                  <c:v>98.53936</c:v>
                </c:pt>
                <c:pt idx="3082">
                  <c:v>98.53715</c:v>
                </c:pt>
                <c:pt idx="3083">
                  <c:v>98.53563</c:v>
                </c:pt>
                <c:pt idx="3084">
                  <c:v>98.53615</c:v>
                </c:pt>
                <c:pt idx="3085">
                  <c:v>98.53841</c:v>
                </c:pt>
                <c:pt idx="3086">
                  <c:v>98.54076</c:v>
                </c:pt>
                <c:pt idx="3087">
                  <c:v>98.54138</c:v>
                </c:pt>
                <c:pt idx="3088">
                  <c:v>98.53942</c:v>
                </c:pt>
                <c:pt idx="3089">
                  <c:v>98.53537</c:v>
                </c:pt>
                <c:pt idx="3090">
                  <c:v>98.53049</c:v>
                </c:pt>
                <c:pt idx="3091">
                  <c:v>98.52615</c:v>
                </c:pt>
                <c:pt idx="3092">
                  <c:v>98.52277</c:v>
                </c:pt>
                <c:pt idx="3093">
                  <c:v>98.51984</c:v>
                </c:pt>
                <c:pt idx="3094">
                  <c:v>98.51594</c:v>
                </c:pt>
                <c:pt idx="3095">
                  <c:v>98.51038</c:v>
                </c:pt>
                <c:pt idx="3096">
                  <c:v>98.50343</c:v>
                </c:pt>
                <c:pt idx="3097">
                  <c:v>98.49672</c:v>
                </c:pt>
                <c:pt idx="3098">
                  <c:v>98.49235</c:v>
                </c:pt>
                <c:pt idx="3099">
                  <c:v>98.49172</c:v>
                </c:pt>
                <c:pt idx="3100">
                  <c:v>98.49465</c:v>
                </c:pt>
                <c:pt idx="3101">
                  <c:v>98.4995</c:v>
                </c:pt>
                <c:pt idx="3102">
                  <c:v>98.50373</c:v>
                </c:pt>
                <c:pt idx="3103">
                  <c:v>98.50558</c:v>
                </c:pt>
                <c:pt idx="3104">
                  <c:v>98.50461</c:v>
                </c:pt>
                <c:pt idx="3105">
                  <c:v>98.50239</c:v>
                </c:pt>
                <c:pt idx="3106">
                  <c:v>98.5013</c:v>
                </c:pt>
                <c:pt idx="3107">
                  <c:v>98.50348</c:v>
                </c:pt>
                <c:pt idx="3108">
                  <c:v>98.5095</c:v>
                </c:pt>
                <c:pt idx="3109">
                  <c:v>98.51805</c:v>
                </c:pt>
                <c:pt idx="3110">
                  <c:v>98.52656</c:v>
                </c:pt>
                <c:pt idx="3111">
                  <c:v>98.53239</c:v>
                </c:pt>
                <c:pt idx="3112">
                  <c:v>98.53416</c:v>
                </c:pt>
                <c:pt idx="3113">
                  <c:v>98.53251</c:v>
                </c:pt>
                <c:pt idx="3114">
                  <c:v>98.52931</c:v>
                </c:pt>
                <c:pt idx="3115">
                  <c:v>98.52689</c:v>
                </c:pt>
                <c:pt idx="3116">
                  <c:v>98.52659</c:v>
                </c:pt>
                <c:pt idx="3117">
                  <c:v>98.52844</c:v>
                </c:pt>
                <c:pt idx="3118">
                  <c:v>98.53114</c:v>
                </c:pt>
                <c:pt idx="3119">
                  <c:v>98.5333</c:v>
                </c:pt>
                <c:pt idx="3120">
                  <c:v>98.53394</c:v>
                </c:pt>
                <c:pt idx="3121">
                  <c:v>98.53336</c:v>
                </c:pt>
                <c:pt idx="3122">
                  <c:v>98.53237</c:v>
                </c:pt>
                <c:pt idx="3123">
                  <c:v>98.53185</c:v>
                </c:pt>
                <c:pt idx="3124">
                  <c:v>98.53165</c:v>
                </c:pt>
                <c:pt idx="3125">
                  <c:v>98.53075</c:v>
                </c:pt>
                <c:pt idx="3126">
                  <c:v>98.5274</c:v>
                </c:pt>
                <c:pt idx="3127">
                  <c:v>98.5205</c:v>
                </c:pt>
                <c:pt idx="3128">
                  <c:v>98.51011</c:v>
                </c:pt>
                <c:pt idx="3129">
                  <c:v>98.49809</c:v>
                </c:pt>
                <c:pt idx="3130">
                  <c:v>98.48697</c:v>
                </c:pt>
                <c:pt idx="3131">
                  <c:v>98.47931</c:v>
                </c:pt>
                <c:pt idx="3132">
                  <c:v>98.47639</c:v>
                </c:pt>
                <c:pt idx="3133">
                  <c:v>98.47795</c:v>
                </c:pt>
                <c:pt idx="3134">
                  <c:v>98.48232</c:v>
                </c:pt>
                <c:pt idx="3135">
                  <c:v>98.48775</c:v>
                </c:pt>
                <c:pt idx="3136">
                  <c:v>98.49294</c:v>
                </c:pt>
                <c:pt idx="3137">
                  <c:v>98.49767</c:v>
                </c:pt>
                <c:pt idx="3138">
                  <c:v>98.50262</c:v>
                </c:pt>
                <c:pt idx="3139">
                  <c:v>98.50838</c:v>
                </c:pt>
                <c:pt idx="3140">
                  <c:v>98.51509</c:v>
                </c:pt>
                <c:pt idx="3141">
                  <c:v>98.52197</c:v>
                </c:pt>
                <c:pt idx="3142">
                  <c:v>98.52771</c:v>
                </c:pt>
                <c:pt idx="3143">
                  <c:v>98.53114</c:v>
                </c:pt>
                <c:pt idx="3144">
                  <c:v>98.53187</c:v>
                </c:pt>
                <c:pt idx="3145">
                  <c:v>98.53035</c:v>
                </c:pt>
                <c:pt idx="3146">
                  <c:v>98.52769</c:v>
                </c:pt>
                <c:pt idx="3147">
                  <c:v>98.52467</c:v>
                </c:pt>
                <c:pt idx="3148">
                  <c:v>98.52141</c:v>
                </c:pt>
                <c:pt idx="3149">
                  <c:v>98.51735</c:v>
                </c:pt>
                <c:pt idx="3150">
                  <c:v>98.51141</c:v>
                </c:pt>
                <c:pt idx="3151">
                  <c:v>98.50323</c:v>
                </c:pt>
                <c:pt idx="3152">
                  <c:v>98.49338</c:v>
                </c:pt>
                <c:pt idx="3153">
                  <c:v>98.48348</c:v>
                </c:pt>
                <c:pt idx="3154">
                  <c:v>98.47545</c:v>
                </c:pt>
                <c:pt idx="3155">
                  <c:v>98.47092</c:v>
                </c:pt>
                <c:pt idx="3156">
                  <c:v>98.47025</c:v>
                </c:pt>
                <c:pt idx="3157">
                  <c:v>98.47263</c:v>
                </c:pt>
                <c:pt idx="3158">
                  <c:v>98.47625</c:v>
                </c:pt>
                <c:pt idx="3159">
                  <c:v>98.47942</c:v>
                </c:pt>
                <c:pt idx="3160">
                  <c:v>98.48109</c:v>
                </c:pt>
                <c:pt idx="3161">
                  <c:v>98.48136</c:v>
                </c:pt>
                <c:pt idx="3162">
                  <c:v>98.48106</c:v>
                </c:pt>
                <c:pt idx="3163">
                  <c:v>98.48109</c:v>
                </c:pt>
                <c:pt idx="3164">
                  <c:v>98.4818</c:v>
                </c:pt>
                <c:pt idx="3165">
                  <c:v>98.48306</c:v>
                </c:pt>
                <c:pt idx="3166">
                  <c:v>98.48424</c:v>
                </c:pt>
                <c:pt idx="3167">
                  <c:v>98.48499</c:v>
                </c:pt>
                <c:pt idx="3168">
                  <c:v>98.48537</c:v>
                </c:pt>
                <c:pt idx="3169">
                  <c:v>98.48609</c:v>
                </c:pt>
                <c:pt idx="3170">
                  <c:v>98.48798</c:v>
                </c:pt>
                <c:pt idx="3171">
                  <c:v>98.49152</c:v>
                </c:pt>
                <c:pt idx="3172">
                  <c:v>98.49639</c:v>
                </c:pt>
                <c:pt idx="3173">
                  <c:v>98.5016</c:v>
                </c:pt>
                <c:pt idx="3174">
                  <c:v>98.50578</c:v>
                </c:pt>
                <c:pt idx="3175">
                  <c:v>98.50791</c:v>
                </c:pt>
                <c:pt idx="3176">
                  <c:v>98.50786</c:v>
                </c:pt>
                <c:pt idx="3177">
                  <c:v>98.50634</c:v>
                </c:pt>
                <c:pt idx="3178">
                  <c:v>98.50449</c:v>
                </c:pt>
                <c:pt idx="3179">
                  <c:v>98.5033</c:v>
                </c:pt>
                <c:pt idx="3180">
                  <c:v>98.50301</c:v>
                </c:pt>
                <c:pt idx="3181">
                  <c:v>98.50327</c:v>
                </c:pt>
                <c:pt idx="3182">
                  <c:v>98.50327</c:v>
                </c:pt>
                <c:pt idx="3183">
                  <c:v>98.50243</c:v>
                </c:pt>
                <c:pt idx="3184">
                  <c:v>98.50083</c:v>
                </c:pt>
                <c:pt idx="3185">
                  <c:v>98.49912</c:v>
                </c:pt>
                <c:pt idx="3186">
                  <c:v>98.49819</c:v>
                </c:pt>
                <c:pt idx="3187">
                  <c:v>98.49851</c:v>
                </c:pt>
                <c:pt idx="3188">
                  <c:v>98.49964</c:v>
                </c:pt>
                <c:pt idx="3189">
                  <c:v>98.50038</c:v>
                </c:pt>
                <c:pt idx="3190">
                  <c:v>98.49929</c:v>
                </c:pt>
                <c:pt idx="3191">
                  <c:v>98.49545</c:v>
                </c:pt>
                <c:pt idx="3192">
                  <c:v>98.48902</c:v>
                </c:pt>
                <c:pt idx="3193">
                  <c:v>98.48146</c:v>
                </c:pt>
                <c:pt idx="3194">
                  <c:v>98.47479</c:v>
                </c:pt>
                <c:pt idx="3195">
                  <c:v>98.47081</c:v>
                </c:pt>
                <c:pt idx="3196">
                  <c:v>98.47034</c:v>
                </c:pt>
                <c:pt idx="3197">
                  <c:v>98.4729</c:v>
                </c:pt>
                <c:pt idx="3198">
                  <c:v>98.47691</c:v>
                </c:pt>
                <c:pt idx="3199">
                  <c:v>98.48073</c:v>
                </c:pt>
                <c:pt idx="3200">
                  <c:v>98.48312</c:v>
                </c:pt>
                <c:pt idx="3201">
                  <c:v>98.48396</c:v>
                </c:pt>
                <c:pt idx="3202">
                  <c:v>98.48373</c:v>
                </c:pt>
                <c:pt idx="3203">
                  <c:v>98.48341</c:v>
                </c:pt>
                <c:pt idx="3204">
                  <c:v>98.48356</c:v>
                </c:pt>
                <c:pt idx="3205">
                  <c:v>98.48434</c:v>
                </c:pt>
                <c:pt idx="3206">
                  <c:v>98.48531</c:v>
                </c:pt>
                <c:pt idx="3207">
                  <c:v>98.48607</c:v>
                </c:pt>
                <c:pt idx="3208">
                  <c:v>98.48648</c:v>
                </c:pt>
                <c:pt idx="3209">
                  <c:v>98.48689</c:v>
                </c:pt>
                <c:pt idx="3210">
                  <c:v>98.48782</c:v>
                </c:pt>
                <c:pt idx="3211">
                  <c:v>98.48963</c:v>
                </c:pt>
                <c:pt idx="3212">
                  <c:v>98.49186</c:v>
                </c:pt>
                <c:pt idx="3213">
                  <c:v>98.49352</c:v>
                </c:pt>
                <c:pt idx="3214">
                  <c:v>98.4932</c:v>
                </c:pt>
                <c:pt idx="3215">
                  <c:v>98.48971</c:v>
                </c:pt>
                <c:pt idx="3216">
                  <c:v>98.48272</c:v>
                </c:pt>
                <c:pt idx="3217">
                  <c:v>98.47308</c:v>
                </c:pt>
                <c:pt idx="3218">
                  <c:v>98.46225</c:v>
                </c:pt>
                <c:pt idx="3219">
                  <c:v>98.45216</c:v>
                </c:pt>
                <c:pt idx="3220">
                  <c:v>98.44428</c:v>
                </c:pt>
                <c:pt idx="3221">
                  <c:v>98.4393</c:v>
                </c:pt>
                <c:pt idx="3222">
                  <c:v>98.43705</c:v>
                </c:pt>
                <c:pt idx="3223">
                  <c:v>98.43693</c:v>
                </c:pt>
                <c:pt idx="3224">
                  <c:v>98.43805</c:v>
                </c:pt>
                <c:pt idx="3225">
                  <c:v>98.43983</c:v>
                </c:pt>
                <c:pt idx="3226">
                  <c:v>98.44201</c:v>
                </c:pt>
                <c:pt idx="3227">
                  <c:v>98.44452</c:v>
                </c:pt>
                <c:pt idx="3228">
                  <c:v>98.44729</c:v>
                </c:pt>
                <c:pt idx="3229">
                  <c:v>98.45023</c:v>
                </c:pt>
                <c:pt idx="3230">
                  <c:v>98.45309</c:v>
                </c:pt>
                <c:pt idx="3231">
                  <c:v>98.45593</c:v>
                </c:pt>
                <c:pt idx="3232">
                  <c:v>98.45882</c:v>
                </c:pt>
                <c:pt idx="3233">
                  <c:v>98.46198</c:v>
                </c:pt>
                <c:pt idx="3234">
                  <c:v>98.46544</c:v>
                </c:pt>
                <c:pt idx="3235">
                  <c:v>98.46886</c:v>
                </c:pt>
                <c:pt idx="3236">
                  <c:v>98.47137</c:v>
                </c:pt>
                <c:pt idx="3237">
                  <c:v>98.47189</c:v>
                </c:pt>
                <c:pt idx="3238">
                  <c:v>98.46944</c:v>
                </c:pt>
                <c:pt idx="3239">
                  <c:v>98.46384</c:v>
                </c:pt>
                <c:pt idx="3240">
                  <c:v>98.45579</c:v>
                </c:pt>
                <c:pt idx="3241">
                  <c:v>98.44695</c:v>
                </c:pt>
                <c:pt idx="3242">
                  <c:v>98.4392</c:v>
                </c:pt>
                <c:pt idx="3243">
                  <c:v>98.43421</c:v>
                </c:pt>
                <c:pt idx="3244">
                  <c:v>98.43262</c:v>
                </c:pt>
                <c:pt idx="3245">
                  <c:v>98.43408</c:v>
                </c:pt>
                <c:pt idx="3246">
                  <c:v>98.43739</c:v>
                </c:pt>
                <c:pt idx="3247">
                  <c:v>98.44109</c:v>
                </c:pt>
                <c:pt idx="3248">
                  <c:v>98.44401</c:v>
                </c:pt>
                <c:pt idx="3249">
                  <c:v>98.44569</c:v>
                </c:pt>
                <c:pt idx="3250">
                  <c:v>98.44621</c:v>
                </c:pt>
                <c:pt idx="3251">
                  <c:v>98.44598</c:v>
                </c:pt>
                <c:pt idx="3252">
                  <c:v>98.44537</c:v>
                </c:pt>
                <c:pt idx="3253">
                  <c:v>98.44445</c:v>
                </c:pt>
                <c:pt idx="3254">
                  <c:v>98.44305</c:v>
                </c:pt>
                <c:pt idx="3255">
                  <c:v>98.44118</c:v>
                </c:pt>
                <c:pt idx="3256">
                  <c:v>98.43899</c:v>
                </c:pt>
                <c:pt idx="3257">
                  <c:v>98.4371</c:v>
                </c:pt>
                <c:pt idx="3258">
                  <c:v>98.43608</c:v>
                </c:pt>
                <c:pt idx="3259">
                  <c:v>98.43637</c:v>
                </c:pt>
                <c:pt idx="3260">
                  <c:v>98.43776</c:v>
                </c:pt>
                <c:pt idx="3261">
                  <c:v>98.43948</c:v>
                </c:pt>
                <c:pt idx="3262">
                  <c:v>98.4404</c:v>
                </c:pt>
                <c:pt idx="3263">
                  <c:v>98.43965</c:v>
                </c:pt>
                <c:pt idx="3264">
                  <c:v>98.43685</c:v>
                </c:pt>
                <c:pt idx="3265">
                  <c:v>98.43242</c:v>
                </c:pt>
                <c:pt idx="3266">
                  <c:v>98.42722</c:v>
                </c:pt>
                <c:pt idx="3267">
                  <c:v>98.42229</c:v>
                </c:pt>
                <c:pt idx="3268">
                  <c:v>98.4184</c:v>
                </c:pt>
                <c:pt idx="3269">
                  <c:v>98.41586</c:v>
                </c:pt>
                <c:pt idx="3270">
                  <c:v>98.41439</c:v>
                </c:pt>
                <c:pt idx="3271">
                  <c:v>98.41367</c:v>
                </c:pt>
                <c:pt idx="3272">
                  <c:v>98.41335</c:v>
                </c:pt>
                <c:pt idx="3273">
                  <c:v>98.41338</c:v>
                </c:pt>
                <c:pt idx="3274">
                  <c:v>98.41364</c:v>
                </c:pt>
                <c:pt idx="3275">
                  <c:v>98.41416</c:v>
                </c:pt>
                <c:pt idx="3276">
                  <c:v>98.4146</c:v>
                </c:pt>
                <c:pt idx="3277">
                  <c:v>98.41454</c:v>
                </c:pt>
                <c:pt idx="3278">
                  <c:v>98.41357</c:v>
                </c:pt>
                <c:pt idx="3279">
                  <c:v>98.41158</c:v>
                </c:pt>
                <c:pt idx="3280">
                  <c:v>98.40897</c:v>
                </c:pt>
                <c:pt idx="3281">
                  <c:v>98.40647</c:v>
                </c:pt>
                <c:pt idx="3282">
                  <c:v>98.40502</c:v>
                </c:pt>
                <c:pt idx="3283">
                  <c:v>98.40517</c:v>
                </c:pt>
                <c:pt idx="3284">
                  <c:v>98.40684</c:v>
                </c:pt>
                <c:pt idx="3285">
                  <c:v>98.40939</c:v>
                </c:pt>
                <c:pt idx="3286">
                  <c:v>98.41179</c:v>
                </c:pt>
                <c:pt idx="3287">
                  <c:v>98.41306</c:v>
                </c:pt>
                <c:pt idx="3288">
                  <c:v>98.41268</c:v>
                </c:pt>
                <c:pt idx="3289">
                  <c:v>98.41068</c:v>
                </c:pt>
                <c:pt idx="3290">
                  <c:v>98.40749</c:v>
                </c:pt>
                <c:pt idx="3291">
                  <c:v>98.4037</c:v>
                </c:pt>
                <c:pt idx="3292">
                  <c:v>98.39969</c:v>
                </c:pt>
                <c:pt idx="3293">
                  <c:v>98.39567</c:v>
                </c:pt>
                <c:pt idx="3294">
                  <c:v>98.39171</c:v>
                </c:pt>
                <c:pt idx="3295">
                  <c:v>98.38795</c:v>
                </c:pt>
                <c:pt idx="3296">
                  <c:v>98.38472</c:v>
                </c:pt>
                <c:pt idx="3297">
                  <c:v>98.38254</c:v>
                </c:pt>
                <c:pt idx="3298">
                  <c:v>98.38171</c:v>
                </c:pt>
                <c:pt idx="3299">
                  <c:v>98.38223</c:v>
                </c:pt>
                <c:pt idx="3300">
                  <c:v>98.38351</c:v>
                </c:pt>
                <c:pt idx="3301">
                  <c:v>98.38477</c:v>
                </c:pt>
                <c:pt idx="3302">
                  <c:v>98.38501</c:v>
                </c:pt>
                <c:pt idx="3303">
                  <c:v>98.3839</c:v>
                </c:pt>
                <c:pt idx="3304">
                  <c:v>98.38165</c:v>
                </c:pt>
                <c:pt idx="3305">
                  <c:v>98.37921</c:v>
                </c:pt>
                <c:pt idx="3306">
                  <c:v>98.37762</c:v>
                </c:pt>
                <c:pt idx="3307">
                  <c:v>98.37772</c:v>
                </c:pt>
                <c:pt idx="3308">
                  <c:v>98.37965</c:v>
                </c:pt>
                <c:pt idx="3309">
                  <c:v>98.38274</c:v>
                </c:pt>
                <c:pt idx="3310">
                  <c:v>98.38586</c:v>
                </c:pt>
                <c:pt idx="3311">
                  <c:v>98.38796</c:v>
                </c:pt>
                <c:pt idx="3312">
                  <c:v>98.38832</c:v>
                </c:pt>
                <c:pt idx="3313">
                  <c:v>98.38696</c:v>
                </c:pt>
                <c:pt idx="3314">
                  <c:v>98.3843</c:v>
                </c:pt>
                <c:pt idx="3315">
                  <c:v>98.38108</c:v>
                </c:pt>
                <c:pt idx="3316">
                  <c:v>98.37778</c:v>
                </c:pt>
                <c:pt idx="3317">
                  <c:v>98.37466</c:v>
                </c:pt>
                <c:pt idx="3318">
                  <c:v>98.37182</c:v>
                </c:pt>
                <c:pt idx="3319">
                  <c:v>98.36945</c:v>
                </c:pt>
                <c:pt idx="3320">
                  <c:v>98.36791</c:v>
                </c:pt>
                <c:pt idx="3321">
                  <c:v>98.36784</c:v>
                </c:pt>
                <c:pt idx="3322">
                  <c:v>98.36975</c:v>
                </c:pt>
                <c:pt idx="3323">
                  <c:v>98.37373</c:v>
                </c:pt>
                <c:pt idx="3324">
                  <c:v>98.3792</c:v>
                </c:pt>
                <c:pt idx="3325">
                  <c:v>98.38507</c:v>
                </c:pt>
                <c:pt idx="3326">
                  <c:v>98.38994</c:v>
                </c:pt>
                <c:pt idx="3327">
                  <c:v>98.39291</c:v>
                </c:pt>
                <c:pt idx="3328">
                  <c:v>98.39365</c:v>
                </c:pt>
                <c:pt idx="3329">
                  <c:v>98.39266</c:v>
                </c:pt>
                <c:pt idx="3330">
                  <c:v>98.39082</c:v>
                </c:pt>
                <c:pt idx="3331">
                  <c:v>98.38891</c:v>
                </c:pt>
                <c:pt idx="3332">
                  <c:v>98.38712</c:v>
                </c:pt>
                <c:pt idx="3333">
                  <c:v>98.38505</c:v>
                </c:pt>
                <c:pt idx="3334">
                  <c:v>98.38196</c:v>
                </c:pt>
                <c:pt idx="3335">
                  <c:v>98.37728</c:v>
                </c:pt>
                <c:pt idx="3336">
                  <c:v>98.37109</c:v>
                </c:pt>
                <c:pt idx="3337">
                  <c:v>98.36431</c:v>
                </c:pt>
                <c:pt idx="3338">
                  <c:v>98.35825</c:v>
                </c:pt>
                <c:pt idx="3339">
                  <c:v>98.35423</c:v>
                </c:pt>
                <c:pt idx="3340">
                  <c:v>98.35272</c:v>
                </c:pt>
                <c:pt idx="3341">
                  <c:v>98.35348</c:v>
                </c:pt>
                <c:pt idx="3342">
                  <c:v>98.35541</c:v>
                </c:pt>
                <c:pt idx="3343">
                  <c:v>98.35731</c:v>
                </c:pt>
                <c:pt idx="3344">
                  <c:v>98.35828</c:v>
                </c:pt>
                <c:pt idx="3345">
                  <c:v>98.35806</c:v>
                </c:pt>
                <c:pt idx="3346">
                  <c:v>98.35689</c:v>
                </c:pt>
                <c:pt idx="3347">
                  <c:v>98.35509</c:v>
                </c:pt>
                <c:pt idx="3348">
                  <c:v>98.35271</c:v>
                </c:pt>
                <c:pt idx="3349">
                  <c:v>98.34948</c:v>
                </c:pt>
                <c:pt idx="3350">
                  <c:v>98.34489</c:v>
                </c:pt>
                <c:pt idx="3351">
                  <c:v>98.33873</c:v>
                </c:pt>
                <c:pt idx="3352">
                  <c:v>98.33135</c:v>
                </c:pt>
                <c:pt idx="3353">
                  <c:v>98.32369</c:v>
                </c:pt>
                <c:pt idx="3354">
                  <c:v>98.31699</c:v>
                </c:pt>
                <c:pt idx="3355">
                  <c:v>98.31217</c:v>
                </c:pt>
                <c:pt idx="3356">
                  <c:v>98.30956</c:v>
                </c:pt>
                <c:pt idx="3357">
                  <c:v>98.30884</c:v>
                </c:pt>
                <c:pt idx="3358">
                  <c:v>98.30907</c:v>
                </c:pt>
                <c:pt idx="3359">
                  <c:v>98.30968</c:v>
                </c:pt>
                <c:pt idx="3360">
                  <c:v>98.31039</c:v>
                </c:pt>
                <c:pt idx="3361">
                  <c:v>98.31174</c:v>
                </c:pt>
                <c:pt idx="3362">
                  <c:v>98.31441</c:v>
                </c:pt>
                <c:pt idx="3363">
                  <c:v>98.31864</c:v>
                </c:pt>
                <c:pt idx="3364">
                  <c:v>98.32391</c:v>
                </c:pt>
                <c:pt idx="3365">
                  <c:v>98.32895</c:v>
                </c:pt>
                <c:pt idx="3366">
                  <c:v>98.33203</c:v>
                </c:pt>
                <c:pt idx="3367">
                  <c:v>98.33195</c:v>
                </c:pt>
                <c:pt idx="3368">
                  <c:v>98.32844</c:v>
                </c:pt>
                <c:pt idx="3369">
                  <c:v>98.32245</c:v>
                </c:pt>
                <c:pt idx="3370">
                  <c:v>98.31556</c:v>
                </c:pt>
                <c:pt idx="3371">
                  <c:v>98.30948</c:v>
                </c:pt>
                <c:pt idx="3372">
                  <c:v>98.30514</c:v>
                </c:pt>
                <c:pt idx="3373">
                  <c:v>98.30271</c:v>
                </c:pt>
                <c:pt idx="3374">
                  <c:v>98.30158</c:v>
                </c:pt>
                <c:pt idx="3375">
                  <c:v>98.30116</c:v>
                </c:pt>
                <c:pt idx="3376">
                  <c:v>98.30105</c:v>
                </c:pt>
                <c:pt idx="3377">
                  <c:v>98.30161</c:v>
                </c:pt>
                <c:pt idx="3378">
                  <c:v>98.30322</c:v>
                </c:pt>
                <c:pt idx="3379">
                  <c:v>98.30612</c:v>
                </c:pt>
                <c:pt idx="3380">
                  <c:v>98.30975</c:v>
                </c:pt>
                <c:pt idx="3381">
                  <c:v>98.31288</c:v>
                </c:pt>
                <c:pt idx="3382">
                  <c:v>98.31398</c:v>
                </c:pt>
                <c:pt idx="3383">
                  <c:v>98.3122</c:v>
                </c:pt>
                <c:pt idx="3384">
                  <c:v>98.30765</c:v>
                </c:pt>
                <c:pt idx="3385">
                  <c:v>98.30145</c:v>
                </c:pt>
                <c:pt idx="3386">
                  <c:v>98.29517</c:v>
                </c:pt>
                <c:pt idx="3387">
                  <c:v>98.28988</c:v>
                </c:pt>
                <c:pt idx="3388">
                  <c:v>98.28545</c:v>
                </c:pt>
                <c:pt idx="3389">
                  <c:v>98.28063</c:v>
                </c:pt>
                <c:pt idx="3390">
                  <c:v>98.27397</c:v>
                </c:pt>
                <c:pt idx="3391">
                  <c:v>98.26525</c:v>
                </c:pt>
                <c:pt idx="3392">
                  <c:v>98.25575</c:v>
                </c:pt>
                <c:pt idx="3393">
                  <c:v>98.24837</c:v>
                </c:pt>
                <c:pt idx="3394">
                  <c:v>98.2463</c:v>
                </c:pt>
                <c:pt idx="3395">
                  <c:v>98.25146</c:v>
                </c:pt>
                <c:pt idx="3396">
                  <c:v>98.26379</c:v>
                </c:pt>
                <c:pt idx="3397">
                  <c:v>98.28085</c:v>
                </c:pt>
                <c:pt idx="3398">
                  <c:v>98.29877</c:v>
                </c:pt>
                <c:pt idx="3399">
                  <c:v>98.31386</c:v>
                </c:pt>
                <c:pt idx="3400">
                  <c:v>98.32374</c:v>
                </c:pt>
                <c:pt idx="3401">
                  <c:v>98.32825</c:v>
                </c:pt>
                <c:pt idx="3402">
                  <c:v>98.32887</c:v>
                </c:pt>
                <c:pt idx="3403">
                  <c:v>98.32796</c:v>
                </c:pt>
                <c:pt idx="3404">
                  <c:v>98.32728</c:v>
                </c:pt>
                <c:pt idx="3405">
                  <c:v>98.32778</c:v>
                </c:pt>
                <c:pt idx="3406">
                  <c:v>98.32896</c:v>
                </c:pt>
                <c:pt idx="3407">
                  <c:v>98.33007</c:v>
                </c:pt>
                <c:pt idx="3408">
                  <c:v>98.3303</c:v>
                </c:pt>
                <c:pt idx="3409">
                  <c:v>98.32971</c:v>
                </c:pt>
                <c:pt idx="3410">
                  <c:v>98.32887</c:v>
                </c:pt>
                <c:pt idx="3411">
                  <c:v>98.32853</c:v>
                </c:pt>
                <c:pt idx="3412">
                  <c:v>98.32907</c:v>
                </c:pt>
                <c:pt idx="3413">
                  <c:v>98.33035</c:v>
                </c:pt>
                <c:pt idx="3414">
                  <c:v>98.33151</c:v>
                </c:pt>
                <c:pt idx="3415">
                  <c:v>98.33199</c:v>
                </c:pt>
                <c:pt idx="3416">
                  <c:v>98.33156</c:v>
                </c:pt>
                <c:pt idx="3417">
                  <c:v>98.33078</c:v>
                </c:pt>
                <c:pt idx="3418">
                  <c:v>98.3307</c:v>
                </c:pt>
                <c:pt idx="3419">
                  <c:v>98.33231</c:v>
                </c:pt>
                <c:pt idx="3420">
                  <c:v>98.33579</c:v>
                </c:pt>
                <c:pt idx="3421">
                  <c:v>98.34058</c:v>
                </c:pt>
                <c:pt idx="3422">
                  <c:v>98.34534</c:v>
                </c:pt>
                <c:pt idx="3423">
                  <c:v>98.34871</c:v>
                </c:pt>
                <c:pt idx="3424">
                  <c:v>98.3498</c:v>
                </c:pt>
                <c:pt idx="3425">
                  <c:v>98.34859</c:v>
                </c:pt>
                <c:pt idx="3426">
                  <c:v>98.34566</c:v>
                </c:pt>
                <c:pt idx="3427">
                  <c:v>98.34179</c:v>
                </c:pt>
                <c:pt idx="3428">
                  <c:v>98.33738</c:v>
                </c:pt>
                <c:pt idx="3429">
                  <c:v>98.33231</c:v>
                </c:pt>
                <c:pt idx="3430">
                  <c:v>98.32606</c:v>
                </c:pt>
                <c:pt idx="3431">
                  <c:v>98.31834</c:v>
                </c:pt>
                <c:pt idx="3432">
                  <c:v>98.30942</c:v>
                </c:pt>
                <c:pt idx="3433">
                  <c:v>98.3005</c:v>
                </c:pt>
                <c:pt idx="3434">
                  <c:v>98.2931</c:v>
                </c:pt>
                <c:pt idx="3435">
                  <c:v>98.28873</c:v>
                </c:pt>
                <c:pt idx="3436">
                  <c:v>98.28806</c:v>
                </c:pt>
                <c:pt idx="3437">
                  <c:v>98.29086</c:v>
                </c:pt>
                <c:pt idx="3438">
                  <c:v>98.29595</c:v>
                </c:pt>
                <c:pt idx="3439">
                  <c:v>98.30215</c:v>
                </c:pt>
                <c:pt idx="3440">
                  <c:v>98.3083</c:v>
                </c:pt>
                <c:pt idx="3441">
                  <c:v>98.31422</c:v>
                </c:pt>
                <c:pt idx="3442">
                  <c:v>98.32001</c:v>
                </c:pt>
                <c:pt idx="3443">
                  <c:v>98.32594</c:v>
                </c:pt>
                <c:pt idx="3444">
                  <c:v>98.33183</c:v>
                </c:pt>
                <c:pt idx="3445">
                  <c:v>98.33705</c:v>
                </c:pt>
                <c:pt idx="3446">
                  <c:v>98.34048</c:v>
                </c:pt>
                <c:pt idx="3447">
                  <c:v>98.34141</c:v>
                </c:pt>
                <c:pt idx="3448">
                  <c:v>98.33964</c:v>
                </c:pt>
                <c:pt idx="3449">
                  <c:v>98.33595</c:v>
                </c:pt>
                <c:pt idx="3450">
                  <c:v>98.33177</c:v>
                </c:pt>
                <c:pt idx="3451">
                  <c:v>98.32852</c:v>
                </c:pt>
                <c:pt idx="3452">
                  <c:v>98.32724</c:v>
                </c:pt>
                <c:pt idx="3453">
                  <c:v>98.32832</c:v>
                </c:pt>
                <c:pt idx="3454">
                  <c:v>98.33136</c:v>
                </c:pt>
                <c:pt idx="3455">
                  <c:v>98.33582</c:v>
                </c:pt>
                <c:pt idx="3456">
                  <c:v>98.34119</c:v>
                </c:pt>
                <c:pt idx="3457">
                  <c:v>98.34734</c:v>
                </c:pt>
                <c:pt idx="3458">
                  <c:v>98.35426</c:v>
                </c:pt>
                <c:pt idx="3459">
                  <c:v>98.36194</c:v>
                </c:pt>
                <c:pt idx="3460">
                  <c:v>98.36995</c:v>
                </c:pt>
                <c:pt idx="3461">
                  <c:v>98.37747</c:v>
                </c:pt>
                <c:pt idx="3462">
                  <c:v>98.38349</c:v>
                </c:pt>
                <c:pt idx="3463">
                  <c:v>98.38745</c:v>
                </c:pt>
                <c:pt idx="3464">
                  <c:v>98.38935</c:v>
                </c:pt>
                <c:pt idx="3465">
                  <c:v>98.39005</c:v>
                </c:pt>
                <c:pt idx="3466">
                  <c:v>98.39066</c:v>
                </c:pt>
                <c:pt idx="3467">
                  <c:v>98.39217</c:v>
                </c:pt>
                <c:pt idx="3468">
                  <c:v>98.39494</c:v>
                </c:pt>
                <c:pt idx="3469">
                  <c:v>98.39857</c:v>
                </c:pt>
                <c:pt idx="3470">
                  <c:v>98.40204</c:v>
                </c:pt>
                <c:pt idx="3471">
                  <c:v>98.4044</c:v>
                </c:pt>
                <c:pt idx="3472">
                  <c:v>98.40517</c:v>
                </c:pt>
                <c:pt idx="3473">
                  <c:v>98.40462</c:v>
                </c:pt>
                <c:pt idx="3474">
                  <c:v>98.40346</c:v>
                </c:pt>
                <c:pt idx="3475">
                  <c:v>98.40255</c:v>
                </c:pt>
                <c:pt idx="3476">
                  <c:v>98.40237</c:v>
                </c:pt>
                <c:pt idx="3477">
                  <c:v>98.40283</c:v>
                </c:pt>
                <c:pt idx="3478">
                  <c:v>98.40329</c:v>
                </c:pt>
                <c:pt idx="3479">
                  <c:v>98.4031</c:v>
                </c:pt>
                <c:pt idx="3480">
                  <c:v>98.40191</c:v>
                </c:pt>
                <c:pt idx="3481">
                  <c:v>98.40002</c:v>
                </c:pt>
                <c:pt idx="3482">
                  <c:v>98.398</c:v>
                </c:pt>
                <c:pt idx="3483">
                  <c:v>98.39655</c:v>
                </c:pt>
                <c:pt idx="3484">
                  <c:v>98.39601</c:v>
                </c:pt>
                <c:pt idx="3485">
                  <c:v>98.39639</c:v>
                </c:pt>
                <c:pt idx="3486">
                  <c:v>98.39713</c:v>
                </c:pt>
                <c:pt idx="3487">
                  <c:v>98.39783</c:v>
                </c:pt>
                <c:pt idx="3488">
                  <c:v>98.39825</c:v>
                </c:pt>
                <c:pt idx="3489">
                  <c:v>98.39861</c:v>
                </c:pt>
                <c:pt idx="3490">
                  <c:v>98.39929</c:v>
                </c:pt>
                <c:pt idx="3491">
                  <c:v>98.40073</c:v>
                </c:pt>
                <c:pt idx="3492">
                  <c:v>98.40286</c:v>
                </c:pt>
                <c:pt idx="3493">
                  <c:v>98.40521</c:v>
                </c:pt>
                <c:pt idx="3494">
                  <c:v>98.40703</c:v>
                </c:pt>
                <c:pt idx="3495">
                  <c:v>98.40773</c:v>
                </c:pt>
                <c:pt idx="3496">
                  <c:v>98.40723</c:v>
                </c:pt>
                <c:pt idx="3497">
                  <c:v>98.40609</c:v>
                </c:pt>
                <c:pt idx="3498">
                  <c:v>98.40516</c:v>
                </c:pt>
                <c:pt idx="3499">
                  <c:v>98.4054</c:v>
                </c:pt>
                <c:pt idx="3500">
                  <c:v>98.4072</c:v>
                </c:pt>
                <c:pt idx="3501">
                  <c:v>98.41045</c:v>
                </c:pt>
                <c:pt idx="3502">
                  <c:v>98.41438</c:v>
                </c:pt>
                <c:pt idx="3503">
                  <c:v>98.41828</c:v>
                </c:pt>
                <c:pt idx="3504">
                  <c:v>98.42152</c:v>
                </c:pt>
                <c:pt idx="3505">
                  <c:v>98.424</c:v>
                </c:pt>
                <c:pt idx="3506">
                  <c:v>98.42596</c:v>
                </c:pt>
                <c:pt idx="3507">
                  <c:v>98.42776</c:v>
                </c:pt>
                <c:pt idx="3508">
                  <c:v>98.42953</c:v>
                </c:pt>
                <c:pt idx="3509">
                  <c:v>98.43124</c:v>
                </c:pt>
                <c:pt idx="3510">
                  <c:v>98.43249</c:v>
                </c:pt>
                <c:pt idx="3511">
                  <c:v>98.4331</c:v>
                </c:pt>
                <c:pt idx="3512">
                  <c:v>98.43294</c:v>
                </c:pt>
                <c:pt idx="3513">
                  <c:v>98.43243</c:v>
                </c:pt>
                <c:pt idx="3514">
                  <c:v>98.43199</c:v>
                </c:pt>
                <c:pt idx="3515">
                  <c:v>98.43204</c:v>
                </c:pt>
                <c:pt idx="3516">
                  <c:v>98.43275</c:v>
                </c:pt>
                <c:pt idx="3517">
                  <c:v>98.434</c:v>
                </c:pt>
                <c:pt idx="3518">
                  <c:v>98.43539</c:v>
                </c:pt>
                <c:pt idx="3519">
                  <c:v>98.43684</c:v>
                </c:pt>
                <c:pt idx="3520">
                  <c:v>98.43849</c:v>
                </c:pt>
                <c:pt idx="3521">
                  <c:v>98.44078</c:v>
                </c:pt>
                <c:pt idx="3522">
                  <c:v>98.44424</c:v>
                </c:pt>
                <c:pt idx="3523">
                  <c:v>98.44901</c:v>
                </c:pt>
                <c:pt idx="3524">
                  <c:v>98.45476</c:v>
                </c:pt>
                <c:pt idx="3525">
                  <c:v>98.46058</c:v>
                </c:pt>
                <c:pt idx="3526">
                  <c:v>98.4654</c:v>
                </c:pt>
                <c:pt idx="3527">
                  <c:v>98.46841</c:v>
                </c:pt>
                <c:pt idx="3528">
                  <c:v>98.46931</c:v>
                </c:pt>
                <c:pt idx="3529">
                  <c:v>98.46859</c:v>
                </c:pt>
                <c:pt idx="3530">
                  <c:v>98.46706</c:v>
                </c:pt>
                <c:pt idx="3531">
                  <c:v>98.46558</c:v>
                </c:pt>
                <c:pt idx="3532">
                  <c:v>98.46452</c:v>
                </c:pt>
                <c:pt idx="3533">
                  <c:v>98.46385</c:v>
                </c:pt>
                <c:pt idx="3534">
                  <c:v>98.46304</c:v>
                </c:pt>
                <c:pt idx="3535">
                  <c:v>98.46169</c:v>
                </c:pt>
                <c:pt idx="3536">
                  <c:v>98.45963</c:v>
                </c:pt>
                <c:pt idx="3537">
                  <c:v>98.45727</c:v>
                </c:pt>
                <c:pt idx="3538">
                  <c:v>98.45543</c:v>
                </c:pt>
                <c:pt idx="3539">
                  <c:v>98.45487</c:v>
                </c:pt>
                <c:pt idx="3540">
                  <c:v>98.45597</c:v>
                </c:pt>
                <c:pt idx="3541">
                  <c:v>98.45862</c:v>
                </c:pt>
                <c:pt idx="3542">
                  <c:v>98.46207</c:v>
                </c:pt>
                <c:pt idx="3543">
                  <c:v>98.46547</c:v>
                </c:pt>
                <c:pt idx="3544">
                  <c:v>98.46801</c:v>
                </c:pt>
                <c:pt idx="3545">
                  <c:v>98.46924</c:v>
                </c:pt>
                <c:pt idx="3546">
                  <c:v>98.46907</c:v>
                </c:pt>
                <c:pt idx="3547">
                  <c:v>98.46772</c:v>
                </c:pt>
                <c:pt idx="3548">
                  <c:v>98.46545</c:v>
                </c:pt>
                <c:pt idx="3549">
                  <c:v>98.46262</c:v>
                </c:pt>
                <c:pt idx="3550">
                  <c:v>98.45962</c:v>
                </c:pt>
                <c:pt idx="3551">
                  <c:v>98.45716</c:v>
                </c:pt>
                <c:pt idx="3552">
                  <c:v>98.45583</c:v>
                </c:pt>
                <c:pt idx="3553">
                  <c:v>98.4565</c:v>
                </c:pt>
                <c:pt idx="3554">
                  <c:v>98.4595</c:v>
                </c:pt>
                <c:pt idx="3555">
                  <c:v>98.46476</c:v>
                </c:pt>
                <c:pt idx="3556">
                  <c:v>98.47141</c:v>
                </c:pt>
                <c:pt idx="3557">
                  <c:v>98.47825</c:v>
                </c:pt>
                <c:pt idx="3558">
                  <c:v>98.48402</c:v>
                </c:pt>
                <c:pt idx="3559">
                  <c:v>98.48779</c:v>
                </c:pt>
                <c:pt idx="3560">
                  <c:v>98.48949</c:v>
                </c:pt>
                <c:pt idx="3561">
                  <c:v>98.48975</c:v>
                </c:pt>
                <c:pt idx="3562">
                  <c:v>98.48952</c:v>
                </c:pt>
                <c:pt idx="3563">
                  <c:v>98.48984</c:v>
                </c:pt>
                <c:pt idx="3564">
                  <c:v>98.49106</c:v>
                </c:pt>
                <c:pt idx="3565">
                  <c:v>98.49304</c:v>
                </c:pt>
                <c:pt idx="3566">
                  <c:v>98.49516</c:v>
                </c:pt>
                <c:pt idx="3567">
                  <c:v>98.49672</c:v>
                </c:pt>
                <c:pt idx="3568">
                  <c:v>98.49722</c:v>
                </c:pt>
                <c:pt idx="3569">
                  <c:v>98.49673</c:v>
                </c:pt>
                <c:pt idx="3570">
                  <c:v>98.49555</c:v>
                </c:pt>
                <c:pt idx="3571">
                  <c:v>98.49421</c:v>
                </c:pt>
                <c:pt idx="3572">
                  <c:v>98.4929</c:v>
                </c:pt>
                <c:pt idx="3573">
                  <c:v>98.49172</c:v>
                </c:pt>
                <c:pt idx="3574">
                  <c:v>98.49043</c:v>
                </c:pt>
                <c:pt idx="3575">
                  <c:v>98.48901</c:v>
                </c:pt>
                <c:pt idx="3576">
                  <c:v>98.48743</c:v>
                </c:pt>
                <c:pt idx="3577">
                  <c:v>98.48602</c:v>
                </c:pt>
                <c:pt idx="3578">
                  <c:v>98.48513</c:v>
                </c:pt>
                <c:pt idx="3579">
                  <c:v>98.48485</c:v>
                </c:pt>
                <c:pt idx="3580">
                  <c:v>98.48498</c:v>
                </c:pt>
                <c:pt idx="3581">
                  <c:v>98.48495</c:v>
                </c:pt>
                <c:pt idx="3582">
                  <c:v>98.48395</c:v>
                </c:pt>
                <c:pt idx="3583">
                  <c:v>98.48153</c:v>
                </c:pt>
                <c:pt idx="3584">
                  <c:v>98.47754</c:v>
                </c:pt>
                <c:pt idx="3585">
                  <c:v>98.4726</c:v>
                </c:pt>
                <c:pt idx="3586">
                  <c:v>98.46748</c:v>
                </c:pt>
                <c:pt idx="3587">
                  <c:v>98.46318</c:v>
                </c:pt>
                <c:pt idx="3588">
                  <c:v>98.46027</c:v>
                </c:pt>
                <c:pt idx="3589">
                  <c:v>98.459</c:v>
                </c:pt>
                <c:pt idx="3590">
                  <c:v>98.45914</c:v>
                </c:pt>
                <c:pt idx="3591">
                  <c:v>98.46043</c:v>
                </c:pt>
                <c:pt idx="3592">
                  <c:v>98.46262</c:v>
                </c:pt>
                <c:pt idx="3593">
                  <c:v>98.46564</c:v>
                </c:pt>
                <c:pt idx="3594">
                  <c:v>98.46954</c:v>
                </c:pt>
                <c:pt idx="3595">
                  <c:v>98.47424</c:v>
                </c:pt>
                <c:pt idx="3596">
                  <c:v>98.47942</c:v>
                </c:pt>
                <c:pt idx="3597">
                  <c:v>98.4845</c:v>
                </c:pt>
                <c:pt idx="3598">
                  <c:v>98.48884</c:v>
                </c:pt>
                <c:pt idx="3599">
                  <c:v>98.4919</c:v>
                </c:pt>
                <c:pt idx="3600">
                  <c:v>98.49337</c:v>
                </c:pt>
                <c:pt idx="3601">
                  <c:v>98.49342</c:v>
                </c:pt>
                <c:pt idx="3602">
                  <c:v>98.49228</c:v>
                </c:pt>
                <c:pt idx="3603">
                  <c:v>98.49021</c:v>
                </c:pt>
                <c:pt idx="3604">
                  <c:v>98.4873</c:v>
                </c:pt>
                <c:pt idx="3605">
                  <c:v>98.48336</c:v>
                </c:pt>
                <c:pt idx="3606">
                  <c:v>98.4782</c:v>
                </c:pt>
                <c:pt idx="3607">
                  <c:v>98.47192</c:v>
                </c:pt>
                <c:pt idx="3608">
                  <c:v>98.46484</c:v>
                </c:pt>
                <c:pt idx="3609">
                  <c:v>98.45781</c:v>
                </c:pt>
                <c:pt idx="3610">
                  <c:v>98.45164</c:v>
                </c:pt>
                <c:pt idx="3611">
                  <c:v>98.44716</c:v>
                </c:pt>
                <c:pt idx="3612">
                  <c:v>98.44467</c:v>
                </c:pt>
                <c:pt idx="3613">
                  <c:v>98.44405</c:v>
                </c:pt>
                <c:pt idx="3614">
                  <c:v>98.44476</c:v>
                </c:pt>
                <c:pt idx="3615">
                  <c:v>98.44619</c:v>
                </c:pt>
                <c:pt idx="3616">
                  <c:v>98.44778</c:v>
                </c:pt>
                <c:pt idx="3617">
                  <c:v>98.44931</c:v>
                </c:pt>
                <c:pt idx="3618">
                  <c:v>98.45071</c:v>
                </c:pt>
                <c:pt idx="3619">
                  <c:v>98.45205</c:v>
                </c:pt>
                <c:pt idx="3620">
                  <c:v>98.45327</c:v>
                </c:pt>
                <c:pt idx="3621">
                  <c:v>98.45443</c:v>
                </c:pt>
                <c:pt idx="3622">
                  <c:v>98.45541</c:v>
                </c:pt>
                <c:pt idx="3623">
                  <c:v>98.45634</c:v>
                </c:pt>
                <c:pt idx="3624">
                  <c:v>98.4574</c:v>
                </c:pt>
                <c:pt idx="3625">
                  <c:v>98.45884</c:v>
                </c:pt>
                <c:pt idx="3626">
                  <c:v>98.4608</c:v>
                </c:pt>
                <c:pt idx="3627">
                  <c:v>98.4631</c:v>
                </c:pt>
                <c:pt idx="3628">
                  <c:v>98.46522</c:v>
                </c:pt>
                <c:pt idx="3629">
                  <c:v>98.46649</c:v>
                </c:pt>
                <c:pt idx="3630">
                  <c:v>98.46633</c:v>
                </c:pt>
                <c:pt idx="3631">
                  <c:v>98.46454</c:v>
                </c:pt>
                <c:pt idx="3632">
                  <c:v>98.46152</c:v>
                </c:pt>
                <c:pt idx="3633">
                  <c:v>98.45807</c:v>
                </c:pt>
                <c:pt idx="3634">
                  <c:v>98.45509</c:v>
                </c:pt>
                <c:pt idx="3635">
                  <c:v>98.45333</c:v>
                </c:pt>
                <c:pt idx="3636">
                  <c:v>98.45293</c:v>
                </c:pt>
                <c:pt idx="3637">
                  <c:v>98.45365</c:v>
                </c:pt>
                <c:pt idx="3638">
                  <c:v>98.45471</c:v>
                </c:pt>
                <c:pt idx="3639">
                  <c:v>98.45548</c:v>
                </c:pt>
                <c:pt idx="3640">
                  <c:v>98.4554</c:v>
                </c:pt>
                <c:pt idx="3641">
                  <c:v>98.45441</c:v>
                </c:pt>
                <c:pt idx="3642">
                  <c:v>98.45258</c:v>
                </c:pt>
                <c:pt idx="3643">
                  <c:v>98.45021</c:v>
                </c:pt>
                <c:pt idx="3644">
                  <c:v>98.44744</c:v>
                </c:pt>
                <c:pt idx="3645">
                  <c:v>98.44437</c:v>
                </c:pt>
                <c:pt idx="3646">
                  <c:v>98.44099</c:v>
                </c:pt>
                <c:pt idx="3647">
                  <c:v>98.43752</c:v>
                </c:pt>
                <c:pt idx="3648">
                  <c:v>98.43424</c:v>
                </c:pt>
                <c:pt idx="3649">
                  <c:v>98.43175</c:v>
                </c:pt>
                <c:pt idx="3650">
                  <c:v>98.4304</c:v>
                </c:pt>
                <c:pt idx="3651">
                  <c:v>98.43038</c:v>
                </c:pt>
                <c:pt idx="3652">
                  <c:v>98.43157</c:v>
                </c:pt>
                <c:pt idx="3653">
                  <c:v>98.43356</c:v>
                </c:pt>
                <c:pt idx="3654">
                  <c:v>98.43581</c:v>
                </c:pt>
                <c:pt idx="3655">
                  <c:v>98.438</c:v>
                </c:pt>
                <c:pt idx="3656">
                  <c:v>98.44003</c:v>
                </c:pt>
                <c:pt idx="3657">
                  <c:v>98.44215</c:v>
                </c:pt>
                <c:pt idx="3658">
                  <c:v>98.44457</c:v>
                </c:pt>
                <c:pt idx="3659">
                  <c:v>98.44735</c:v>
                </c:pt>
                <c:pt idx="3660">
                  <c:v>98.45019</c:v>
                </c:pt>
                <c:pt idx="3661">
                  <c:v>98.45251</c:v>
                </c:pt>
                <c:pt idx="3662">
                  <c:v>98.45364</c:v>
                </c:pt>
                <c:pt idx="3663">
                  <c:v>98.45325</c:v>
                </c:pt>
                <c:pt idx="3664">
                  <c:v>98.45146</c:v>
                </c:pt>
                <c:pt idx="3665">
                  <c:v>98.44896</c:v>
                </c:pt>
                <c:pt idx="3666">
                  <c:v>98.44671</c:v>
                </c:pt>
                <c:pt idx="3667">
                  <c:v>98.44559</c:v>
                </c:pt>
                <c:pt idx="3668">
                  <c:v>98.44615</c:v>
                </c:pt>
                <c:pt idx="3669">
                  <c:v>98.44834</c:v>
                </c:pt>
                <c:pt idx="3670">
                  <c:v>98.45169</c:v>
                </c:pt>
                <c:pt idx="3671">
                  <c:v>98.45555</c:v>
                </c:pt>
                <c:pt idx="3672">
                  <c:v>98.45931</c:v>
                </c:pt>
                <c:pt idx="3673">
                  <c:v>98.46265</c:v>
                </c:pt>
                <c:pt idx="3674">
                  <c:v>98.4655</c:v>
                </c:pt>
                <c:pt idx="3675">
                  <c:v>98.46786</c:v>
                </c:pt>
                <c:pt idx="3676">
                  <c:v>98.46969</c:v>
                </c:pt>
                <c:pt idx="3677">
                  <c:v>98.47078</c:v>
                </c:pt>
                <c:pt idx="3678">
                  <c:v>98.47079</c:v>
                </c:pt>
                <c:pt idx="3679">
                  <c:v>98.46957</c:v>
                </c:pt>
                <c:pt idx="3680">
                  <c:v>98.46716</c:v>
                </c:pt>
                <c:pt idx="3681">
                  <c:v>98.46398</c:v>
                </c:pt>
                <c:pt idx="3682">
                  <c:v>98.46067</c:v>
                </c:pt>
                <c:pt idx="3683">
                  <c:v>98.45789</c:v>
                </c:pt>
                <c:pt idx="3684">
                  <c:v>98.4561</c:v>
                </c:pt>
                <c:pt idx="3685">
                  <c:v>98.45547</c:v>
                </c:pt>
                <c:pt idx="3686">
                  <c:v>98.45578</c:v>
                </c:pt>
                <c:pt idx="3687">
                  <c:v>98.45664</c:v>
                </c:pt>
                <c:pt idx="3688">
                  <c:v>98.45768</c:v>
                </c:pt>
                <c:pt idx="3689">
                  <c:v>98.45868</c:v>
                </c:pt>
                <c:pt idx="3690">
                  <c:v>98.4594</c:v>
                </c:pt>
                <c:pt idx="3691">
                  <c:v>98.45976</c:v>
                </c:pt>
                <c:pt idx="3692">
                  <c:v>98.45952</c:v>
                </c:pt>
                <c:pt idx="3693">
                  <c:v>98.45848</c:v>
                </c:pt>
                <c:pt idx="3694">
                  <c:v>98.45634</c:v>
                </c:pt>
                <c:pt idx="3695">
                  <c:v>98.45314</c:v>
                </c:pt>
                <c:pt idx="3696">
                  <c:v>98.44911</c:v>
                </c:pt>
                <c:pt idx="3697">
                  <c:v>98.44489</c:v>
                </c:pt>
                <c:pt idx="3698">
                  <c:v>98.44118</c:v>
                </c:pt>
                <c:pt idx="3699">
                  <c:v>98.43861</c:v>
                </c:pt>
                <c:pt idx="3700">
                  <c:v>98.43741</c:v>
                </c:pt>
                <c:pt idx="3701">
                  <c:v>98.43735</c:v>
                </c:pt>
                <c:pt idx="3702">
                  <c:v>98.43779</c:v>
                </c:pt>
                <c:pt idx="3703">
                  <c:v>98.43816</c:v>
                </c:pt>
                <c:pt idx="3704">
                  <c:v>98.43797</c:v>
                </c:pt>
                <c:pt idx="3705">
                  <c:v>98.43717</c:v>
                </c:pt>
                <c:pt idx="3706">
                  <c:v>98.43594</c:v>
                </c:pt>
                <c:pt idx="3707">
                  <c:v>98.43465</c:v>
                </c:pt>
                <c:pt idx="3708">
                  <c:v>98.43338</c:v>
                </c:pt>
                <c:pt idx="3709">
                  <c:v>98.43209</c:v>
                </c:pt>
                <c:pt idx="3710">
                  <c:v>98.43046</c:v>
                </c:pt>
                <c:pt idx="3711">
                  <c:v>98.42823</c:v>
                </c:pt>
                <c:pt idx="3712">
                  <c:v>98.42525</c:v>
                </c:pt>
                <c:pt idx="3713">
                  <c:v>98.42191</c:v>
                </c:pt>
                <c:pt idx="3714">
                  <c:v>98.4187</c:v>
                </c:pt>
                <c:pt idx="3715">
                  <c:v>98.4161</c:v>
                </c:pt>
                <c:pt idx="3716">
                  <c:v>98.41435</c:v>
                </c:pt>
                <c:pt idx="3717">
                  <c:v>98.41329</c:v>
                </c:pt>
                <c:pt idx="3718">
                  <c:v>98.41222</c:v>
                </c:pt>
                <c:pt idx="3719">
                  <c:v>98.41045</c:v>
                </c:pt>
                <c:pt idx="3720">
                  <c:v>98.40743</c:v>
                </c:pt>
                <c:pt idx="3721">
                  <c:v>98.40303</c:v>
                </c:pt>
                <c:pt idx="3722">
                  <c:v>98.39773</c:v>
                </c:pt>
                <c:pt idx="3723">
                  <c:v>98.39228</c:v>
                </c:pt>
                <c:pt idx="3724">
                  <c:v>98.38743</c:v>
                </c:pt>
                <c:pt idx="3725">
                  <c:v>98.38374</c:v>
                </c:pt>
                <c:pt idx="3726">
                  <c:v>98.3813</c:v>
                </c:pt>
                <c:pt idx="3727">
                  <c:v>98.37991</c:v>
                </c:pt>
                <c:pt idx="3728">
                  <c:v>98.37919</c:v>
                </c:pt>
                <c:pt idx="3729">
                  <c:v>98.37901</c:v>
                </c:pt>
                <c:pt idx="3730">
                  <c:v>98.37921</c:v>
                </c:pt>
                <c:pt idx="3731">
                  <c:v>98.37986</c:v>
                </c:pt>
                <c:pt idx="3732">
                  <c:v>98.38095</c:v>
                </c:pt>
                <c:pt idx="3733">
                  <c:v>98.38223</c:v>
                </c:pt>
                <c:pt idx="3734">
                  <c:v>98.38339</c:v>
                </c:pt>
                <c:pt idx="3735">
                  <c:v>98.38409</c:v>
                </c:pt>
                <c:pt idx="3736">
                  <c:v>98.38415</c:v>
                </c:pt>
                <c:pt idx="3737">
                  <c:v>98.38364</c:v>
                </c:pt>
                <c:pt idx="3738">
                  <c:v>98.38299</c:v>
                </c:pt>
                <c:pt idx="3739">
                  <c:v>98.38255</c:v>
                </c:pt>
                <c:pt idx="3740">
                  <c:v>98.38253</c:v>
                </c:pt>
                <c:pt idx="3741">
                  <c:v>98.38286</c:v>
                </c:pt>
                <c:pt idx="3742">
                  <c:v>98.38301</c:v>
                </c:pt>
                <c:pt idx="3743">
                  <c:v>98.38261</c:v>
                </c:pt>
                <c:pt idx="3744">
                  <c:v>98.38125</c:v>
                </c:pt>
                <c:pt idx="3745">
                  <c:v>98.37904</c:v>
                </c:pt>
                <c:pt idx="3746">
                  <c:v>98.37636</c:v>
                </c:pt>
                <c:pt idx="3747">
                  <c:v>98.37368</c:v>
                </c:pt>
                <c:pt idx="3748">
                  <c:v>98.37138</c:v>
                </c:pt>
                <c:pt idx="3749">
                  <c:v>98.36952</c:v>
                </c:pt>
                <c:pt idx="3750">
                  <c:v>98.36798</c:v>
                </c:pt>
                <c:pt idx="3751">
                  <c:v>98.36662</c:v>
                </c:pt>
                <c:pt idx="3752">
                  <c:v>98.36546</c:v>
                </c:pt>
                <c:pt idx="3753">
                  <c:v>98.365</c:v>
                </c:pt>
                <c:pt idx="3754">
                  <c:v>98.36577</c:v>
                </c:pt>
                <c:pt idx="3755">
                  <c:v>98.36823</c:v>
                </c:pt>
                <c:pt idx="3756">
                  <c:v>98.37218</c:v>
                </c:pt>
                <c:pt idx="3757">
                  <c:v>98.37691</c:v>
                </c:pt>
                <c:pt idx="3758">
                  <c:v>98.38122</c:v>
                </c:pt>
                <c:pt idx="3759">
                  <c:v>98.38424</c:v>
                </c:pt>
                <c:pt idx="3760">
                  <c:v>98.38544</c:v>
                </c:pt>
                <c:pt idx="3761">
                  <c:v>98.38525</c:v>
                </c:pt>
                <c:pt idx="3762">
                  <c:v>98.38444</c:v>
                </c:pt>
                <c:pt idx="3763">
                  <c:v>98.3839</c:v>
                </c:pt>
                <c:pt idx="3764">
                  <c:v>98.38412</c:v>
                </c:pt>
                <c:pt idx="3765">
                  <c:v>98.38493</c:v>
                </c:pt>
                <c:pt idx="3766">
                  <c:v>98.38561</c:v>
                </c:pt>
                <c:pt idx="3767">
                  <c:v>98.38547</c:v>
                </c:pt>
                <c:pt idx="3768">
                  <c:v>98.38425</c:v>
                </c:pt>
                <c:pt idx="3769">
                  <c:v>98.38287</c:v>
                </c:pt>
                <c:pt idx="3770">
                  <c:v>98.38274</c:v>
                </c:pt>
                <c:pt idx="3771">
                  <c:v>98.38487</c:v>
                </c:pt>
                <c:pt idx="3772">
                  <c:v>98.38917</c:v>
                </c:pt>
                <c:pt idx="3773">
                  <c:v>98.39469</c:v>
                </c:pt>
                <c:pt idx="3774">
                  <c:v>98.40034</c:v>
                </c:pt>
                <c:pt idx="3775">
                  <c:v>98.40553</c:v>
                </c:pt>
                <c:pt idx="3776">
                  <c:v>98.40993</c:v>
                </c:pt>
                <c:pt idx="3777">
                  <c:v>98.41339</c:v>
                </c:pt>
                <c:pt idx="3778">
                  <c:v>98.41573</c:v>
                </c:pt>
                <c:pt idx="3779">
                  <c:v>98.417</c:v>
                </c:pt>
                <c:pt idx="3780">
                  <c:v>98.41747</c:v>
                </c:pt>
                <c:pt idx="3781">
                  <c:v>98.41751</c:v>
                </c:pt>
                <c:pt idx="3782">
                  <c:v>98.41752</c:v>
                </c:pt>
                <c:pt idx="3783">
                  <c:v>98.41782</c:v>
                </c:pt>
                <c:pt idx="3784">
                  <c:v>98.41859</c:v>
                </c:pt>
                <c:pt idx="3785">
                  <c:v>98.41986</c:v>
                </c:pt>
                <c:pt idx="3786">
                  <c:v>98.42153</c:v>
                </c:pt>
                <c:pt idx="3787">
                  <c:v>98.42338</c:v>
                </c:pt>
                <c:pt idx="3788">
                  <c:v>98.42515</c:v>
                </c:pt>
                <c:pt idx="3789">
                  <c:v>98.42678</c:v>
                </c:pt>
                <c:pt idx="3790">
                  <c:v>98.42838</c:v>
                </c:pt>
                <c:pt idx="3791">
                  <c:v>98.4304</c:v>
                </c:pt>
                <c:pt idx="3792">
                  <c:v>98.43288</c:v>
                </c:pt>
                <c:pt idx="3793">
                  <c:v>98.43578</c:v>
                </c:pt>
                <c:pt idx="3794">
                  <c:v>98.43867</c:v>
                </c:pt>
                <c:pt idx="3795">
                  <c:v>98.44115</c:v>
                </c:pt>
                <c:pt idx="3796">
                  <c:v>98.44286</c:v>
                </c:pt>
                <c:pt idx="3797">
                  <c:v>98.44345</c:v>
                </c:pt>
                <c:pt idx="3798">
                  <c:v>98.44223</c:v>
                </c:pt>
                <c:pt idx="3799">
                  <c:v>98.43847</c:v>
                </c:pt>
                <c:pt idx="3800">
                  <c:v>98.43177</c:v>
                </c:pt>
                <c:pt idx="3801">
                  <c:v>98.42348</c:v>
                </c:pt>
                <c:pt idx="3802">
                  <c:v>98.41615</c:v>
                </c:pt>
                <c:pt idx="3803">
                  <c:v>98.41276</c:v>
                </c:pt>
                <c:pt idx="3804">
                  <c:v>98.41438</c:v>
                </c:pt>
                <c:pt idx="3805">
                  <c:v>98.41908</c:v>
                </c:pt>
                <c:pt idx="3806">
                  <c:v>98.42278</c:v>
                </c:pt>
                <c:pt idx="3807">
                  <c:v>98.42326</c:v>
                </c:pt>
                <c:pt idx="3808">
                  <c:v>98.42149</c:v>
                </c:pt>
                <c:pt idx="3809">
                  <c:v>98.42012</c:v>
                </c:pt>
                <c:pt idx="3810">
                  <c:v>98.42034</c:v>
                </c:pt>
                <c:pt idx="3811">
                  <c:v>98.42184</c:v>
                </c:pt>
                <c:pt idx="3812">
                  <c:v>98.42325</c:v>
                </c:pt>
                <c:pt idx="3813">
                  <c:v>98.4231</c:v>
                </c:pt>
                <c:pt idx="3814">
                  <c:v>98.42084</c:v>
                </c:pt>
                <c:pt idx="3815">
                  <c:v>98.41743</c:v>
                </c:pt>
                <c:pt idx="3816">
                  <c:v>98.41441</c:v>
                </c:pt>
                <c:pt idx="3817">
                  <c:v>98.41313</c:v>
                </c:pt>
                <c:pt idx="3818">
                  <c:v>98.41381</c:v>
                </c:pt>
                <c:pt idx="3819">
                  <c:v>98.41582</c:v>
                </c:pt>
                <c:pt idx="3820">
                  <c:v>98.41789</c:v>
                </c:pt>
                <c:pt idx="3821">
                  <c:v>98.41872</c:v>
                </c:pt>
                <c:pt idx="3822">
                  <c:v>98.41721</c:v>
                </c:pt>
                <c:pt idx="3823">
                  <c:v>98.4131</c:v>
                </c:pt>
                <c:pt idx="3824">
                  <c:v>98.4066</c:v>
                </c:pt>
                <c:pt idx="3825">
                  <c:v>98.39861</c:v>
                </c:pt>
                <c:pt idx="3826">
                  <c:v>98.39004</c:v>
                </c:pt>
                <c:pt idx="3827">
                  <c:v>98.38192</c:v>
                </c:pt>
                <c:pt idx="3828">
                  <c:v>98.37502</c:v>
                </c:pt>
                <c:pt idx="3829">
                  <c:v>98.3699</c:v>
                </c:pt>
                <c:pt idx="3830">
                  <c:v>98.36686</c:v>
                </c:pt>
                <c:pt idx="3831">
                  <c:v>98.36607</c:v>
                </c:pt>
                <c:pt idx="3832">
                  <c:v>98.36729</c:v>
                </c:pt>
                <c:pt idx="3833">
                  <c:v>98.3701</c:v>
                </c:pt>
                <c:pt idx="3834">
                  <c:v>98.37372</c:v>
                </c:pt>
                <c:pt idx="3835">
                  <c:v>98.37711</c:v>
                </c:pt>
                <c:pt idx="3836">
                  <c:v>98.37928</c:v>
                </c:pt>
                <c:pt idx="3837">
                  <c:v>98.37945</c:v>
                </c:pt>
                <c:pt idx="3838">
                  <c:v>98.37737</c:v>
                </c:pt>
                <c:pt idx="3839">
                  <c:v>98.37342</c:v>
                </c:pt>
                <c:pt idx="3840">
                  <c:v>98.36844</c:v>
                </c:pt>
                <c:pt idx="3841">
                  <c:v>98.36349</c:v>
                </c:pt>
                <c:pt idx="3842">
                  <c:v>98.3595</c:v>
                </c:pt>
                <c:pt idx="3843">
                  <c:v>98.35703</c:v>
                </c:pt>
                <c:pt idx="3844">
                  <c:v>98.35607</c:v>
                </c:pt>
                <c:pt idx="3845">
                  <c:v>98.35638</c:v>
                </c:pt>
                <c:pt idx="3846">
                  <c:v>98.35748</c:v>
                </c:pt>
                <c:pt idx="3847">
                  <c:v>98.35912</c:v>
                </c:pt>
                <c:pt idx="3848">
                  <c:v>98.36115</c:v>
                </c:pt>
                <c:pt idx="3849">
                  <c:v>98.36359</c:v>
                </c:pt>
                <c:pt idx="3850">
                  <c:v>98.36646</c:v>
                </c:pt>
                <c:pt idx="3851">
                  <c:v>98.36956</c:v>
                </c:pt>
                <c:pt idx="3852">
                  <c:v>98.37261</c:v>
                </c:pt>
                <c:pt idx="3853">
                  <c:v>98.37517</c:v>
                </c:pt>
                <c:pt idx="3854">
                  <c:v>98.37683</c:v>
                </c:pt>
                <c:pt idx="3855">
                  <c:v>98.37762</c:v>
                </c:pt>
                <c:pt idx="3856">
                  <c:v>98.37785</c:v>
                </c:pt>
                <c:pt idx="3857">
                  <c:v>98.37812</c:v>
                </c:pt>
                <c:pt idx="3858">
                  <c:v>98.37908</c:v>
                </c:pt>
                <c:pt idx="3859">
                  <c:v>98.38107</c:v>
                </c:pt>
                <c:pt idx="3860">
                  <c:v>98.38406</c:v>
                </c:pt>
                <c:pt idx="3861">
                  <c:v>98.38754</c:v>
                </c:pt>
                <c:pt idx="3862">
                  <c:v>98.3908</c:v>
                </c:pt>
                <c:pt idx="3863">
                  <c:v>98.39313</c:v>
                </c:pt>
                <c:pt idx="3864">
                  <c:v>98.3942</c:v>
                </c:pt>
                <c:pt idx="3865">
                  <c:v>98.39397</c:v>
                </c:pt>
                <c:pt idx="3866">
                  <c:v>98.39286</c:v>
                </c:pt>
                <c:pt idx="3867">
                  <c:v>98.3913</c:v>
                </c:pt>
                <c:pt idx="3868">
                  <c:v>98.38963</c:v>
                </c:pt>
                <c:pt idx="3869">
                  <c:v>98.38797</c:v>
                </c:pt>
                <c:pt idx="3870">
                  <c:v>98.38617</c:v>
                </c:pt>
                <c:pt idx="3871">
                  <c:v>98.38408</c:v>
                </c:pt>
                <c:pt idx="3872">
                  <c:v>98.38155</c:v>
                </c:pt>
                <c:pt idx="3873">
                  <c:v>98.37876</c:v>
                </c:pt>
                <c:pt idx="3874">
                  <c:v>98.3761</c:v>
                </c:pt>
                <c:pt idx="3875">
                  <c:v>98.37397</c:v>
                </c:pt>
                <c:pt idx="3876">
                  <c:v>98.37274</c:v>
                </c:pt>
                <c:pt idx="3877">
                  <c:v>98.3725</c:v>
                </c:pt>
                <c:pt idx="3878">
                  <c:v>98.37304</c:v>
                </c:pt>
                <c:pt idx="3879">
                  <c:v>98.37402</c:v>
                </c:pt>
                <c:pt idx="3880">
                  <c:v>98.37498</c:v>
                </c:pt>
                <c:pt idx="3881">
                  <c:v>98.37562</c:v>
                </c:pt>
                <c:pt idx="3882">
                  <c:v>98.37572</c:v>
                </c:pt>
                <c:pt idx="3883">
                  <c:v>98.37533</c:v>
                </c:pt>
                <c:pt idx="3884">
                  <c:v>98.37445</c:v>
                </c:pt>
                <c:pt idx="3885">
                  <c:v>98.37328</c:v>
                </c:pt>
                <c:pt idx="3886">
                  <c:v>98.3719</c:v>
                </c:pt>
                <c:pt idx="3887">
                  <c:v>98.37048</c:v>
                </c:pt>
                <c:pt idx="3888">
                  <c:v>98.36915</c:v>
                </c:pt>
                <c:pt idx="3889">
                  <c:v>98.36801</c:v>
                </c:pt>
                <c:pt idx="3890">
                  <c:v>98.3671</c:v>
                </c:pt>
                <c:pt idx="3891">
                  <c:v>98.36639</c:v>
                </c:pt>
                <c:pt idx="3892">
                  <c:v>98.36568</c:v>
                </c:pt>
                <c:pt idx="3893">
                  <c:v>98.36468</c:v>
                </c:pt>
                <c:pt idx="3894">
                  <c:v>98.36312</c:v>
                </c:pt>
                <c:pt idx="3895">
                  <c:v>98.36083</c:v>
                </c:pt>
                <c:pt idx="3896">
                  <c:v>98.35781</c:v>
                </c:pt>
                <c:pt idx="3897">
                  <c:v>98.35434</c:v>
                </c:pt>
                <c:pt idx="3898">
                  <c:v>98.3507</c:v>
                </c:pt>
                <c:pt idx="3899">
                  <c:v>98.34726</c:v>
                </c:pt>
                <c:pt idx="3900">
                  <c:v>98.34422</c:v>
                </c:pt>
                <c:pt idx="3901">
                  <c:v>98.34163</c:v>
                </c:pt>
                <c:pt idx="3902">
                  <c:v>98.33948</c:v>
                </c:pt>
                <c:pt idx="3903">
                  <c:v>98.33768</c:v>
                </c:pt>
                <c:pt idx="3904">
                  <c:v>98.33624</c:v>
                </c:pt>
                <c:pt idx="3905">
                  <c:v>98.33523</c:v>
                </c:pt>
                <c:pt idx="3906">
                  <c:v>98.33475</c:v>
                </c:pt>
                <c:pt idx="3907">
                  <c:v>98.33484</c:v>
                </c:pt>
                <c:pt idx="3908">
                  <c:v>98.33532</c:v>
                </c:pt>
                <c:pt idx="3909">
                  <c:v>98.33596</c:v>
                </c:pt>
                <c:pt idx="3910">
                  <c:v>98.33635</c:v>
                </c:pt>
                <c:pt idx="3911">
                  <c:v>98.3362</c:v>
                </c:pt>
                <c:pt idx="3912">
                  <c:v>98.33533</c:v>
                </c:pt>
                <c:pt idx="3913">
                  <c:v>98.33375</c:v>
                </c:pt>
                <c:pt idx="3914">
                  <c:v>98.33158</c:v>
                </c:pt>
                <c:pt idx="3915">
                  <c:v>98.32902</c:v>
                </c:pt>
                <c:pt idx="3916">
                  <c:v>98.32604</c:v>
                </c:pt>
                <c:pt idx="3917">
                  <c:v>98.32271</c:v>
                </c:pt>
                <c:pt idx="3918">
                  <c:v>98.31881</c:v>
                </c:pt>
                <c:pt idx="3919">
                  <c:v>98.31436</c:v>
                </c:pt>
                <c:pt idx="3920">
                  <c:v>98.30936</c:v>
                </c:pt>
                <c:pt idx="3921">
                  <c:v>98.30414</c:v>
                </c:pt>
                <c:pt idx="3922">
                  <c:v>98.29898</c:v>
                </c:pt>
                <c:pt idx="3923">
                  <c:v>98.29431</c:v>
                </c:pt>
                <c:pt idx="3924">
                  <c:v>98.29038</c:v>
                </c:pt>
                <c:pt idx="3925">
                  <c:v>98.28733</c:v>
                </c:pt>
                <c:pt idx="3926">
                  <c:v>98.28506</c:v>
                </c:pt>
                <c:pt idx="3927">
                  <c:v>98.28343</c:v>
                </c:pt>
                <c:pt idx="3928">
                  <c:v>98.28226</c:v>
                </c:pt>
                <c:pt idx="3929">
                  <c:v>98.28142</c:v>
                </c:pt>
                <c:pt idx="3930">
                  <c:v>98.28074</c:v>
                </c:pt>
                <c:pt idx="3931">
                  <c:v>98.28011</c:v>
                </c:pt>
                <c:pt idx="3932">
                  <c:v>98.27934</c:v>
                </c:pt>
                <c:pt idx="3933">
                  <c:v>98.27831</c:v>
                </c:pt>
                <c:pt idx="3934">
                  <c:v>98.27693</c:v>
                </c:pt>
                <c:pt idx="3935">
                  <c:v>98.27525</c:v>
                </c:pt>
                <c:pt idx="3936">
                  <c:v>98.27335</c:v>
                </c:pt>
                <c:pt idx="3937">
                  <c:v>98.27148</c:v>
                </c:pt>
                <c:pt idx="3938">
                  <c:v>98.26973</c:v>
                </c:pt>
                <c:pt idx="3939">
                  <c:v>98.26811</c:v>
                </c:pt>
                <c:pt idx="3940">
                  <c:v>98.26638</c:v>
                </c:pt>
                <c:pt idx="3941">
                  <c:v>98.26427</c:v>
                </c:pt>
                <c:pt idx="3942">
                  <c:v>98.26156</c:v>
                </c:pt>
                <c:pt idx="3943">
                  <c:v>98.25829</c:v>
                </c:pt>
                <c:pt idx="3944">
                  <c:v>98.25469</c:v>
                </c:pt>
                <c:pt idx="3945">
                  <c:v>98.25135</c:v>
                </c:pt>
                <c:pt idx="3946">
                  <c:v>98.24876</c:v>
                </c:pt>
                <c:pt idx="3947">
                  <c:v>98.2473</c:v>
                </c:pt>
                <c:pt idx="3948">
                  <c:v>98.24694</c:v>
                </c:pt>
                <c:pt idx="3949">
                  <c:v>98.24734</c:v>
                </c:pt>
                <c:pt idx="3950">
                  <c:v>98.2479</c:v>
                </c:pt>
                <c:pt idx="3951">
                  <c:v>98.24814</c:v>
                </c:pt>
                <c:pt idx="3952">
                  <c:v>98.24768</c:v>
                </c:pt>
                <c:pt idx="3953">
                  <c:v>98.24655</c:v>
                </c:pt>
                <c:pt idx="3954">
                  <c:v>98.24498</c:v>
                </c:pt>
                <c:pt idx="3955">
                  <c:v>98.2433</c:v>
                </c:pt>
                <c:pt idx="3956">
                  <c:v>98.24174</c:v>
                </c:pt>
                <c:pt idx="3957">
                  <c:v>98.24035</c:v>
                </c:pt>
                <c:pt idx="3958">
                  <c:v>98.23898</c:v>
                </c:pt>
                <c:pt idx="3959">
                  <c:v>98.23752</c:v>
                </c:pt>
                <c:pt idx="3960">
                  <c:v>98.23587</c:v>
                </c:pt>
                <c:pt idx="3961">
                  <c:v>98.23414</c:v>
                </c:pt>
                <c:pt idx="3962">
                  <c:v>98.23253</c:v>
                </c:pt>
                <c:pt idx="3963">
                  <c:v>98.23125</c:v>
                </c:pt>
                <c:pt idx="3964">
                  <c:v>98.23036</c:v>
                </c:pt>
                <c:pt idx="3965">
                  <c:v>98.22981</c:v>
                </c:pt>
                <c:pt idx="3966">
                  <c:v>98.22941</c:v>
                </c:pt>
                <c:pt idx="3967">
                  <c:v>98.2289</c:v>
                </c:pt>
                <c:pt idx="3968">
                  <c:v>98.22817</c:v>
                </c:pt>
                <c:pt idx="3969">
                  <c:v>98.2272</c:v>
                </c:pt>
                <c:pt idx="3970">
                  <c:v>98.22607</c:v>
                </c:pt>
                <c:pt idx="3971">
                  <c:v>98.22491</c:v>
                </c:pt>
                <c:pt idx="3972">
                  <c:v>98.22375</c:v>
                </c:pt>
                <c:pt idx="3973">
                  <c:v>98.2226</c:v>
                </c:pt>
                <c:pt idx="3974">
                  <c:v>98.22128</c:v>
                </c:pt>
                <c:pt idx="3975">
                  <c:v>98.21977</c:v>
                </c:pt>
                <c:pt idx="3976">
                  <c:v>98.21809</c:v>
                </c:pt>
                <c:pt idx="3977">
                  <c:v>98.21632</c:v>
                </c:pt>
                <c:pt idx="3978">
                  <c:v>98.21463</c:v>
                </c:pt>
                <c:pt idx="3979">
                  <c:v>98.21306</c:v>
                </c:pt>
                <c:pt idx="3980">
                  <c:v>98.2115</c:v>
                </c:pt>
                <c:pt idx="3981">
                  <c:v>98.20981</c:v>
                </c:pt>
                <c:pt idx="3982">
                  <c:v>98.20776</c:v>
                </c:pt>
                <c:pt idx="3983">
                  <c:v>98.20531</c:v>
                </c:pt>
                <c:pt idx="3984">
                  <c:v>98.20264</c:v>
                </c:pt>
                <c:pt idx="3985">
                  <c:v>98.20013</c:v>
                </c:pt>
                <c:pt idx="3986">
                  <c:v>98.19823</c:v>
                </c:pt>
                <c:pt idx="3987">
                  <c:v>98.19727</c:v>
                </c:pt>
                <c:pt idx="3988">
                  <c:v>98.19734</c:v>
                </c:pt>
                <c:pt idx="3989">
                  <c:v>98.1982</c:v>
                </c:pt>
                <c:pt idx="3990">
                  <c:v>98.19937</c:v>
                </c:pt>
                <c:pt idx="3991">
                  <c:v>98.2004</c:v>
                </c:pt>
                <c:pt idx="3992">
                  <c:v>98.20091</c:v>
                </c:pt>
                <c:pt idx="3993">
                  <c:v>98.20081</c:v>
                </c:pt>
                <c:pt idx="3994">
                  <c:v>98.20014</c:v>
                </c:pt>
                <c:pt idx="3995">
                  <c:v>98.19903</c:v>
                </c:pt>
                <c:pt idx="3996">
                  <c:v>98.19751</c:v>
                </c:pt>
                <c:pt idx="3997">
                  <c:v>98.19552</c:v>
                </c:pt>
                <c:pt idx="3998">
                  <c:v>98.19283</c:v>
                </c:pt>
                <c:pt idx="3999">
                  <c:v>98.18933</c:v>
                </c:pt>
                <c:pt idx="4000">
                  <c:v>98.18504</c:v>
                </c:pt>
                <c:pt idx="4001">
                  <c:v>98.18015</c:v>
                </c:pt>
                <c:pt idx="4002">
                  <c:v>98.17506</c:v>
                </c:pt>
                <c:pt idx="4003">
                  <c:v>98.17021</c:v>
                </c:pt>
                <c:pt idx="4004">
                  <c:v>98.16577</c:v>
                </c:pt>
                <c:pt idx="4005">
                  <c:v>98.1619</c:v>
                </c:pt>
                <c:pt idx="4006">
                  <c:v>98.15847</c:v>
                </c:pt>
                <c:pt idx="4007">
                  <c:v>98.15536</c:v>
                </c:pt>
                <c:pt idx="4008">
                  <c:v>98.15251</c:v>
                </c:pt>
                <c:pt idx="4009">
                  <c:v>98.15005</c:v>
                </c:pt>
                <c:pt idx="4010">
                  <c:v>98.14809</c:v>
                </c:pt>
                <c:pt idx="4011">
                  <c:v>98.14682</c:v>
                </c:pt>
                <c:pt idx="4012">
                  <c:v>98.14618</c:v>
                </c:pt>
                <c:pt idx="4013">
                  <c:v>98.14597</c:v>
                </c:pt>
                <c:pt idx="4014">
                  <c:v>98.14568</c:v>
                </c:pt>
                <c:pt idx="4015">
                  <c:v>98.14499</c:v>
                </c:pt>
                <c:pt idx="4016">
                  <c:v>98.14354</c:v>
                </c:pt>
                <c:pt idx="4017">
                  <c:v>98.14131</c:v>
                </c:pt>
                <c:pt idx="4018">
                  <c:v>98.13851</c:v>
                </c:pt>
                <c:pt idx="4019">
                  <c:v>98.13551</c:v>
                </c:pt>
                <c:pt idx="4020">
                  <c:v>98.13262</c:v>
                </c:pt>
                <c:pt idx="4021">
                  <c:v>98.13019</c:v>
                </c:pt>
                <c:pt idx="4022">
                  <c:v>98.12833</c:v>
                </c:pt>
                <c:pt idx="4023">
                  <c:v>98.12711</c:v>
                </c:pt>
                <c:pt idx="4024">
                  <c:v>98.12651</c:v>
                </c:pt>
                <c:pt idx="4025">
                  <c:v>98.12663</c:v>
                </c:pt>
                <c:pt idx="4026">
                  <c:v>98.12746</c:v>
                </c:pt>
                <c:pt idx="4027">
                  <c:v>98.12905</c:v>
                </c:pt>
                <c:pt idx="4028">
                  <c:v>98.13129</c:v>
                </c:pt>
                <c:pt idx="4029">
                  <c:v>98.13389</c:v>
                </c:pt>
                <c:pt idx="4030">
                  <c:v>98.13647</c:v>
                </c:pt>
                <c:pt idx="4031">
                  <c:v>98.1386</c:v>
                </c:pt>
                <c:pt idx="4032">
                  <c:v>98.13997</c:v>
                </c:pt>
                <c:pt idx="4033">
                  <c:v>98.14034</c:v>
                </c:pt>
                <c:pt idx="4034">
                  <c:v>98.13971</c:v>
                </c:pt>
                <c:pt idx="4035">
                  <c:v>98.13815</c:v>
                </c:pt>
                <c:pt idx="4036">
                  <c:v>98.13582</c:v>
                </c:pt>
                <c:pt idx="4037">
                  <c:v>98.13286</c:v>
                </c:pt>
                <c:pt idx="4038">
                  <c:v>98.12946</c:v>
                </c:pt>
                <c:pt idx="4039">
                  <c:v>98.12592</c:v>
                </c:pt>
                <c:pt idx="4040">
                  <c:v>98.12246</c:v>
                </c:pt>
                <c:pt idx="4041">
                  <c:v>98.11945</c:v>
                </c:pt>
                <c:pt idx="4042">
                  <c:v>98.11711</c:v>
                </c:pt>
                <c:pt idx="4043">
                  <c:v>98.11563</c:v>
                </c:pt>
                <c:pt idx="4044">
                  <c:v>98.11478</c:v>
                </c:pt>
                <c:pt idx="4045">
                  <c:v>98.11431</c:v>
                </c:pt>
                <c:pt idx="4046">
                  <c:v>98.11375</c:v>
                </c:pt>
                <c:pt idx="4047">
                  <c:v>98.11278</c:v>
                </c:pt>
                <c:pt idx="4048">
                  <c:v>98.11115</c:v>
                </c:pt>
                <c:pt idx="4049">
                  <c:v>98.10886</c:v>
                </c:pt>
                <c:pt idx="4050">
                  <c:v>98.106</c:v>
                </c:pt>
                <c:pt idx="4051">
                  <c:v>98.10281</c:v>
                </c:pt>
                <c:pt idx="4052">
                  <c:v>98.09934</c:v>
                </c:pt>
                <c:pt idx="4053">
                  <c:v>98.09561</c:v>
                </c:pt>
                <c:pt idx="4054">
                  <c:v>98.09155</c:v>
                </c:pt>
                <c:pt idx="4055">
                  <c:v>98.08716</c:v>
                </c:pt>
                <c:pt idx="4056">
                  <c:v>98.08256</c:v>
                </c:pt>
                <c:pt idx="4057">
                  <c:v>98.07803</c:v>
                </c:pt>
                <c:pt idx="4058">
                  <c:v>98.07397</c:v>
                </c:pt>
                <c:pt idx="4059">
                  <c:v>98.0709</c:v>
                </c:pt>
                <c:pt idx="4060">
                  <c:v>98.06902</c:v>
                </c:pt>
                <c:pt idx="4061">
                  <c:v>98.06844</c:v>
                </c:pt>
                <c:pt idx="4062">
                  <c:v>98.06895</c:v>
                </c:pt>
                <c:pt idx="4063">
                  <c:v>98.07018</c:v>
                </c:pt>
                <c:pt idx="4064">
                  <c:v>98.07153</c:v>
                </c:pt>
                <c:pt idx="4065">
                  <c:v>98.0726</c:v>
                </c:pt>
                <c:pt idx="4066">
                  <c:v>98.07287</c:v>
                </c:pt>
                <c:pt idx="4067">
                  <c:v>98.07209</c:v>
                </c:pt>
                <c:pt idx="4068">
                  <c:v>98.07014</c:v>
                </c:pt>
                <c:pt idx="4069">
                  <c:v>98.06712</c:v>
                </c:pt>
                <c:pt idx="4070">
                  <c:v>98.06337</c:v>
                </c:pt>
                <c:pt idx="4071">
                  <c:v>98.0594</c:v>
                </c:pt>
                <c:pt idx="4072">
                  <c:v>98.05577</c:v>
                </c:pt>
                <c:pt idx="4073">
                  <c:v>98.05299</c:v>
                </c:pt>
                <c:pt idx="4074">
                  <c:v>98.05133</c:v>
                </c:pt>
                <c:pt idx="4075">
                  <c:v>98.0507</c:v>
                </c:pt>
                <c:pt idx="4076">
                  <c:v>98.0507</c:v>
                </c:pt>
                <c:pt idx="4077">
                  <c:v>98.05076</c:v>
                </c:pt>
                <c:pt idx="4078">
                  <c:v>98.05028</c:v>
                </c:pt>
                <c:pt idx="4079">
                  <c:v>98.049</c:v>
                </c:pt>
                <c:pt idx="4080">
                  <c:v>98.04681</c:v>
                </c:pt>
                <c:pt idx="4081">
                  <c:v>98.044</c:v>
                </c:pt>
                <c:pt idx="4082">
                  <c:v>98.04086</c:v>
                </c:pt>
                <c:pt idx="4083">
                  <c:v>98.03759</c:v>
                </c:pt>
                <c:pt idx="4084">
                  <c:v>98.03413</c:v>
                </c:pt>
                <c:pt idx="4085">
                  <c:v>98.0303</c:v>
                </c:pt>
                <c:pt idx="4086">
                  <c:v>98.02577</c:v>
                </c:pt>
                <c:pt idx="4087">
                  <c:v>98.02048</c:v>
                </c:pt>
                <c:pt idx="4088">
                  <c:v>98.01466</c:v>
                </c:pt>
                <c:pt idx="4089">
                  <c:v>98.00881</c:v>
                </c:pt>
                <c:pt idx="4090">
                  <c:v>98.00366</c:v>
                </c:pt>
                <c:pt idx="4091">
                  <c:v>97.99979</c:v>
                </c:pt>
                <c:pt idx="4092">
                  <c:v>97.99746</c:v>
                </c:pt>
                <c:pt idx="4093">
                  <c:v>97.99662</c:v>
                </c:pt>
                <c:pt idx="4094">
                  <c:v>97.99677</c:v>
                </c:pt>
                <c:pt idx="4095">
                  <c:v>97.99741</c:v>
                </c:pt>
                <c:pt idx="4096">
                  <c:v>97.99812</c:v>
                </c:pt>
                <c:pt idx="4097">
                  <c:v>97.99864</c:v>
                </c:pt>
                <c:pt idx="4098">
                  <c:v>97.99897</c:v>
                </c:pt>
                <c:pt idx="4099">
                  <c:v>97.99918</c:v>
                </c:pt>
                <c:pt idx="4100">
                  <c:v>97.99923</c:v>
                </c:pt>
                <c:pt idx="4101">
                  <c:v>97.99903</c:v>
                </c:pt>
                <c:pt idx="4102">
                  <c:v>97.99823</c:v>
                </c:pt>
                <c:pt idx="4103">
                  <c:v>97.99663</c:v>
                </c:pt>
                <c:pt idx="4104">
                  <c:v>97.99397</c:v>
                </c:pt>
                <c:pt idx="4105">
                  <c:v>97.99035</c:v>
                </c:pt>
                <c:pt idx="4106">
                  <c:v>97.98595</c:v>
                </c:pt>
                <c:pt idx="4107">
                  <c:v>97.98114</c:v>
                </c:pt>
                <c:pt idx="4108">
                  <c:v>97.97622</c:v>
                </c:pt>
                <c:pt idx="4109">
                  <c:v>97.97153</c:v>
                </c:pt>
                <c:pt idx="4110">
                  <c:v>97.9673</c:v>
                </c:pt>
                <c:pt idx="4111">
                  <c:v>97.96384</c:v>
                </c:pt>
                <c:pt idx="4112">
                  <c:v>97.96139</c:v>
                </c:pt>
                <c:pt idx="4113">
                  <c:v>97.96033</c:v>
                </c:pt>
                <c:pt idx="4114">
                  <c:v>97.96084</c:v>
                </c:pt>
                <c:pt idx="4115">
                  <c:v>97.96283</c:v>
                </c:pt>
                <c:pt idx="4116">
                  <c:v>97.96591</c:v>
                </c:pt>
                <c:pt idx="4117">
                  <c:v>97.96935</c:v>
                </c:pt>
                <c:pt idx="4118">
                  <c:v>97.97231</c:v>
                </c:pt>
                <c:pt idx="4119">
                  <c:v>97.97406</c:v>
                </c:pt>
                <c:pt idx="4120">
                  <c:v>97.9741</c:v>
                </c:pt>
                <c:pt idx="4121">
                  <c:v>97.97244</c:v>
                </c:pt>
                <c:pt idx="4122">
                  <c:v>97.96936</c:v>
                </c:pt>
                <c:pt idx="4123">
                  <c:v>97.96539</c:v>
                </c:pt>
                <c:pt idx="4124">
                  <c:v>97.96091</c:v>
                </c:pt>
                <c:pt idx="4125">
                  <c:v>97.95633</c:v>
                </c:pt>
                <c:pt idx="4126">
                  <c:v>97.95173</c:v>
                </c:pt>
                <c:pt idx="4127">
                  <c:v>97.94724</c:v>
                </c:pt>
                <c:pt idx="4128">
                  <c:v>97.94301</c:v>
                </c:pt>
                <c:pt idx="4129">
                  <c:v>97.93926</c:v>
                </c:pt>
                <c:pt idx="4130">
                  <c:v>97.93628</c:v>
                </c:pt>
                <c:pt idx="4131">
                  <c:v>97.9343</c:v>
                </c:pt>
                <c:pt idx="4132">
                  <c:v>97.93328</c:v>
                </c:pt>
                <c:pt idx="4133">
                  <c:v>97.93296</c:v>
                </c:pt>
                <c:pt idx="4134">
                  <c:v>97.93288</c:v>
                </c:pt>
                <c:pt idx="4135">
                  <c:v>97.93253</c:v>
                </c:pt>
                <c:pt idx="4136">
                  <c:v>97.93151</c:v>
                </c:pt>
                <c:pt idx="4137">
                  <c:v>97.92975</c:v>
                </c:pt>
                <c:pt idx="4138">
                  <c:v>97.92733</c:v>
                </c:pt>
                <c:pt idx="4139">
                  <c:v>97.92461</c:v>
                </c:pt>
                <c:pt idx="4140">
                  <c:v>97.92181</c:v>
                </c:pt>
                <c:pt idx="4141">
                  <c:v>97.91912</c:v>
                </c:pt>
                <c:pt idx="4142">
                  <c:v>97.91655</c:v>
                </c:pt>
                <c:pt idx="4143">
                  <c:v>97.91405</c:v>
                </c:pt>
                <c:pt idx="4144">
                  <c:v>97.91157</c:v>
                </c:pt>
                <c:pt idx="4145">
                  <c:v>97.90915</c:v>
                </c:pt>
                <c:pt idx="4146">
                  <c:v>97.90688</c:v>
                </c:pt>
                <c:pt idx="4147">
                  <c:v>97.90491</c:v>
                </c:pt>
                <c:pt idx="4148">
                  <c:v>97.90318</c:v>
                </c:pt>
                <c:pt idx="4149">
                  <c:v>97.9016</c:v>
                </c:pt>
                <c:pt idx="4150">
                  <c:v>97.89992</c:v>
                </c:pt>
                <c:pt idx="4151">
                  <c:v>97.89803</c:v>
                </c:pt>
                <c:pt idx="4152">
                  <c:v>97.89579</c:v>
                </c:pt>
                <c:pt idx="4153">
                  <c:v>97.89334</c:v>
                </c:pt>
                <c:pt idx="4154">
                  <c:v>97.89087</c:v>
                </c:pt>
                <c:pt idx="4155">
                  <c:v>97.88861</c:v>
                </c:pt>
                <c:pt idx="4156">
                  <c:v>97.88656</c:v>
                </c:pt>
                <c:pt idx="4157">
                  <c:v>97.88467</c:v>
                </c:pt>
                <c:pt idx="4158">
                  <c:v>97.88268</c:v>
                </c:pt>
                <c:pt idx="4159">
                  <c:v>97.8804</c:v>
                </c:pt>
                <c:pt idx="4160">
                  <c:v>97.87773</c:v>
                </c:pt>
                <c:pt idx="4161">
                  <c:v>97.87482</c:v>
                </c:pt>
                <c:pt idx="4162">
                  <c:v>97.87193</c:v>
                </c:pt>
                <c:pt idx="4163">
                  <c:v>97.86929</c:v>
                </c:pt>
                <c:pt idx="4164">
                  <c:v>97.86703</c:v>
                </c:pt>
                <c:pt idx="4165">
                  <c:v>97.86506</c:v>
                </c:pt>
                <c:pt idx="4166">
                  <c:v>97.86312</c:v>
                </c:pt>
                <c:pt idx="4167">
                  <c:v>97.86096</c:v>
                </c:pt>
                <c:pt idx="4168">
                  <c:v>97.85844</c:v>
                </c:pt>
                <c:pt idx="4169">
                  <c:v>97.85569</c:v>
                </c:pt>
                <c:pt idx="4170">
                  <c:v>97.85301</c:v>
                </c:pt>
                <c:pt idx="4171">
                  <c:v>97.85078</c:v>
                </c:pt>
                <c:pt idx="4172">
                  <c:v>97.84917</c:v>
                </c:pt>
                <c:pt idx="4173">
                  <c:v>97.84818</c:v>
                </c:pt>
                <c:pt idx="4174">
                  <c:v>97.84743</c:v>
                </c:pt>
                <c:pt idx="4175">
                  <c:v>97.84658</c:v>
                </c:pt>
                <c:pt idx="4176">
                  <c:v>97.84525</c:v>
                </c:pt>
                <c:pt idx="4177">
                  <c:v>97.84342</c:v>
                </c:pt>
                <c:pt idx="4178">
                  <c:v>97.8413</c:v>
                </c:pt>
                <c:pt idx="4179">
                  <c:v>97.83934</c:v>
                </c:pt>
                <c:pt idx="4180">
                  <c:v>97.83791</c:v>
                </c:pt>
                <c:pt idx="4181">
                  <c:v>97.83731</c:v>
                </c:pt>
                <c:pt idx="4182">
                  <c:v>97.83737</c:v>
                </c:pt>
                <c:pt idx="4183">
                  <c:v>97.83783</c:v>
                </c:pt>
                <c:pt idx="4184">
                  <c:v>97.83814</c:v>
                </c:pt>
                <c:pt idx="4185">
                  <c:v>97.83787</c:v>
                </c:pt>
                <c:pt idx="4186">
                  <c:v>97.83662</c:v>
                </c:pt>
                <c:pt idx="4187">
                  <c:v>97.83436</c:v>
                </c:pt>
                <c:pt idx="4188">
                  <c:v>97.83108</c:v>
                </c:pt>
                <c:pt idx="4189">
                  <c:v>97.82703</c:v>
                </c:pt>
                <c:pt idx="4190">
                  <c:v>97.82249</c:v>
                </c:pt>
                <c:pt idx="4191">
                  <c:v>97.81782</c:v>
                </c:pt>
                <c:pt idx="4192">
                  <c:v>97.81329</c:v>
                </c:pt>
                <c:pt idx="4193">
                  <c:v>97.80929</c:v>
                </c:pt>
                <c:pt idx="4194">
                  <c:v>97.80594</c:v>
                </c:pt>
                <c:pt idx="4195">
                  <c:v>97.8034</c:v>
                </c:pt>
                <c:pt idx="4196">
                  <c:v>97.80151</c:v>
                </c:pt>
                <c:pt idx="4197">
                  <c:v>97.80003</c:v>
                </c:pt>
                <c:pt idx="4198">
                  <c:v>97.79857</c:v>
                </c:pt>
                <c:pt idx="4199">
                  <c:v>97.79683</c:v>
                </c:pt>
                <c:pt idx="4200">
                  <c:v>97.79461</c:v>
                </c:pt>
                <c:pt idx="4201">
                  <c:v>97.79206</c:v>
                </c:pt>
                <c:pt idx="4202">
                  <c:v>97.78938</c:v>
                </c:pt>
                <c:pt idx="4203">
                  <c:v>97.78696</c:v>
                </c:pt>
                <c:pt idx="4204">
                  <c:v>97.78501</c:v>
                </c:pt>
                <c:pt idx="4205">
                  <c:v>97.7836</c:v>
                </c:pt>
                <c:pt idx="4206">
                  <c:v>97.78262</c:v>
                </c:pt>
                <c:pt idx="4207">
                  <c:v>97.78174</c:v>
                </c:pt>
                <c:pt idx="4208">
                  <c:v>97.78059</c:v>
                </c:pt>
                <c:pt idx="4209">
                  <c:v>97.77901</c:v>
                </c:pt>
                <c:pt idx="4210">
                  <c:v>97.77691</c:v>
                </c:pt>
                <c:pt idx="4211">
                  <c:v>97.77444</c:v>
                </c:pt>
                <c:pt idx="4212">
                  <c:v>97.77178</c:v>
                </c:pt>
                <c:pt idx="4213">
                  <c:v>97.76923</c:v>
                </c:pt>
                <c:pt idx="4214">
                  <c:v>97.76697</c:v>
                </c:pt>
                <c:pt idx="4215">
                  <c:v>97.76514</c:v>
                </c:pt>
                <c:pt idx="4216">
                  <c:v>97.76378</c:v>
                </c:pt>
                <c:pt idx="4217">
                  <c:v>97.76285</c:v>
                </c:pt>
                <c:pt idx="4218">
                  <c:v>97.76221</c:v>
                </c:pt>
                <c:pt idx="4219">
                  <c:v>97.7616</c:v>
                </c:pt>
                <c:pt idx="4220">
                  <c:v>97.76079</c:v>
                </c:pt>
                <c:pt idx="4221">
                  <c:v>97.75945</c:v>
                </c:pt>
                <c:pt idx="4222">
                  <c:v>97.75735</c:v>
                </c:pt>
                <c:pt idx="4223">
                  <c:v>97.75449</c:v>
                </c:pt>
                <c:pt idx="4224">
                  <c:v>97.75101</c:v>
                </c:pt>
                <c:pt idx="4225">
                  <c:v>97.74725</c:v>
                </c:pt>
                <c:pt idx="4226">
                  <c:v>97.74368</c:v>
                </c:pt>
                <c:pt idx="4227">
                  <c:v>97.74071</c:v>
                </c:pt>
                <c:pt idx="4228">
                  <c:v>97.73854</c:v>
                </c:pt>
                <c:pt idx="4229">
                  <c:v>97.73721</c:v>
                </c:pt>
                <c:pt idx="4230">
                  <c:v>97.73651</c:v>
                </c:pt>
                <c:pt idx="4231">
                  <c:v>97.73613</c:v>
                </c:pt>
                <c:pt idx="4232">
                  <c:v>97.73572</c:v>
                </c:pt>
                <c:pt idx="4233">
                  <c:v>97.73495</c:v>
                </c:pt>
                <c:pt idx="4234">
                  <c:v>97.73363</c:v>
                </c:pt>
                <c:pt idx="4235">
                  <c:v>97.73161</c:v>
                </c:pt>
                <c:pt idx="4236">
                  <c:v>97.72878</c:v>
                </c:pt>
                <c:pt idx="4237">
                  <c:v>97.7252</c:v>
                </c:pt>
                <c:pt idx="4238">
                  <c:v>97.72103</c:v>
                </c:pt>
                <c:pt idx="4239">
                  <c:v>97.71662</c:v>
                </c:pt>
                <c:pt idx="4240">
                  <c:v>97.71236</c:v>
                </c:pt>
                <c:pt idx="4241">
                  <c:v>97.70883</c:v>
                </c:pt>
                <c:pt idx="4242">
                  <c:v>97.70626</c:v>
                </c:pt>
                <c:pt idx="4243">
                  <c:v>97.70467</c:v>
                </c:pt>
                <c:pt idx="4244">
                  <c:v>97.70366</c:v>
                </c:pt>
                <c:pt idx="4245">
                  <c:v>97.70255</c:v>
                </c:pt>
                <c:pt idx="4246">
                  <c:v>97.70057</c:v>
                </c:pt>
                <c:pt idx="4247">
                  <c:v>97.69722</c:v>
                </c:pt>
                <c:pt idx="4248">
                  <c:v>97.69243</c:v>
                </c:pt>
                <c:pt idx="4249">
                  <c:v>97.68663</c:v>
                </c:pt>
                <c:pt idx="4250">
                  <c:v>97.68062</c:v>
                </c:pt>
                <c:pt idx="4251">
                  <c:v>97.67535</c:v>
                </c:pt>
                <c:pt idx="4252">
                  <c:v>97.67155</c:v>
                </c:pt>
                <c:pt idx="4253">
                  <c:v>97.66945</c:v>
                </c:pt>
                <c:pt idx="4254">
                  <c:v>97.66889</c:v>
                </c:pt>
                <c:pt idx="4255">
                  <c:v>97.66936</c:v>
                </c:pt>
                <c:pt idx="4256">
                  <c:v>97.6702</c:v>
                </c:pt>
                <c:pt idx="4257">
                  <c:v>97.67086</c:v>
                </c:pt>
                <c:pt idx="4258">
                  <c:v>97.67101</c:v>
                </c:pt>
                <c:pt idx="4259">
                  <c:v>97.67053</c:v>
                </c:pt>
                <c:pt idx="4260">
                  <c:v>97.66937</c:v>
                </c:pt>
                <c:pt idx="4261">
                  <c:v>97.66758</c:v>
                </c:pt>
                <c:pt idx="4262">
                  <c:v>97.66506</c:v>
                </c:pt>
                <c:pt idx="4263">
                  <c:v>97.66179</c:v>
                </c:pt>
                <c:pt idx="4264">
                  <c:v>97.6577</c:v>
                </c:pt>
                <c:pt idx="4265">
                  <c:v>97.65305</c:v>
                </c:pt>
                <c:pt idx="4266">
                  <c:v>97.64824</c:v>
                </c:pt>
                <c:pt idx="4267">
                  <c:v>97.64378</c:v>
                </c:pt>
                <c:pt idx="4268">
                  <c:v>97.64014</c:v>
                </c:pt>
                <c:pt idx="4269">
                  <c:v>97.63766</c:v>
                </c:pt>
                <c:pt idx="4270">
                  <c:v>97.63638</c:v>
                </c:pt>
                <c:pt idx="4271">
                  <c:v>97.63615</c:v>
                </c:pt>
                <c:pt idx="4272">
                  <c:v>97.63651</c:v>
                </c:pt>
                <c:pt idx="4273">
                  <c:v>97.63695</c:v>
                </c:pt>
                <c:pt idx="4274">
                  <c:v>97.63697</c:v>
                </c:pt>
                <c:pt idx="4275">
                  <c:v>97.63621</c:v>
                </c:pt>
                <c:pt idx="4276">
                  <c:v>97.63441</c:v>
                </c:pt>
                <c:pt idx="4277">
                  <c:v>97.63152</c:v>
                </c:pt>
                <c:pt idx="4278">
                  <c:v>97.62762</c:v>
                </c:pt>
                <c:pt idx="4279">
                  <c:v>97.62309</c:v>
                </c:pt>
                <c:pt idx="4280">
                  <c:v>97.61833</c:v>
                </c:pt>
                <c:pt idx="4281">
                  <c:v>97.61388</c:v>
                </c:pt>
                <c:pt idx="4282">
                  <c:v>97.61017</c:v>
                </c:pt>
                <c:pt idx="4283">
                  <c:v>97.60741</c:v>
                </c:pt>
                <c:pt idx="4284">
                  <c:v>97.60547</c:v>
                </c:pt>
                <c:pt idx="4285">
                  <c:v>97.60397</c:v>
                </c:pt>
                <c:pt idx="4286">
                  <c:v>97.60231</c:v>
                </c:pt>
                <c:pt idx="4287">
                  <c:v>97.59996</c:v>
                </c:pt>
                <c:pt idx="4288">
                  <c:v>97.59657</c:v>
                </c:pt>
                <c:pt idx="4289">
                  <c:v>97.59219</c:v>
                </c:pt>
                <c:pt idx="4290">
                  <c:v>97.5872</c:v>
                </c:pt>
                <c:pt idx="4291">
                  <c:v>97.58218</c:v>
                </c:pt>
                <c:pt idx="4292">
                  <c:v>97.57775</c:v>
                </c:pt>
                <c:pt idx="4293">
                  <c:v>97.57436</c:v>
                </c:pt>
                <c:pt idx="4294">
                  <c:v>97.57213</c:v>
                </c:pt>
                <c:pt idx="4295">
                  <c:v>97.57097</c:v>
                </c:pt>
                <c:pt idx="4296">
                  <c:v>97.57056</c:v>
                </c:pt>
                <c:pt idx="4297">
                  <c:v>97.57053</c:v>
                </c:pt>
                <c:pt idx="4298">
                  <c:v>97.5706</c:v>
                </c:pt>
                <c:pt idx="4299">
                  <c:v>97.57066</c:v>
                </c:pt>
                <c:pt idx="4300">
                  <c:v>97.57057</c:v>
                </c:pt>
                <c:pt idx="4301">
                  <c:v>97.5704</c:v>
                </c:pt>
                <c:pt idx="4302">
                  <c:v>97.57006</c:v>
                </c:pt>
                <c:pt idx="4303">
                  <c:v>97.56961</c:v>
                </c:pt>
                <c:pt idx="4304">
                  <c:v>97.56888</c:v>
                </c:pt>
                <c:pt idx="4305">
                  <c:v>97.56788</c:v>
                </c:pt>
                <c:pt idx="4306">
                  <c:v>97.56651</c:v>
                </c:pt>
                <c:pt idx="4307">
                  <c:v>97.56483</c:v>
                </c:pt>
                <c:pt idx="4308">
                  <c:v>97.5628</c:v>
                </c:pt>
                <c:pt idx="4309">
                  <c:v>97.5605</c:v>
                </c:pt>
                <c:pt idx="4310">
                  <c:v>97.55801</c:v>
                </c:pt>
                <c:pt idx="4311">
                  <c:v>97.5554</c:v>
                </c:pt>
                <c:pt idx="4312">
                  <c:v>97.55278</c:v>
                </c:pt>
                <c:pt idx="4313">
                  <c:v>97.55025</c:v>
                </c:pt>
                <c:pt idx="4314">
                  <c:v>97.54786</c:v>
                </c:pt>
                <c:pt idx="4315">
                  <c:v>97.5456</c:v>
                </c:pt>
                <c:pt idx="4316">
                  <c:v>97.54328</c:v>
                </c:pt>
                <c:pt idx="4317">
                  <c:v>97.54076</c:v>
                </c:pt>
                <c:pt idx="4318">
                  <c:v>97.53781</c:v>
                </c:pt>
                <c:pt idx="4319">
                  <c:v>97.53436</c:v>
                </c:pt>
                <c:pt idx="4320">
                  <c:v>97.53046</c:v>
                </c:pt>
                <c:pt idx="4321">
                  <c:v>97.52635</c:v>
                </c:pt>
                <c:pt idx="4322">
                  <c:v>97.52232</c:v>
                </c:pt>
                <c:pt idx="4323">
                  <c:v>97.51866</c:v>
                </c:pt>
                <c:pt idx="4324">
                  <c:v>97.5155</c:v>
                </c:pt>
                <c:pt idx="4325">
                  <c:v>97.51289</c:v>
                </c:pt>
                <c:pt idx="4326">
                  <c:v>97.51078</c:v>
                </c:pt>
                <c:pt idx="4327">
                  <c:v>97.50902</c:v>
                </c:pt>
                <c:pt idx="4328">
                  <c:v>97.5076</c:v>
                </c:pt>
                <c:pt idx="4329">
                  <c:v>97.50654</c:v>
                </c:pt>
                <c:pt idx="4330">
                  <c:v>97.50595</c:v>
                </c:pt>
                <c:pt idx="4331">
                  <c:v>97.50586</c:v>
                </c:pt>
                <c:pt idx="4332">
                  <c:v>97.50613</c:v>
                </c:pt>
                <c:pt idx="4333">
                  <c:v>97.50651</c:v>
                </c:pt>
                <c:pt idx="4334">
                  <c:v>97.50645</c:v>
                </c:pt>
                <c:pt idx="4335">
                  <c:v>97.50553</c:v>
                </c:pt>
                <c:pt idx="4336">
                  <c:v>97.50335</c:v>
                </c:pt>
                <c:pt idx="4337">
                  <c:v>97.49978</c:v>
                </c:pt>
                <c:pt idx="4338">
                  <c:v>97.49496</c:v>
                </c:pt>
                <c:pt idx="4339">
                  <c:v>97.48929</c:v>
                </c:pt>
                <c:pt idx="4340">
                  <c:v>97.48323</c:v>
                </c:pt>
                <c:pt idx="4341">
                  <c:v>97.47732</c:v>
                </c:pt>
                <c:pt idx="4342">
                  <c:v>97.47195</c:v>
                </c:pt>
                <c:pt idx="4343">
                  <c:v>97.46747</c:v>
                </c:pt>
                <c:pt idx="4344">
                  <c:v>97.46406</c:v>
                </c:pt>
                <c:pt idx="4345">
                  <c:v>97.46181</c:v>
                </c:pt>
                <c:pt idx="4346">
                  <c:v>97.46069</c:v>
                </c:pt>
                <c:pt idx="4347">
                  <c:v>97.46056</c:v>
                </c:pt>
                <c:pt idx="4348">
                  <c:v>97.46103</c:v>
                </c:pt>
                <c:pt idx="4349">
                  <c:v>97.46163</c:v>
                </c:pt>
                <c:pt idx="4350">
                  <c:v>97.46177</c:v>
                </c:pt>
                <c:pt idx="4351">
                  <c:v>97.46095</c:v>
                </c:pt>
                <c:pt idx="4352">
                  <c:v>97.45877</c:v>
                </c:pt>
                <c:pt idx="4353">
                  <c:v>97.45518</c:v>
                </c:pt>
                <c:pt idx="4354">
                  <c:v>97.45027</c:v>
                </c:pt>
                <c:pt idx="4355">
                  <c:v>97.44446</c:v>
                </c:pt>
                <c:pt idx="4356">
                  <c:v>97.43819</c:v>
                </c:pt>
                <c:pt idx="4357">
                  <c:v>97.432</c:v>
                </c:pt>
                <c:pt idx="4358">
                  <c:v>97.42622</c:v>
                </c:pt>
                <c:pt idx="4359">
                  <c:v>97.4212</c:v>
                </c:pt>
                <c:pt idx="4360">
                  <c:v>97.41705</c:v>
                </c:pt>
                <c:pt idx="4361">
                  <c:v>97.4138</c:v>
                </c:pt>
                <c:pt idx="4362">
                  <c:v>97.41138</c:v>
                </c:pt>
                <c:pt idx="4363">
                  <c:v>97.40959</c:v>
                </c:pt>
                <c:pt idx="4364">
                  <c:v>97.40812</c:v>
                </c:pt>
                <c:pt idx="4365">
                  <c:v>97.40659</c:v>
                </c:pt>
                <c:pt idx="4366">
                  <c:v>97.40467</c:v>
                </c:pt>
                <c:pt idx="4367">
                  <c:v>97.40215</c:v>
                </c:pt>
                <c:pt idx="4368">
                  <c:v>97.39896</c:v>
                </c:pt>
                <c:pt idx="4369">
                  <c:v>97.39535</c:v>
                </c:pt>
                <c:pt idx="4370">
                  <c:v>97.3916</c:v>
                </c:pt>
                <c:pt idx="4371">
                  <c:v>97.38804</c:v>
                </c:pt>
                <c:pt idx="4372">
                  <c:v>97.38486</c:v>
                </c:pt>
                <c:pt idx="4373">
                  <c:v>97.38206</c:v>
                </c:pt>
                <c:pt idx="4374">
                  <c:v>97.37939</c:v>
                </c:pt>
                <c:pt idx="4375">
                  <c:v>97.37652</c:v>
                </c:pt>
                <c:pt idx="4376">
                  <c:v>97.37311</c:v>
                </c:pt>
                <c:pt idx="4377">
                  <c:v>97.36903</c:v>
                </c:pt>
                <c:pt idx="4378">
                  <c:v>97.36436</c:v>
                </c:pt>
                <c:pt idx="4379">
                  <c:v>97.35934</c:v>
                </c:pt>
                <c:pt idx="4380">
                  <c:v>97.35443</c:v>
                </c:pt>
                <c:pt idx="4381">
                  <c:v>97.35004</c:v>
                </c:pt>
                <c:pt idx="4382">
                  <c:v>97.3464</c:v>
                </c:pt>
                <c:pt idx="4383">
                  <c:v>97.34366</c:v>
                </c:pt>
                <c:pt idx="4384">
                  <c:v>97.34174</c:v>
                </c:pt>
                <c:pt idx="4385">
                  <c:v>97.34047</c:v>
                </c:pt>
                <c:pt idx="4386">
                  <c:v>97.33955</c:v>
                </c:pt>
                <c:pt idx="4387">
                  <c:v>97.33871</c:v>
                </c:pt>
                <c:pt idx="4388">
                  <c:v>97.33765</c:v>
                </c:pt>
                <c:pt idx="4389">
                  <c:v>97.33627</c:v>
                </c:pt>
                <c:pt idx="4390">
                  <c:v>97.3343</c:v>
                </c:pt>
                <c:pt idx="4391">
                  <c:v>97.33179</c:v>
                </c:pt>
                <c:pt idx="4392">
                  <c:v>97.32877</c:v>
                </c:pt>
                <c:pt idx="4393">
                  <c:v>97.32536</c:v>
                </c:pt>
                <c:pt idx="4394">
                  <c:v>97.32173</c:v>
                </c:pt>
                <c:pt idx="4395">
                  <c:v>97.31802</c:v>
                </c:pt>
                <c:pt idx="4396">
                  <c:v>97.31432</c:v>
                </c:pt>
                <c:pt idx="4397">
                  <c:v>97.31065</c:v>
                </c:pt>
                <c:pt idx="4398">
                  <c:v>97.30699</c:v>
                </c:pt>
                <c:pt idx="4399">
                  <c:v>97.30334</c:v>
                </c:pt>
                <c:pt idx="4400">
                  <c:v>97.29983</c:v>
                </c:pt>
                <c:pt idx="4401">
                  <c:v>97.29654</c:v>
                </c:pt>
                <c:pt idx="4402">
                  <c:v>97.29365</c:v>
                </c:pt>
                <c:pt idx="4403">
                  <c:v>97.29121</c:v>
                </c:pt>
                <c:pt idx="4404">
                  <c:v>97.28924</c:v>
                </c:pt>
                <c:pt idx="4405">
                  <c:v>97.28749</c:v>
                </c:pt>
                <c:pt idx="4406">
                  <c:v>97.28566</c:v>
                </c:pt>
                <c:pt idx="4407">
                  <c:v>97.2834</c:v>
                </c:pt>
                <c:pt idx="4408">
                  <c:v>97.2805</c:v>
                </c:pt>
                <c:pt idx="4409">
                  <c:v>97.27694</c:v>
                </c:pt>
                <c:pt idx="4410">
                  <c:v>97.27291</c:v>
                </c:pt>
                <c:pt idx="4411">
                  <c:v>97.26871</c:v>
                </c:pt>
                <c:pt idx="4412">
                  <c:v>97.26469</c:v>
                </c:pt>
                <c:pt idx="4413">
                  <c:v>97.26103</c:v>
                </c:pt>
                <c:pt idx="4414">
                  <c:v>97.25781</c:v>
                </c:pt>
                <c:pt idx="4415">
                  <c:v>97.25486</c:v>
                </c:pt>
                <c:pt idx="4416">
                  <c:v>97.25187</c:v>
                </c:pt>
                <c:pt idx="4417">
                  <c:v>97.24863</c:v>
                </c:pt>
                <c:pt idx="4418">
                  <c:v>97.24499</c:v>
                </c:pt>
                <c:pt idx="4419">
                  <c:v>97.241</c:v>
                </c:pt>
                <c:pt idx="4420">
                  <c:v>97.23686</c:v>
                </c:pt>
                <c:pt idx="4421">
                  <c:v>97.23287</c:v>
                </c:pt>
                <c:pt idx="4422">
                  <c:v>97.22927</c:v>
                </c:pt>
                <c:pt idx="4423">
                  <c:v>97.2263</c:v>
                </c:pt>
                <c:pt idx="4424">
                  <c:v>97.22395</c:v>
                </c:pt>
                <c:pt idx="4425">
                  <c:v>97.22212</c:v>
                </c:pt>
                <c:pt idx="4426">
                  <c:v>97.22061</c:v>
                </c:pt>
                <c:pt idx="4427">
                  <c:v>97.21918</c:v>
                </c:pt>
                <c:pt idx="4428">
                  <c:v>97.21754</c:v>
                </c:pt>
                <c:pt idx="4429">
                  <c:v>97.21561</c:v>
                </c:pt>
                <c:pt idx="4430">
                  <c:v>97.21326</c:v>
                </c:pt>
                <c:pt idx="4431">
                  <c:v>97.21058</c:v>
                </c:pt>
                <c:pt idx="4432">
                  <c:v>97.20763</c:v>
                </c:pt>
                <c:pt idx="4433">
                  <c:v>97.20451</c:v>
                </c:pt>
                <c:pt idx="4434">
                  <c:v>97.20126</c:v>
                </c:pt>
                <c:pt idx="4435">
                  <c:v>97.19785</c:v>
                </c:pt>
                <c:pt idx="4436">
                  <c:v>97.19417</c:v>
                </c:pt>
                <c:pt idx="4437">
                  <c:v>97.19016</c:v>
                </c:pt>
                <c:pt idx="4438">
                  <c:v>97.18575</c:v>
                </c:pt>
                <c:pt idx="4439">
                  <c:v>97.18103</c:v>
                </c:pt>
                <c:pt idx="4440">
                  <c:v>97.17621</c:v>
                </c:pt>
                <c:pt idx="4441">
                  <c:v>97.17148</c:v>
                </c:pt>
                <c:pt idx="4442">
                  <c:v>97.16713</c:v>
                </c:pt>
                <c:pt idx="4443">
                  <c:v>97.16326</c:v>
                </c:pt>
                <c:pt idx="4444">
                  <c:v>97.15981</c:v>
                </c:pt>
                <c:pt idx="4445">
                  <c:v>97.15662</c:v>
                </c:pt>
                <c:pt idx="4446">
                  <c:v>97.15346</c:v>
                </c:pt>
                <c:pt idx="4447">
                  <c:v>97.15011</c:v>
                </c:pt>
                <c:pt idx="4448">
                  <c:v>97.14648</c:v>
                </c:pt>
                <c:pt idx="4449">
                  <c:v>97.14265</c:v>
                </c:pt>
                <c:pt idx="4450">
                  <c:v>97.13886</c:v>
                </c:pt>
                <c:pt idx="4451">
                  <c:v>97.13531</c:v>
                </c:pt>
                <c:pt idx="4452">
                  <c:v>97.1321</c:v>
                </c:pt>
                <c:pt idx="4453">
                  <c:v>97.12923</c:v>
                </c:pt>
                <c:pt idx="4454">
                  <c:v>97.1265</c:v>
                </c:pt>
                <c:pt idx="4455">
                  <c:v>97.12359</c:v>
                </c:pt>
                <c:pt idx="4456">
                  <c:v>97.12029</c:v>
                </c:pt>
                <c:pt idx="4457">
                  <c:v>97.11645</c:v>
                </c:pt>
                <c:pt idx="4458">
                  <c:v>97.11206</c:v>
                </c:pt>
                <c:pt idx="4459">
                  <c:v>97.10732</c:v>
                </c:pt>
                <c:pt idx="4460">
                  <c:v>97.10243</c:v>
                </c:pt>
                <c:pt idx="4461">
                  <c:v>97.09771</c:v>
                </c:pt>
                <c:pt idx="4462">
                  <c:v>97.09326</c:v>
                </c:pt>
                <c:pt idx="4463">
                  <c:v>97.08925</c:v>
                </c:pt>
                <c:pt idx="4464">
                  <c:v>97.08564</c:v>
                </c:pt>
                <c:pt idx="4465">
                  <c:v>97.08242</c:v>
                </c:pt>
                <c:pt idx="4466">
                  <c:v>97.07948</c:v>
                </c:pt>
                <c:pt idx="4467">
                  <c:v>97.07674</c:v>
                </c:pt>
                <c:pt idx="4468">
                  <c:v>97.074</c:v>
                </c:pt>
                <c:pt idx="4469">
                  <c:v>97.0711</c:v>
                </c:pt>
                <c:pt idx="4470">
                  <c:v>97.06786</c:v>
                </c:pt>
                <c:pt idx="4471">
                  <c:v>97.06422</c:v>
                </c:pt>
                <c:pt idx="4472">
                  <c:v>97.06013</c:v>
                </c:pt>
                <c:pt idx="4473">
                  <c:v>97.05573</c:v>
                </c:pt>
                <c:pt idx="4474">
                  <c:v>97.05119</c:v>
                </c:pt>
                <c:pt idx="4475">
                  <c:v>97.04675</c:v>
                </c:pt>
                <c:pt idx="4476">
                  <c:v>97.04253</c:v>
                </c:pt>
                <c:pt idx="4477">
                  <c:v>97.03858</c:v>
                </c:pt>
                <c:pt idx="4478">
                  <c:v>97.03476</c:v>
                </c:pt>
                <c:pt idx="4479">
                  <c:v>97.03086</c:v>
                </c:pt>
                <c:pt idx="4480">
                  <c:v>97.0267</c:v>
                </c:pt>
                <c:pt idx="4481">
                  <c:v>97.02209</c:v>
                </c:pt>
                <c:pt idx="4482">
                  <c:v>97.01708</c:v>
                </c:pt>
                <c:pt idx="4483">
                  <c:v>97.01182</c:v>
                </c:pt>
                <c:pt idx="4484">
                  <c:v>97.00645</c:v>
                </c:pt>
                <c:pt idx="4485">
                  <c:v>97.0013</c:v>
                </c:pt>
                <c:pt idx="4486">
                  <c:v>96.9965</c:v>
                </c:pt>
                <c:pt idx="4487">
                  <c:v>96.99221</c:v>
                </c:pt>
                <c:pt idx="4488">
                  <c:v>96.9884</c:v>
                </c:pt>
                <c:pt idx="4489">
                  <c:v>96.98499</c:v>
                </c:pt>
                <c:pt idx="4490">
                  <c:v>96.98184</c:v>
                </c:pt>
                <c:pt idx="4491">
                  <c:v>96.97879</c:v>
                </c:pt>
                <c:pt idx="4492">
                  <c:v>96.97565</c:v>
                </c:pt>
                <c:pt idx="4493">
                  <c:v>96.97233</c:v>
                </c:pt>
                <c:pt idx="4494">
                  <c:v>96.96875</c:v>
                </c:pt>
                <c:pt idx="4495">
                  <c:v>96.96498</c:v>
                </c:pt>
                <c:pt idx="4496">
                  <c:v>96.96104</c:v>
                </c:pt>
                <c:pt idx="4497">
                  <c:v>96.95704</c:v>
                </c:pt>
                <c:pt idx="4498">
                  <c:v>96.953</c:v>
                </c:pt>
                <c:pt idx="4499">
                  <c:v>96.94896</c:v>
                </c:pt>
                <c:pt idx="4500">
                  <c:v>96.9448</c:v>
                </c:pt>
                <c:pt idx="4501">
                  <c:v>96.94044</c:v>
                </c:pt>
                <c:pt idx="4502">
                  <c:v>96.9358</c:v>
                </c:pt>
                <c:pt idx="4503">
                  <c:v>96.93087</c:v>
                </c:pt>
                <c:pt idx="4504">
                  <c:v>96.92577</c:v>
                </c:pt>
                <c:pt idx="4505">
                  <c:v>96.92073</c:v>
                </c:pt>
                <c:pt idx="4506">
                  <c:v>96.9159</c:v>
                </c:pt>
                <c:pt idx="4507">
                  <c:v>96.91146</c:v>
                </c:pt>
                <c:pt idx="4508">
                  <c:v>96.9074</c:v>
                </c:pt>
                <c:pt idx="4509">
                  <c:v>96.90356</c:v>
                </c:pt>
                <c:pt idx="4510">
                  <c:v>96.89967</c:v>
                </c:pt>
                <c:pt idx="4511">
                  <c:v>96.89545</c:v>
                </c:pt>
                <c:pt idx="4512">
                  <c:v>96.89072</c:v>
                </c:pt>
                <c:pt idx="4513">
                  <c:v>96.88549</c:v>
                </c:pt>
                <c:pt idx="4514">
                  <c:v>96.87994</c:v>
                </c:pt>
                <c:pt idx="4515">
                  <c:v>96.87436</c:v>
                </c:pt>
                <c:pt idx="4516">
                  <c:v>96.86899</c:v>
                </c:pt>
                <c:pt idx="4517">
                  <c:v>96.86409</c:v>
                </c:pt>
                <c:pt idx="4518">
                  <c:v>96.85976</c:v>
                </c:pt>
                <c:pt idx="4519">
                  <c:v>96.85593</c:v>
                </c:pt>
                <c:pt idx="4520">
                  <c:v>96.85239</c:v>
                </c:pt>
                <c:pt idx="4521">
                  <c:v>96.84895</c:v>
                </c:pt>
                <c:pt idx="4522">
                  <c:v>96.84538</c:v>
                </c:pt>
                <c:pt idx="4523">
                  <c:v>96.84153</c:v>
                </c:pt>
                <c:pt idx="4524">
                  <c:v>96.83719</c:v>
                </c:pt>
                <c:pt idx="4525">
                  <c:v>96.83235</c:v>
                </c:pt>
                <c:pt idx="4526">
                  <c:v>96.82706</c:v>
                </c:pt>
                <c:pt idx="4527">
                  <c:v>96.82156</c:v>
                </c:pt>
                <c:pt idx="4528">
                  <c:v>96.81609</c:v>
                </c:pt>
                <c:pt idx="4529">
                  <c:v>96.81109</c:v>
                </c:pt>
                <c:pt idx="4530">
                  <c:v>96.8068</c:v>
                </c:pt>
                <c:pt idx="4531">
                  <c:v>96.80343</c:v>
                </c:pt>
                <c:pt idx="4532">
                  <c:v>96.8009</c:v>
                </c:pt>
                <c:pt idx="4533">
                  <c:v>96.79888</c:v>
                </c:pt>
                <c:pt idx="4534">
                  <c:v>96.79684</c:v>
                </c:pt>
                <c:pt idx="4535">
                  <c:v>96.7943</c:v>
                </c:pt>
                <c:pt idx="4536">
                  <c:v>96.79092</c:v>
                </c:pt>
                <c:pt idx="4537">
                  <c:v>96.78657</c:v>
                </c:pt>
                <c:pt idx="4538">
                  <c:v>96.78139</c:v>
                </c:pt>
                <c:pt idx="4539">
                  <c:v>96.77576</c:v>
                </c:pt>
                <c:pt idx="4540">
                  <c:v>96.77008</c:v>
                </c:pt>
                <c:pt idx="4541">
                  <c:v>96.76467</c:v>
                </c:pt>
                <c:pt idx="4542">
                  <c:v>96.7597</c:v>
                </c:pt>
                <c:pt idx="4543">
                  <c:v>96.7552</c:v>
                </c:pt>
                <c:pt idx="4544">
                  <c:v>96.75103</c:v>
                </c:pt>
                <c:pt idx="4545">
                  <c:v>96.74706</c:v>
                </c:pt>
                <c:pt idx="4546">
                  <c:v>96.7431</c:v>
                </c:pt>
                <c:pt idx="4547">
                  <c:v>96.73918</c:v>
                </c:pt>
                <c:pt idx="4548">
                  <c:v>96.73512</c:v>
                </c:pt>
                <c:pt idx="4549">
                  <c:v>96.73093</c:v>
                </c:pt>
                <c:pt idx="4550">
                  <c:v>96.72655</c:v>
                </c:pt>
                <c:pt idx="4551">
                  <c:v>96.72203</c:v>
                </c:pt>
                <c:pt idx="4552">
                  <c:v>96.71741</c:v>
                </c:pt>
                <c:pt idx="4553">
                  <c:v>96.7129</c:v>
                </c:pt>
                <c:pt idx="4554">
                  <c:v>96.7087</c:v>
                </c:pt>
                <c:pt idx="4555">
                  <c:v>96.70501</c:v>
                </c:pt>
                <c:pt idx="4556">
                  <c:v>96.7019</c:v>
                </c:pt>
                <c:pt idx="4557">
                  <c:v>96.6993</c:v>
                </c:pt>
                <c:pt idx="4558">
                  <c:v>96.69688</c:v>
                </c:pt>
                <c:pt idx="4559">
                  <c:v>96.6943</c:v>
                </c:pt>
                <c:pt idx="4560">
                  <c:v>96.69115</c:v>
                </c:pt>
                <c:pt idx="4561">
                  <c:v>96.68719</c:v>
                </c:pt>
                <c:pt idx="4562">
                  <c:v>96.68237</c:v>
                </c:pt>
                <c:pt idx="4563">
                  <c:v>96.67686</c:v>
                </c:pt>
                <c:pt idx="4564">
                  <c:v>96.67095</c:v>
                </c:pt>
                <c:pt idx="4565">
                  <c:v>96.66498</c:v>
                </c:pt>
                <c:pt idx="4566">
                  <c:v>96.65921</c:v>
                </c:pt>
                <c:pt idx="4567">
                  <c:v>96.65379</c:v>
                </c:pt>
                <c:pt idx="4568">
                  <c:v>96.64871</c:v>
                </c:pt>
                <c:pt idx="4569">
                  <c:v>96.64398</c:v>
                </c:pt>
                <c:pt idx="4570">
                  <c:v>96.63951</c:v>
                </c:pt>
                <c:pt idx="4571">
                  <c:v>96.63523</c:v>
                </c:pt>
                <c:pt idx="4572">
                  <c:v>96.63104</c:v>
                </c:pt>
                <c:pt idx="4573">
                  <c:v>96.62689</c:v>
                </c:pt>
                <c:pt idx="4574">
                  <c:v>96.62264</c:v>
                </c:pt>
                <c:pt idx="4575">
                  <c:v>96.6182</c:v>
                </c:pt>
                <c:pt idx="4576">
                  <c:v>96.61349</c:v>
                </c:pt>
                <c:pt idx="4577">
                  <c:v>96.60844</c:v>
                </c:pt>
                <c:pt idx="4578">
                  <c:v>96.60313</c:v>
                </c:pt>
                <c:pt idx="4579">
                  <c:v>96.59763</c:v>
                </c:pt>
                <c:pt idx="4580">
                  <c:v>96.59208</c:v>
                </c:pt>
                <c:pt idx="4581">
                  <c:v>96.58668</c:v>
                </c:pt>
                <c:pt idx="4582">
                  <c:v>96.58149</c:v>
                </c:pt>
                <c:pt idx="4583">
                  <c:v>96.57665</c:v>
                </c:pt>
                <c:pt idx="4584">
                  <c:v>96.57222</c:v>
                </c:pt>
                <c:pt idx="4585">
                  <c:v>96.56828</c:v>
                </c:pt>
                <c:pt idx="4586">
                  <c:v>96.56485</c:v>
                </c:pt>
                <c:pt idx="4587">
                  <c:v>96.56191</c:v>
                </c:pt>
                <c:pt idx="4588">
                  <c:v>96.55931</c:v>
                </c:pt>
                <c:pt idx="4589">
                  <c:v>96.5568</c:v>
                </c:pt>
                <c:pt idx="4590">
                  <c:v>96.55412</c:v>
                </c:pt>
                <c:pt idx="4591">
                  <c:v>96.55094</c:v>
                </c:pt>
                <c:pt idx="4592">
                  <c:v>96.54718</c:v>
                </c:pt>
                <c:pt idx="4593">
                  <c:v>96.54281</c:v>
                </c:pt>
                <c:pt idx="4594">
                  <c:v>96.5381</c:v>
                </c:pt>
                <c:pt idx="4595">
                  <c:v>96.53336</c:v>
                </c:pt>
                <c:pt idx="4596">
                  <c:v>96.52905</c:v>
                </c:pt>
                <c:pt idx="4597">
                  <c:v>96.52533</c:v>
                </c:pt>
                <c:pt idx="4598">
                  <c:v>96.52234</c:v>
                </c:pt>
                <c:pt idx="4599">
                  <c:v>96.51988</c:v>
                </c:pt>
                <c:pt idx="4600">
                  <c:v>96.51759</c:v>
                </c:pt>
                <c:pt idx="4601">
                  <c:v>96.51508</c:v>
                </c:pt>
                <c:pt idx="4602">
                  <c:v>96.512</c:v>
                </c:pt>
                <c:pt idx="4603">
                  <c:v>96.50815</c:v>
                </c:pt>
                <c:pt idx="4604">
                  <c:v>96.50349</c:v>
                </c:pt>
                <c:pt idx="4605">
                  <c:v>96.49816</c:v>
                </c:pt>
                <c:pt idx="4606">
                  <c:v>96.4924</c:v>
                </c:pt>
                <c:pt idx="4607">
                  <c:v>96.48651</c:v>
                </c:pt>
                <c:pt idx="4608">
                  <c:v>96.48079</c:v>
                </c:pt>
                <c:pt idx="4609">
                  <c:v>96.47543</c:v>
                </c:pt>
                <c:pt idx="4610">
                  <c:v>96.4705</c:v>
                </c:pt>
                <c:pt idx="4611">
                  <c:v>96.46611</c:v>
                </c:pt>
                <c:pt idx="4612">
                  <c:v>96.46218</c:v>
                </c:pt>
                <c:pt idx="4613">
                  <c:v>96.45862</c:v>
                </c:pt>
                <c:pt idx="4614">
                  <c:v>96.45537</c:v>
                </c:pt>
                <c:pt idx="4615">
                  <c:v>96.45223</c:v>
                </c:pt>
                <c:pt idx="4616">
                  <c:v>96.44913</c:v>
                </c:pt>
                <c:pt idx="4617">
                  <c:v>96.44597</c:v>
                </c:pt>
                <c:pt idx="4618">
                  <c:v>96.44264</c:v>
                </c:pt>
                <c:pt idx="4619">
                  <c:v>96.439</c:v>
                </c:pt>
                <c:pt idx="4620">
                  <c:v>96.43499</c:v>
                </c:pt>
                <c:pt idx="4621">
                  <c:v>96.43049</c:v>
                </c:pt>
                <c:pt idx="4622">
                  <c:v>96.42542</c:v>
                </c:pt>
                <c:pt idx="4623">
                  <c:v>96.4199</c:v>
                </c:pt>
                <c:pt idx="4624">
                  <c:v>96.41403</c:v>
                </c:pt>
                <c:pt idx="4625">
                  <c:v>96.40807</c:v>
                </c:pt>
                <c:pt idx="4626">
                  <c:v>96.40227</c:v>
                </c:pt>
                <c:pt idx="4627">
                  <c:v>96.39677</c:v>
                </c:pt>
                <c:pt idx="4628">
                  <c:v>96.39175</c:v>
                </c:pt>
                <c:pt idx="4629">
                  <c:v>96.38712</c:v>
                </c:pt>
                <c:pt idx="4630">
                  <c:v>96.3828</c:v>
                </c:pt>
                <c:pt idx="4631">
                  <c:v>96.37869</c:v>
                </c:pt>
                <c:pt idx="4632">
                  <c:v>96.37475</c:v>
                </c:pt>
                <c:pt idx="4633">
                  <c:v>96.37108</c:v>
                </c:pt>
                <c:pt idx="4634">
                  <c:v>96.36773</c:v>
                </c:pt>
                <c:pt idx="4635">
                  <c:v>96.36494</c:v>
                </c:pt>
                <c:pt idx="4636">
                  <c:v>96.36267</c:v>
                </c:pt>
                <c:pt idx="4637">
                  <c:v>96.36089</c:v>
                </c:pt>
                <c:pt idx="4638">
                  <c:v>96.35931</c:v>
                </c:pt>
                <c:pt idx="4639">
                  <c:v>96.35757</c:v>
                </c:pt>
                <c:pt idx="4640">
                  <c:v>96.35535</c:v>
                </c:pt>
                <c:pt idx="4641">
                  <c:v>96.35242</c:v>
                </c:pt>
                <c:pt idx="4642">
                  <c:v>96.34875</c:v>
                </c:pt>
                <c:pt idx="4643">
                  <c:v>96.34439</c:v>
                </c:pt>
                <c:pt idx="4644">
                  <c:v>96.33952</c:v>
                </c:pt>
                <c:pt idx="4645">
                  <c:v>96.33437</c:v>
                </c:pt>
                <c:pt idx="4646">
                  <c:v>96.32918</c:v>
                </c:pt>
                <c:pt idx="4647">
                  <c:v>96.32409</c:v>
                </c:pt>
                <c:pt idx="4648">
                  <c:v>96.31921</c:v>
                </c:pt>
                <c:pt idx="4649">
                  <c:v>96.31467</c:v>
                </c:pt>
                <c:pt idx="4650">
                  <c:v>96.3106</c:v>
                </c:pt>
                <c:pt idx="4651">
                  <c:v>96.30704</c:v>
                </c:pt>
                <c:pt idx="4652">
                  <c:v>96.30401</c:v>
                </c:pt>
                <c:pt idx="4653">
                  <c:v>96.30136</c:v>
                </c:pt>
                <c:pt idx="4654">
                  <c:v>96.29895</c:v>
                </c:pt>
                <c:pt idx="4655">
                  <c:v>96.2966</c:v>
                </c:pt>
                <c:pt idx="4656">
                  <c:v>96.29406</c:v>
                </c:pt>
                <c:pt idx="4657">
                  <c:v>96.29127</c:v>
                </c:pt>
                <c:pt idx="4658">
                  <c:v>96.28815</c:v>
                </c:pt>
                <c:pt idx="4659">
                  <c:v>96.28481</c:v>
                </c:pt>
                <c:pt idx="4660">
                  <c:v>96.28128</c:v>
                </c:pt>
                <c:pt idx="4661">
                  <c:v>96.27763</c:v>
                </c:pt>
                <c:pt idx="4662">
                  <c:v>96.2739</c:v>
                </c:pt>
                <c:pt idx="4663">
                  <c:v>96.27</c:v>
                </c:pt>
                <c:pt idx="4664">
                  <c:v>96.26601</c:v>
                </c:pt>
                <c:pt idx="4665">
                  <c:v>96.26192</c:v>
                </c:pt>
                <c:pt idx="4666">
                  <c:v>96.25783</c:v>
                </c:pt>
                <c:pt idx="4667">
                  <c:v>96.25387</c:v>
                </c:pt>
                <c:pt idx="4668">
                  <c:v>96.25014</c:v>
                </c:pt>
                <c:pt idx="4669">
                  <c:v>96.24661</c:v>
                </c:pt>
                <c:pt idx="4670">
                  <c:v>96.24319</c:v>
                </c:pt>
                <c:pt idx="4671">
                  <c:v>96.23964</c:v>
                </c:pt>
                <c:pt idx="4672">
                  <c:v>96.23575</c:v>
                </c:pt>
                <c:pt idx="4673">
                  <c:v>96.23143</c:v>
                </c:pt>
                <c:pt idx="4674">
                  <c:v>96.22663</c:v>
                </c:pt>
                <c:pt idx="4675">
                  <c:v>96.22154</c:v>
                </c:pt>
                <c:pt idx="4676">
                  <c:v>96.21634</c:v>
                </c:pt>
                <c:pt idx="4677">
                  <c:v>96.2114</c:v>
                </c:pt>
                <c:pt idx="4678">
                  <c:v>96.20691</c:v>
                </c:pt>
                <c:pt idx="4679">
                  <c:v>96.20308</c:v>
                </c:pt>
                <c:pt idx="4680">
                  <c:v>96.19993</c:v>
                </c:pt>
                <c:pt idx="4681">
                  <c:v>96.19736</c:v>
                </c:pt>
                <c:pt idx="4682">
                  <c:v>96.19523</c:v>
                </c:pt>
                <c:pt idx="4683">
                  <c:v>96.1933</c:v>
                </c:pt>
                <c:pt idx="4684">
                  <c:v>96.19125</c:v>
                </c:pt>
                <c:pt idx="4685">
                  <c:v>96.18889</c:v>
                </c:pt>
                <c:pt idx="4686">
                  <c:v>96.18594</c:v>
                </c:pt>
                <c:pt idx="4687">
                  <c:v>96.18237</c:v>
                </c:pt>
                <c:pt idx="4688">
                  <c:v>96.17825</c:v>
                </c:pt>
                <c:pt idx="4689">
                  <c:v>96.17377</c:v>
                </c:pt>
                <c:pt idx="4690">
                  <c:v>96.16914</c:v>
                </c:pt>
                <c:pt idx="4691">
                  <c:v>96.16468</c:v>
                </c:pt>
                <c:pt idx="4692">
                  <c:v>96.16048</c:v>
                </c:pt>
                <c:pt idx="4693">
                  <c:v>96.15664</c:v>
                </c:pt>
                <c:pt idx="4694">
                  <c:v>96.15305</c:v>
                </c:pt>
                <c:pt idx="4695">
                  <c:v>96.14964</c:v>
                </c:pt>
                <c:pt idx="4696">
                  <c:v>96.14625</c:v>
                </c:pt>
                <c:pt idx="4697">
                  <c:v>96.14297</c:v>
                </c:pt>
                <c:pt idx="4698">
                  <c:v>96.13984</c:v>
                </c:pt>
                <c:pt idx="4699">
                  <c:v>96.13699</c:v>
                </c:pt>
                <c:pt idx="4700">
                  <c:v>96.13449</c:v>
                </c:pt>
                <c:pt idx="4701">
                  <c:v>96.13227</c:v>
                </c:pt>
                <c:pt idx="4702">
                  <c:v>96.13008</c:v>
                </c:pt>
                <c:pt idx="4703">
                  <c:v>96.12763</c:v>
                </c:pt>
                <c:pt idx="4704">
                  <c:v>96.12453</c:v>
                </c:pt>
                <c:pt idx="4705">
                  <c:v>96.12061</c:v>
                </c:pt>
                <c:pt idx="4706">
                  <c:v>96.11586</c:v>
                </c:pt>
                <c:pt idx="4707">
                  <c:v>96.11053</c:v>
                </c:pt>
                <c:pt idx="4708">
                  <c:v>96.10498</c:v>
                </c:pt>
                <c:pt idx="4709">
                  <c:v>96.09965</c:v>
                </c:pt>
                <c:pt idx="4710">
                  <c:v>96.09496</c:v>
                </c:pt>
                <c:pt idx="4711">
                  <c:v>96.09119</c:v>
                </c:pt>
                <c:pt idx="4712">
                  <c:v>96.08839</c:v>
                </c:pt>
                <c:pt idx="4713">
                  <c:v>96.08656</c:v>
                </c:pt>
                <c:pt idx="4714">
                  <c:v>96.08553</c:v>
                </c:pt>
                <c:pt idx="4715">
                  <c:v>96.08502</c:v>
                </c:pt>
                <c:pt idx="4716">
                  <c:v>96.08467</c:v>
                </c:pt>
                <c:pt idx="4717">
                  <c:v>96.08421</c:v>
                </c:pt>
                <c:pt idx="4718">
                  <c:v>96.08337</c:v>
                </c:pt>
                <c:pt idx="4719">
                  <c:v>96.08189</c:v>
                </c:pt>
                <c:pt idx="4720">
                  <c:v>96.07976</c:v>
                </c:pt>
                <c:pt idx="4721">
                  <c:v>96.07702</c:v>
                </c:pt>
                <c:pt idx="4722">
                  <c:v>96.07388</c:v>
                </c:pt>
                <c:pt idx="4723">
                  <c:v>96.07053</c:v>
                </c:pt>
                <c:pt idx="4724">
                  <c:v>96.06713</c:v>
                </c:pt>
                <c:pt idx="4725">
                  <c:v>96.06377</c:v>
                </c:pt>
                <c:pt idx="4726">
                  <c:v>96.06042</c:v>
                </c:pt>
                <c:pt idx="4727">
                  <c:v>96.05704</c:v>
                </c:pt>
                <c:pt idx="4728">
                  <c:v>96.05348</c:v>
                </c:pt>
                <c:pt idx="4729">
                  <c:v>96.04983</c:v>
                </c:pt>
                <c:pt idx="4730">
                  <c:v>96.04609</c:v>
                </c:pt>
                <c:pt idx="4731">
                  <c:v>96.04245</c:v>
                </c:pt>
                <c:pt idx="4732">
                  <c:v>96.03905</c:v>
                </c:pt>
                <c:pt idx="4733">
                  <c:v>96.03608</c:v>
                </c:pt>
                <c:pt idx="4734">
                  <c:v>96.03347</c:v>
                </c:pt>
                <c:pt idx="4735">
                  <c:v>96.03128</c:v>
                </c:pt>
                <c:pt idx="4736">
                  <c:v>96.02937</c:v>
                </c:pt>
                <c:pt idx="4737">
                  <c:v>96.02763</c:v>
                </c:pt>
                <c:pt idx="4738">
                  <c:v>96.02602</c:v>
                </c:pt>
                <c:pt idx="4739">
                  <c:v>96.02451</c:v>
                </c:pt>
                <c:pt idx="4740">
                  <c:v>96.02307</c:v>
                </c:pt>
                <c:pt idx="4741">
                  <c:v>96.02166</c:v>
                </c:pt>
                <c:pt idx="4742">
                  <c:v>96.02022</c:v>
                </c:pt>
                <c:pt idx="4743">
                  <c:v>96.0187</c:v>
                </c:pt>
                <c:pt idx="4744">
                  <c:v>96.01701</c:v>
                </c:pt>
                <c:pt idx="4745">
                  <c:v>96.01513</c:v>
                </c:pt>
                <c:pt idx="4746">
                  <c:v>96.01305</c:v>
                </c:pt>
                <c:pt idx="4747">
                  <c:v>96.01077</c:v>
                </c:pt>
                <c:pt idx="4748">
                  <c:v>96.00828</c:v>
                </c:pt>
                <c:pt idx="4749">
                  <c:v>96.00559</c:v>
                </c:pt>
                <c:pt idx="4750">
                  <c:v>96.00271</c:v>
                </c:pt>
                <c:pt idx="4751">
                  <c:v>95.99969</c:v>
                </c:pt>
                <c:pt idx="4752">
                  <c:v>95.99661</c:v>
                </c:pt>
                <c:pt idx="4753">
                  <c:v>95.9937</c:v>
                </c:pt>
                <c:pt idx="4754">
                  <c:v>95.99107</c:v>
                </c:pt>
                <c:pt idx="4755">
                  <c:v>95.98881</c:v>
                </c:pt>
                <c:pt idx="4756">
                  <c:v>95.98685</c:v>
                </c:pt>
                <c:pt idx="4757">
                  <c:v>95.98494</c:v>
                </c:pt>
                <c:pt idx="4758">
                  <c:v>95.98273</c:v>
                </c:pt>
                <c:pt idx="4759">
                  <c:v>95.97993</c:v>
                </c:pt>
                <c:pt idx="4760">
                  <c:v>95.97636</c:v>
                </c:pt>
                <c:pt idx="4761">
                  <c:v>95.9722</c:v>
                </c:pt>
                <c:pt idx="4762">
                  <c:v>95.96783</c:v>
                </c:pt>
                <c:pt idx="4763">
                  <c:v>95.96385</c:v>
                </c:pt>
                <c:pt idx="4764">
                  <c:v>95.96069</c:v>
                </c:pt>
                <c:pt idx="4765">
                  <c:v>95.95864</c:v>
                </c:pt>
                <c:pt idx="4766">
                  <c:v>95.95768</c:v>
                </c:pt>
                <c:pt idx="4767">
                  <c:v>95.95743</c:v>
                </c:pt>
                <c:pt idx="4768">
                  <c:v>95.95741</c:v>
                </c:pt>
                <c:pt idx="4769">
                  <c:v>95.95724</c:v>
                </c:pt>
                <c:pt idx="4770">
                  <c:v>95.95663</c:v>
                </c:pt>
                <c:pt idx="4771">
                  <c:v>95.95564</c:v>
                </c:pt>
                <c:pt idx="4772">
                  <c:v>95.95446</c:v>
                </c:pt>
                <c:pt idx="4773">
                  <c:v>95.95332</c:v>
                </c:pt>
                <c:pt idx="4774">
                  <c:v>95.95242</c:v>
                </c:pt>
                <c:pt idx="4775">
                  <c:v>95.95169</c:v>
                </c:pt>
                <c:pt idx="4776">
                  <c:v>95.95102</c:v>
                </c:pt>
                <c:pt idx="4777">
                  <c:v>95.95013</c:v>
                </c:pt>
                <c:pt idx="4778">
                  <c:v>95.94878</c:v>
                </c:pt>
                <c:pt idx="4779">
                  <c:v>95.94695</c:v>
                </c:pt>
                <c:pt idx="4780">
                  <c:v>95.94457</c:v>
                </c:pt>
                <c:pt idx="4781">
                  <c:v>95.94183</c:v>
                </c:pt>
                <c:pt idx="4782">
                  <c:v>95.93884</c:v>
                </c:pt>
                <c:pt idx="4783">
                  <c:v>95.93567</c:v>
                </c:pt>
                <c:pt idx="4784">
                  <c:v>95.93237</c:v>
                </c:pt>
                <c:pt idx="4785">
                  <c:v>95.92887</c:v>
                </c:pt>
                <c:pt idx="4786">
                  <c:v>95.92519</c:v>
                </c:pt>
                <c:pt idx="4787">
                  <c:v>95.92139</c:v>
                </c:pt>
                <c:pt idx="4788">
                  <c:v>95.91759</c:v>
                </c:pt>
                <c:pt idx="4789">
                  <c:v>95.91399</c:v>
                </c:pt>
                <c:pt idx="4790">
                  <c:v>95.91077</c:v>
                </c:pt>
                <c:pt idx="4791">
                  <c:v>95.90797</c:v>
                </c:pt>
                <c:pt idx="4792">
                  <c:v>95.90559</c:v>
                </c:pt>
                <c:pt idx="4793">
                  <c:v>95.90353</c:v>
                </c:pt>
                <c:pt idx="4794">
                  <c:v>95.9016</c:v>
                </c:pt>
                <c:pt idx="4795">
                  <c:v>95.89964</c:v>
                </c:pt>
                <c:pt idx="4796">
                  <c:v>95.89753</c:v>
                </c:pt>
                <c:pt idx="4797">
                  <c:v>95.89525</c:v>
                </c:pt>
                <c:pt idx="4798">
                  <c:v>95.89288</c:v>
                </c:pt>
                <c:pt idx="4799">
                  <c:v>95.89058</c:v>
                </c:pt>
                <c:pt idx="4800">
                  <c:v>95.88849</c:v>
                </c:pt>
                <c:pt idx="4801">
                  <c:v>95.88679</c:v>
                </c:pt>
                <c:pt idx="4802">
                  <c:v>95.88554</c:v>
                </c:pt>
                <c:pt idx="4803">
                  <c:v>95.88474</c:v>
                </c:pt>
                <c:pt idx="4804">
                  <c:v>95.88428</c:v>
                </c:pt>
                <c:pt idx="4805">
                  <c:v>95.88403</c:v>
                </c:pt>
                <c:pt idx="4806">
                  <c:v>95.88385</c:v>
                </c:pt>
                <c:pt idx="4807">
                  <c:v>95.88366</c:v>
                </c:pt>
                <c:pt idx="4808">
                  <c:v>95.88348</c:v>
                </c:pt>
                <c:pt idx="4809">
                  <c:v>95.88335</c:v>
                </c:pt>
                <c:pt idx="4810">
                  <c:v>95.88338</c:v>
                </c:pt>
                <c:pt idx="4811">
                  <c:v>95.88366</c:v>
                </c:pt>
                <c:pt idx="4812">
                  <c:v>95.88411</c:v>
                </c:pt>
                <c:pt idx="4813">
                  <c:v>95.8847</c:v>
                </c:pt>
                <c:pt idx="4814">
                  <c:v>95.88521</c:v>
                </c:pt>
                <c:pt idx="4815">
                  <c:v>95.88556</c:v>
                </c:pt>
                <c:pt idx="4816">
                  <c:v>95.88568</c:v>
                </c:pt>
                <c:pt idx="4817">
                  <c:v>95.88562</c:v>
                </c:pt>
                <c:pt idx="4818">
                  <c:v>95.88554</c:v>
                </c:pt>
                <c:pt idx="4819">
                  <c:v>95.88565</c:v>
                </c:pt>
                <c:pt idx="4820">
                  <c:v>95.88607</c:v>
                </c:pt>
                <c:pt idx="4821">
                  <c:v>95.88692</c:v>
                </c:pt>
                <c:pt idx="4822">
                  <c:v>95.88805</c:v>
                </c:pt>
                <c:pt idx="4823">
                  <c:v>95.88945</c:v>
                </c:pt>
                <c:pt idx="4824">
                  <c:v>95.89091</c:v>
                </c:pt>
                <c:pt idx="4825">
                  <c:v>95.89241</c:v>
                </c:pt>
                <c:pt idx="4826">
                  <c:v>95.89388</c:v>
                </c:pt>
                <c:pt idx="4827">
                  <c:v>95.8954</c:v>
                </c:pt>
                <c:pt idx="4828">
                  <c:v>95.89691</c:v>
                </c:pt>
                <c:pt idx="4829">
                  <c:v>95.89837</c:v>
                </c:pt>
                <c:pt idx="4830">
                  <c:v>95.89966</c:v>
                </c:pt>
                <c:pt idx="4831">
                  <c:v>95.90069</c:v>
                </c:pt>
                <c:pt idx="4832">
                  <c:v>95.90131</c:v>
                </c:pt>
                <c:pt idx="4833">
                  <c:v>95.90154</c:v>
                </c:pt>
                <c:pt idx="4834">
                  <c:v>95.90137</c:v>
                </c:pt>
                <c:pt idx="4835">
                  <c:v>95.90091</c:v>
                </c:pt>
                <c:pt idx="4836">
                  <c:v>95.9002</c:v>
                </c:pt>
                <c:pt idx="4837">
                  <c:v>95.89923</c:v>
                </c:pt>
                <c:pt idx="4838">
                  <c:v>95.89791</c:v>
                </c:pt>
                <c:pt idx="4839">
                  <c:v>95.89621</c:v>
                </c:pt>
                <c:pt idx="4840">
                  <c:v>95.8941</c:v>
                </c:pt>
                <c:pt idx="4841">
                  <c:v>95.89166</c:v>
                </c:pt>
                <c:pt idx="4842">
                  <c:v>95.88913</c:v>
                </c:pt>
                <c:pt idx="4843">
                  <c:v>95.88678</c:v>
                </c:pt>
                <c:pt idx="4844">
                  <c:v>95.88484</c:v>
                </c:pt>
                <c:pt idx="4845">
                  <c:v>95.88342</c:v>
                </c:pt>
                <c:pt idx="4846">
                  <c:v>95.88255</c:v>
                </c:pt>
                <c:pt idx="4847">
                  <c:v>95.88206</c:v>
                </c:pt>
                <c:pt idx="4848">
                  <c:v>95.88177</c:v>
                </c:pt>
                <c:pt idx="4849">
                  <c:v>95.88152</c:v>
                </c:pt>
                <c:pt idx="4850">
                  <c:v>95.88129</c:v>
                </c:pt>
                <c:pt idx="4851">
                  <c:v>95.88101</c:v>
                </c:pt>
                <c:pt idx="4852">
                  <c:v>95.8808</c:v>
                </c:pt>
                <c:pt idx="4853">
                  <c:v>95.88068</c:v>
                </c:pt>
                <c:pt idx="4854">
                  <c:v>95.88058</c:v>
                </c:pt>
                <c:pt idx="4855">
                  <c:v>95.88058</c:v>
                </c:pt>
                <c:pt idx="4856">
                  <c:v>95.88055</c:v>
                </c:pt>
                <c:pt idx="4857">
                  <c:v>95.88043</c:v>
                </c:pt>
                <c:pt idx="4858">
                  <c:v>95.88022</c:v>
                </c:pt>
                <c:pt idx="4859">
                  <c:v>95.87995</c:v>
                </c:pt>
                <c:pt idx="4860">
                  <c:v>95.87955</c:v>
                </c:pt>
                <c:pt idx="4861">
                  <c:v>95.87901</c:v>
                </c:pt>
                <c:pt idx="4862">
                  <c:v>95.87827</c:v>
                </c:pt>
                <c:pt idx="4863">
                  <c:v>95.87733</c:v>
                </c:pt>
                <c:pt idx="4864">
                  <c:v>95.87631</c:v>
                </c:pt>
                <c:pt idx="4865">
                  <c:v>95.87537</c:v>
                </c:pt>
                <c:pt idx="4866">
                  <c:v>95.87474</c:v>
                </c:pt>
                <c:pt idx="4867">
                  <c:v>95.8746</c:v>
                </c:pt>
                <c:pt idx="4868">
                  <c:v>95.87492</c:v>
                </c:pt>
                <c:pt idx="4869">
                  <c:v>95.87556</c:v>
                </c:pt>
                <c:pt idx="4870">
                  <c:v>95.87614</c:v>
                </c:pt>
                <c:pt idx="4871">
                  <c:v>95.87625</c:v>
                </c:pt>
                <c:pt idx="4872">
                  <c:v>95.87558</c:v>
                </c:pt>
                <c:pt idx="4873">
                  <c:v>95.87406</c:v>
                </c:pt>
                <c:pt idx="4874">
                  <c:v>95.87185</c:v>
                </c:pt>
                <c:pt idx="4875">
                  <c:v>95.86938</c:v>
                </c:pt>
                <c:pt idx="4876">
                  <c:v>95.86709</c:v>
                </c:pt>
                <c:pt idx="4877">
                  <c:v>95.86533</c:v>
                </c:pt>
                <c:pt idx="4878">
                  <c:v>95.86416</c:v>
                </c:pt>
                <c:pt idx="4879">
                  <c:v>95.86353</c:v>
                </c:pt>
                <c:pt idx="4880">
                  <c:v>95.86305</c:v>
                </c:pt>
                <c:pt idx="4881">
                  <c:v>95.86246</c:v>
                </c:pt>
                <c:pt idx="4882">
                  <c:v>95.86153</c:v>
                </c:pt>
                <c:pt idx="4883">
                  <c:v>95.86029</c:v>
                </c:pt>
                <c:pt idx="4884">
                  <c:v>95.85886</c:v>
                </c:pt>
                <c:pt idx="4885">
                  <c:v>95.85755</c:v>
                </c:pt>
                <c:pt idx="4886">
                  <c:v>95.85663</c:v>
                </c:pt>
                <c:pt idx="4887">
                  <c:v>95.85619</c:v>
                </c:pt>
                <c:pt idx="4888">
                  <c:v>95.85625</c:v>
                </c:pt>
                <c:pt idx="4889">
                  <c:v>95.8567</c:v>
                </c:pt>
                <c:pt idx="4890">
                  <c:v>95.85721</c:v>
                </c:pt>
                <c:pt idx="4891">
                  <c:v>95.8575</c:v>
                </c:pt>
                <c:pt idx="4892">
                  <c:v>95.85724</c:v>
                </c:pt>
                <c:pt idx="4893">
                  <c:v>95.85616</c:v>
                </c:pt>
                <c:pt idx="4894">
                  <c:v>95.85407</c:v>
                </c:pt>
                <c:pt idx="4895">
                  <c:v>95.85102</c:v>
                </c:pt>
                <c:pt idx="4896">
                  <c:v>95.84709</c:v>
                </c:pt>
                <c:pt idx="4897">
                  <c:v>95.84266</c:v>
                </c:pt>
                <c:pt idx="4898">
                  <c:v>95.83813</c:v>
                </c:pt>
                <c:pt idx="4899">
                  <c:v>95.83398</c:v>
                </c:pt>
                <c:pt idx="4900">
                  <c:v>95.83044</c:v>
                </c:pt>
                <c:pt idx="4901">
                  <c:v>95.8277</c:v>
                </c:pt>
                <c:pt idx="4902">
                  <c:v>95.82565</c:v>
                </c:pt>
                <c:pt idx="4903">
                  <c:v>95.82397</c:v>
                </c:pt>
                <c:pt idx="4904">
                  <c:v>95.82239</c:v>
                </c:pt>
                <c:pt idx="4905">
                  <c:v>95.82056</c:v>
                </c:pt>
                <c:pt idx="4906">
                  <c:v>95.81835</c:v>
                </c:pt>
                <c:pt idx="4907">
                  <c:v>95.81574</c:v>
                </c:pt>
                <c:pt idx="4908">
                  <c:v>95.81275</c:v>
                </c:pt>
                <c:pt idx="4909">
                  <c:v>95.80945</c:v>
                </c:pt>
                <c:pt idx="4910">
                  <c:v>95.80592</c:v>
                </c:pt>
                <c:pt idx="4911">
                  <c:v>95.80222</c:v>
                </c:pt>
                <c:pt idx="4912">
                  <c:v>95.79837</c:v>
                </c:pt>
                <c:pt idx="4913">
                  <c:v>95.79453</c:v>
                </c:pt>
                <c:pt idx="4914">
                  <c:v>95.79084</c:v>
                </c:pt>
                <c:pt idx="4915">
                  <c:v>95.78754</c:v>
                </c:pt>
                <c:pt idx="4916">
                  <c:v>95.78481</c:v>
                </c:pt>
                <c:pt idx="4917">
                  <c:v>95.78269</c:v>
                </c:pt>
                <c:pt idx="4918">
                  <c:v>95.78101</c:v>
                </c:pt>
                <c:pt idx="4919">
                  <c:v>95.77951</c:v>
                </c:pt>
                <c:pt idx="4920">
                  <c:v>95.7778</c:v>
                </c:pt>
                <c:pt idx="4921">
                  <c:v>95.7756</c:v>
                </c:pt>
                <c:pt idx="4922">
                  <c:v>95.77278</c:v>
                </c:pt>
                <c:pt idx="4923">
                  <c:v>95.76937</c:v>
                </c:pt>
                <c:pt idx="4924">
                  <c:v>95.76556</c:v>
                </c:pt>
                <c:pt idx="4925">
                  <c:v>95.76167</c:v>
                </c:pt>
                <c:pt idx="4926">
                  <c:v>95.75777</c:v>
                </c:pt>
                <c:pt idx="4927">
                  <c:v>95.75401</c:v>
                </c:pt>
                <c:pt idx="4928">
                  <c:v>95.75026</c:v>
                </c:pt>
                <c:pt idx="4929">
                  <c:v>95.74635</c:v>
                </c:pt>
                <c:pt idx="4930">
                  <c:v>95.74216</c:v>
                </c:pt>
                <c:pt idx="4931">
                  <c:v>95.73759</c:v>
                </c:pt>
                <c:pt idx="4932">
                  <c:v>95.73271</c:v>
                </c:pt>
                <c:pt idx="4933">
                  <c:v>95.72766</c:v>
                </c:pt>
                <c:pt idx="4934">
                  <c:v>95.72267</c:v>
                </c:pt>
                <c:pt idx="4935">
                  <c:v>95.71799</c:v>
                </c:pt>
                <c:pt idx="4936">
                  <c:v>95.71376</c:v>
                </c:pt>
                <c:pt idx="4937">
                  <c:v>95.70998</c:v>
                </c:pt>
                <c:pt idx="4938">
                  <c:v>95.70655</c:v>
                </c:pt>
                <c:pt idx="4939">
                  <c:v>95.70322</c:v>
                </c:pt>
                <c:pt idx="4940">
                  <c:v>95.69968</c:v>
                </c:pt>
                <c:pt idx="4941">
                  <c:v>95.69562</c:v>
                </c:pt>
                <c:pt idx="4942">
                  <c:v>95.69081</c:v>
                </c:pt>
                <c:pt idx="4943">
                  <c:v>95.6853</c:v>
                </c:pt>
                <c:pt idx="4944">
                  <c:v>95.67918</c:v>
                </c:pt>
                <c:pt idx="4945">
                  <c:v>95.67284</c:v>
                </c:pt>
                <c:pt idx="4946">
                  <c:v>95.66668</c:v>
                </c:pt>
                <c:pt idx="4947">
                  <c:v>95.66101</c:v>
                </c:pt>
                <c:pt idx="4948">
                  <c:v>95.65604</c:v>
                </c:pt>
                <c:pt idx="4949">
                  <c:v>95.65181</c:v>
                </c:pt>
                <c:pt idx="4950">
                  <c:v>95.64809</c:v>
                </c:pt>
                <c:pt idx="4951">
                  <c:v>95.64476</c:v>
                </c:pt>
                <c:pt idx="4952">
                  <c:v>95.64164</c:v>
                </c:pt>
                <c:pt idx="4953">
                  <c:v>95.63884</c:v>
                </c:pt>
                <c:pt idx="4954">
                  <c:v>95.63645</c:v>
                </c:pt>
                <c:pt idx="4955">
                  <c:v>95.63475</c:v>
                </c:pt>
                <c:pt idx="4956">
                  <c:v>95.63383</c:v>
                </c:pt>
                <c:pt idx="4957">
                  <c:v>95.63374</c:v>
                </c:pt>
                <c:pt idx="4958">
                  <c:v>95.63426</c:v>
                </c:pt>
                <c:pt idx="4959">
                  <c:v>95.63513</c:v>
                </c:pt>
                <c:pt idx="4960">
                  <c:v>95.63605</c:v>
                </c:pt>
                <c:pt idx="4961">
                  <c:v>95.63692</c:v>
                </c:pt>
                <c:pt idx="4962">
                  <c:v>95.63777</c:v>
                </c:pt>
                <c:pt idx="4963">
                  <c:v>95.63875</c:v>
                </c:pt>
                <c:pt idx="4964">
                  <c:v>95.64001</c:v>
                </c:pt>
                <c:pt idx="4965">
                  <c:v>95.64163</c:v>
                </c:pt>
                <c:pt idx="4966">
                  <c:v>95.64341</c:v>
                </c:pt>
                <c:pt idx="4967">
                  <c:v>95.64513</c:v>
                </c:pt>
                <c:pt idx="4968">
                  <c:v>95.64644</c:v>
                </c:pt>
                <c:pt idx="4969">
                  <c:v>95.64717</c:v>
                </c:pt>
                <c:pt idx="4970">
                  <c:v>95.64728</c:v>
                </c:pt>
                <c:pt idx="4971">
                  <c:v>95.64696</c:v>
                </c:pt>
                <c:pt idx="4972">
                  <c:v>95.64641</c:v>
                </c:pt>
                <c:pt idx="4973">
                  <c:v>95.64585</c:v>
                </c:pt>
                <c:pt idx="4974">
                  <c:v>95.6454</c:v>
                </c:pt>
                <c:pt idx="4975">
                  <c:v>95.64503</c:v>
                </c:pt>
                <c:pt idx="4976">
                  <c:v>95.64465</c:v>
                </c:pt>
                <c:pt idx="4977">
                  <c:v>95.64428</c:v>
                </c:pt>
                <c:pt idx="4978">
                  <c:v>95.64391</c:v>
                </c:pt>
                <c:pt idx="4979">
                  <c:v>95.64371</c:v>
                </c:pt>
                <c:pt idx="4980">
                  <c:v>95.64381</c:v>
                </c:pt>
                <c:pt idx="4981">
                  <c:v>95.6442</c:v>
                </c:pt>
                <c:pt idx="4982">
                  <c:v>95.64477</c:v>
                </c:pt>
                <c:pt idx="4983">
                  <c:v>95.64526</c:v>
                </c:pt>
                <c:pt idx="4984">
                  <c:v>95.6454</c:v>
                </c:pt>
                <c:pt idx="4985">
                  <c:v>95.6451</c:v>
                </c:pt>
                <c:pt idx="4986">
                  <c:v>95.64442</c:v>
                </c:pt>
                <c:pt idx="4987">
                  <c:v>95.6437</c:v>
                </c:pt>
                <c:pt idx="4988">
                  <c:v>95.64336</c:v>
                </c:pt>
                <c:pt idx="4989">
                  <c:v>95.64375</c:v>
                </c:pt>
                <c:pt idx="4990">
                  <c:v>95.64499</c:v>
                </c:pt>
                <c:pt idx="4991">
                  <c:v>95.64695</c:v>
                </c:pt>
                <c:pt idx="4992">
                  <c:v>95.64928</c:v>
                </c:pt>
                <c:pt idx="4993">
                  <c:v>95.65156</c:v>
                </c:pt>
                <c:pt idx="4994">
                  <c:v>95.65335</c:v>
                </c:pt>
                <c:pt idx="4995">
                  <c:v>95.65458</c:v>
                </c:pt>
                <c:pt idx="4996">
                  <c:v>95.6552</c:v>
                </c:pt>
                <c:pt idx="4997">
                  <c:v>95.6554</c:v>
                </c:pt>
                <c:pt idx="4998">
                  <c:v>95.6553</c:v>
                </c:pt>
                <c:pt idx="4999">
                  <c:v>95.65505</c:v>
                </c:pt>
                <c:pt idx="5000">
                  <c:v>95.65462</c:v>
                </c:pt>
                <c:pt idx="5001">
                  <c:v>95.65395</c:v>
                </c:pt>
                <c:pt idx="5002">
                  <c:v>95.65301</c:v>
                </c:pt>
                <c:pt idx="5003">
                  <c:v>95.65182</c:v>
                </c:pt>
                <c:pt idx="5004">
                  <c:v>95.65046</c:v>
                </c:pt>
                <c:pt idx="5005">
                  <c:v>95.64912</c:v>
                </c:pt>
                <c:pt idx="5006">
                  <c:v>95.64804</c:v>
                </c:pt>
                <c:pt idx="5007">
                  <c:v>95.64734</c:v>
                </c:pt>
                <c:pt idx="5008">
                  <c:v>95.64705</c:v>
                </c:pt>
                <c:pt idx="5009">
                  <c:v>95.64714</c:v>
                </c:pt>
                <c:pt idx="5010">
                  <c:v>95.6475</c:v>
                </c:pt>
                <c:pt idx="5011">
                  <c:v>95.64793</c:v>
                </c:pt>
                <c:pt idx="5012">
                  <c:v>95.64828</c:v>
                </c:pt>
                <c:pt idx="5013">
                  <c:v>95.6484</c:v>
                </c:pt>
                <c:pt idx="5014">
                  <c:v>95.64832</c:v>
                </c:pt>
                <c:pt idx="5015">
                  <c:v>95.64806</c:v>
                </c:pt>
                <c:pt idx="5016">
                  <c:v>95.64782</c:v>
                </c:pt>
                <c:pt idx="5017">
                  <c:v>95.64793</c:v>
                </c:pt>
                <c:pt idx="5018">
                  <c:v>95.64871</c:v>
                </c:pt>
                <c:pt idx="5019">
                  <c:v>95.65051</c:v>
                </c:pt>
                <c:pt idx="5020">
                  <c:v>95.65346</c:v>
                </c:pt>
                <c:pt idx="5021">
                  <c:v>95.6576</c:v>
                </c:pt>
                <c:pt idx="5022">
                  <c:v>95.66268</c:v>
                </c:pt>
                <c:pt idx="5023">
                  <c:v>95.66838</c:v>
                </c:pt>
                <c:pt idx="5024">
                  <c:v>95.67431</c:v>
                </c:pt>
                <c:pt idx="5025">
                  <c:v>95.68022</c:v>
                </c:pt>
                <c:pt idx="5026">
                  <c:v>95.68599</c:v>
                </c:pt>
                <c:pt idx="5027">
                  <c:v>95.69175</c:v>
                </c:pt>
                <c:pt idx="5028">
                  <c:v>95.69763</c:v>
                </c:pt>
                <c:pt idx="5029">
                  <c:v>95.70388</c:v>
                </c:pt>
                <c:pt idx="5030">
                  <c:v>95.71052</c:v>
                </c:pt>
                <c:pt idx="5031">
                  <c:v>95.71753</c:v>
                </c:pt>
                <c:pt idx="5032">
                  <c:v>95.72466</c:v>
                </c:pt>
                <c:pt idx="5033">
                  <c:v>95.7317</c:v>
                </c:pt>
                <c:pt idx="5034">
                  <c:v>95.73837</c:v>
                </c:pt>
                <c:pt idx="5035">
                  <c:v>95.74458</c:v>
                </c:pt>
                <c:pt idx="5036">
                  <c:v>95.75027</c:v>
                </c:pt>
                <c:pt idx="5037">
                  <c:v>95.75554</c:v>
                </c:pt>
                <c:pt idx="5038">
                  <c:v>95.76049</c:v>
                </c:pt>
                <c:pt idx="5039">
                  <c:v>95.76532</c:v>
                </c:pt>
                <c:pt idx="5040">
                  <c:v>95.77018</c:v>
                </c:pt>
                <c:pt idx="5041">
                  <c:v>95.77531</c:v>
                </c:pt>
                <c:pt idx="5042">
                  <c:v>95.78076</c:v>
                </c:pt>
                <c:pt idx="5043">
                  <c:v>95.78673</c:v>
                </c:pt>
                <c:pt idx="5044">
                  <c:v>95.79313</c:v>
                </c:pt>
                <c:pt idx="5045">
                  <c:v>95.79995</c:v>
                </c:pt>
                <c:pt idx="5046">
                  <c:v>95.80692</c:v>
                </c:pt>
                <c:pt idx="5047">
                  <c:v>95.81374</c:v>
                </c:pt>
                <c:pt idx="5048">
                  <c:v>95.82013</c:v>
                </c:pt>
                <c:pt idx="5049">
                  <c:v>95.82591</c:v>
                </c:pt>
                <c:pt idx="5050">
                  <c:v>95.83096</c:v>
                </c:pt>
                <c:pt idx="5051">
                  <c:v>95.83535</c:v>
                </c:pt>
                <c:pt idx="5052">
                  <c:v>95.83917</c:v>
                </c:pt>
                <c:pt idx="5053">
                  <c:v>95.84255</c:v>
                </c:pt>
                <c:pt idx="5054">
                  <c:v>95.84552</c:v>
                </c:pt>
                <c:pt idx="5055">
                  <c:v>95.84805</c:v>
                </c:pt>
                <c:pt idx="5056">
                  <c:v>95.85004</c:v>
                </c:pt>
                <c:pt idx="5057">
                  <c:v>95.85155</c:v>
                </c:pt>
                <c:pt idx="5058">
                  <c:v>95.85253</c:v>
                </c:pt>
                <c:pt idx="5059">
                  <c:v>95.85314</c:v>
                </c:pt>
                <c:pt idx="5060">
                  <c:v>95.85358</c:v>
                </c:pt>
                <c:pt idx="5061">
                  <c:v>95.8541</c:v>
                </c:pt>
                <c:pt idx="5062">
                  <c:v>95.85483</c:v>
                </c:pt>
                <c:pt idx="5063">
                  <c:v>95.8559</c:v>
                </c:pt>
                <c:pt idx="5064">
                  <c:v>95.85737</c:v>
                </c:pt>
                <c:pt idx="5065">
                  <c:v>95.85916</c:v>
                </c:pt>
                <c:pt idx="5066">
                  <c:v>95.86126</c:v>
                </c:pt>
                <c:pt idx="5067">
                  <c:v>95.86359</c:v>
                </c:pt>
                <c:pt idx="5068">
                  <c:v>95.86604</c:v>
                </c:pt>
                <c:pt idx="5069">
                  <c:v>95.86855</c:v>
                </c:pt>
                <c:pt idx="5070">
                  <c:v>95.87085</c:v>
                </c:pt>
                <c:pt idx="5071">
                  <c:v>95.87281</c:v>
                </c:pt>
                <c:pt idx="5072">
                  <c:v>95.87417</c:v>
                </c:pt>
                <c:pt idx="5073">
                  <c:v>95.87479</c:v>
                </c:pt>
                <c:pt idx="5074">
                  <c:v>95.87466</c:v>
                </c:pt>
                <c:pt idx="5075">
                  <c:v>95.8739</c:v>
                </c:pt>
                <c:pt idx="5076">
                  <c:v>95.87278</c:v>
                </c:pt>
                <c:pt idx="5077">
                  <c:v>95.87164</c:v>
                </c:pt>
                <c:pt idx="5078">
                  <c:v>95.87082</c:v>
                </c:pt>
                <c:pt idx="5079">
                  <c:v>95.87064</c:v>
                </c:pt>
                <c:pt idx="5080">
                  <c:v>95.87123</c:v>
                </c:pt>
                <c:pt idx="5081">
                  <c:v>95.87262</c:v>
                </c:pt>
                <c:pt idx="5082">
                  <c:v>95.87467</c:v>
                </c:pt>
                <c:pt idx="5083">
                  <c:v>95.87711</c:v>
                </c:pt>
                <c:pt idx="5084">
                  <c:v>95.87957</c:v>
                </c:pt>
                <c:pt idx="5085">
                  <c:v>95.88172</c:v>
                </c:pt>
                <c:pt idx="5086">
                  <c:v>95.88321</c:v>
                </c:pt>
                <c:pt idx="5087">
                  <c:v>95.88385</c:v>
                </c:pt>
                <c:pt idx="5088">
                  <c:v>95.88362</c:v>
                </c:pt>
                <c:pt idx="5089">
                  <c:v>95.88269</c:v>
                </c:pt>
                <c:pt idx="5090">
                  <c:v>95.88139</c:v>
                </c:pt>
                <c:pt idx="5091">
                  <c:v>95.88015</c:v>
                </c:pt>
                <c:pt idx="5092">
                  <c:v>95.8793</c:v>
                </c:pt>
                <c:pt idx="5093">
                  <c:v>95.87921</c:v>
                </c:pt>
                <c:pt idx="5094">
                  <c:v>95.88001</c:v>
                </c:pt>
                <c:pt idx="5095">
                  <c:v>95.88171</c:v>
                </c:pt>
                <c:pt idx="5096">
                  <c:v>95.88412</c:v>
                </c:pt>
                <c:pt idx="5097">
                  <c:v>95.88705</c:v>
                </c:pt>
                <c:pt idx="5098">
                  <c:v>95.89016</c:v>
                </c:pt>
                <c:pt idx="5099">
                  <c:v>95.89314</c:v>
                </c:pt>
                <c:pt idx="5100">
                  <c:v>95.89572</c:v>
                </c:pt>
                <c:pt idx="5101">
                  <c:v>95.89767</c:v>
                </c:pt>
                <c:pt idx="5102">
                  <c:v>95.89886</c:v>
                </c:pt>
                <c:pt idx="5103">
                  <c:v>95.89943</c:v>
                </c:pt>
                <c:pt idx="5104">
                  <c:v>95.89955</c:v>
                </c:pt>
                <c:pt idx="5105">
                  <c:v>95.89955</c:v>
                </c:pt>
                <c:pt idx="5106">
                  <c:v>95.89985</c:v>
                </c:pt>
                <c:pt idx="5107">
                  <c:v>95.90067</c:v>
                </c:pt>
                <c:pt idx="5108">
                  <c:v>95.90214</c:v>
                </c:pt>
                <c:pt idx="5109">
                  <c:v>95.90417</c:v>
                </c:pt>
                <c:pt idx="5110">
                  <c:v>95.90641</c:v>
                </c:pt>
                <c:pt idx="5111">
                  <c:v>95.90849</c:v>
                </c:pt>
                <c:pt idx="5112">
                  <c:v>95.91006</c:v>
                </c:pt>
                <c:pt idx="5113">
                  <c:v>95.91092</c:v>
                </c:pt>
                <c:pt idx="5114">
                  <c:v>95.91102</c:v>
                </c:pt>
                <c:pt idx="5115">
                  <c:v>95.91056</c:v>
                </c:pt>
                <c:pt idx="5116">
                  <c:v>95.90971</c:v>
                </c:pt>
                <c:pt idx="5117">
                  <c:v>95.9087</c:v>
                </c:pt>
                <c:pt idx="5118">
                  <c:v>95.90761</c:v>
                </c:pt>
                <c:pt idx="5119">
                  <c:v>95.90657</c:v>
                </c:pt>
                <c:pt idx="5120">
                  <c:v>95.90549</c:v>
                </c:pt>
                <c:pt idx="5121">
                  <c:v>95.90446</c:v>
                </c:pt>
                <c:pt idx="5122">
                  <c:v>95.9035</c:v>
                </c:pt>
                <c:pt idx="5123">
                  <c:v>95.9027</c:v>
                </c:pt>
                <c:pt idx="5124">
                  <c:v>95.90217</c:v>
                </c:pt>
                <c:pt idx="5125">
                  <c:v>95.90198</c:v>
                </c:pt>
                <c:pt idx="5126">
                  <c:v>95.90208</c:v>
                </c:pt>
                <c:pt idx="5127">
                  <c:v>95.90248</c:v>
                </c:pt>
                <c:pt idx="5128">
                  <c:v>95.90301</c:v>
                </c:pt>
                <c:pt idx="5129">
                  <c:v>95.90369</c:v>
                </c:pt>
                <c:pt idx="5130">
                  <c:v>95.90442</c:v>
                </c:pt>
                <c:pt idx="5131">
                  <c:v>95.90529</c:v>
                </c:pt>
                <c:pt idx="5132">
                  <c:v>95.90619</c:v>
                </c:pt>
                <c:pt idx="5133">
                  <c:v>95.90712</c:v>
                </c:pt>
                <c:pt idx="5134">
                  <c:v>95.90799</c:v>
                </c:pt>
                <c:pt idx="5135">
                  <c:v>95.9087</c:v>
                </c:pt>
                <c:pt idx="5136">
                  <c:v>95.90915</c:v>
                </c:pt>
                <c:pt idx="5137">
                  <c:v>95.90944</c:v>
                </c:pt>
                <c:pt idx="5138">
                  <c:v>95.90965</c:v>
                </c:pt>
                <c:pt idx="5139">
                  <c:v>95.91002</c:v>
                </c:pt>
                <c:pt idx="5140">
                  <c:v>95.91071</c:v>
                </c:pt>
                <c:pt idx="5141">
                  <c:v>95.91179</c:v>
                </c:pt>
                <c:pt idx="5142">
                  <c:v>95.91319</c:v>
                </c:pt>
                <c:pt idx="5143">
                  <c:v>95.91467</c:v>
                </c:pt>
                <c:pt idx="5144">
                  <c:v>95.91598</c:v>
                </c:pt>
                <c:pt idx="5145">
                  <c:v>95.9168</c:v>
                </c:pt>
                <c:pt idx="5146">
                  <c:v>95.91685</c:v>
                </c:pt>
                <c:pt idx="5147">
                  <c:v>95.91602</c:v>
                </c:pt>
                <c:pt idx="5148">
                  <c:v>95.9142</c:v>
                </c:pt>
                <c:pt idx="5149">
                  <c:v>95.91148</c:v>
                </c:pt>
                <c:pt idx="5150">
                  <c:v>95.90796</c:v>
                </c:pt>
                <c:pt idx="5151">
                  <c:v>95.90381</c:v>
                </c:pt>
                <c:pt idx="5152">
                  <c:v>95.8993</c:v>
                </c:pt>
                <c:pt idx="5153">
                  <c:v>95.8948</c:v>
                </c:pt>
                <c:pt idx="5154">
                  <c:v>95.89064</c:v>
                </c:pt>
                <c:pt idx="5155">
                  <c:v>95.88727</c:v>
                </c:pt>
                <c:pt idx="5156">
                  <c:v>95.88491</c:v>
                </c:pt>
                <c:pt idx="5157">
                  <c:v>95.88374</c:v>
                </c:pt>
                <c:pt idx="5158">
                  <c:v>95.88374</c:v>
                </c:pt>
                <c:pt idx="5159">
                  <c:v>95.8847</c:v>
                </c:pt>
                <c:pt idx="5160">
                  <c:v>95.88637</c:v>
                </c:pt>
                <c:pt idx="5161">
                  <c:v>95.88843</c:v>
                </c:pt>
                <c:pt idx="5162">
                  <c:v>95.89058</c:v>
                </c:pt>
                <c:pt idx="5163">
                  <c:v>95.89259</c:v>
                </c:pt>
                <c:pt idx="5164">
                  <c:v>95.8942</c:v>
                </c:pt>
                <c:pt idx="5165">
                  <c:v>95.89533</c:v>
                </c:pt>
                <c:pt idx="5166">
                  <c:v>95.89581</c:v>
                </c:pt>
                <c:pt idx="5167">
                  <c:v>95.89565</c:v>
                </c:pt>
                <c:pt idx="5168">
                  <c:v>95.89484</c:v>
                </c:pt>
                <c:pt idx="5169">
                  <c:v>95.89365</c:v>
                </c:pt>
                <c:pt idx="5170">
                  <c:v>95.89224</c:v>
                </c:pt>
                <c:pt idx="5171">
                  <c:v>95.8909</c:v>
                </c:pt>
                <c:pt idx="5172">
                  <c:v>95.88985</c:v>
                </c:pt>
                <c:pt idx="5173">
                  <c:v>95.88922</c:v>
                </c:pt>
                <c:pt idx="5174">
                  <c:v>95.88905</c:v>
                </c:pt>
                <c:pt idx="5175">
                  <c:v>95.88932</c:v>
                </c:pt>
                <c:pt idx="5176">
                  <c:v>95.88992</c:v>
                </c:pt>
                <c:pt idx="5177">
                  <c:v>95.89082</c:v>
                </c:pt>
                <c:pt idx="5178">
                  <c:v>95.89186</c:v>
                </c:pt>
                <c:pt idx="5179">
                  <c:v>95.89301</c:v>
                </c:pt>
                <c:pt idx="5180">
                  <c:v>95.89407</c:v>
                </c:pt>
                <c:pt idx="5181">
                  <c:v>95.8949</c:v>
                </c:pt>
                <c:pt idx="5182">
                  <c:v>95.89528</c:v>
                </c:pt>
                <c:pt idx="5183">
                  <c:v>95.8952</c:v>
                </c:pt>
                <c:pt idx="5184">
                  <c:v>95.89471</c:v>
                </c:pt>
                <c:pt idx="5185">
                  <c:v>95.8941</c:v>
                </c:pt>
                <c:pt idx="5186">
                  <c:v>95.89361</c:v>
                </c:pt>
                <c:pt idx="5187">
                  <c:v>95.89358</c:v>
                </c:pt>
                <c:pt idx="5188">
                  <c:v>95.89403</c:v>
                </c:pt>
                <c:pt idx="5189">
                  <c:v>95.89492</c:v>
                </c:pt>
                <c:pt idx="5190">
                  <c:v>95.89591</c:v>
                </c:pt>
                <c:pt idx="5191">
                  <c:v>95.89667</c:v>
                </c:pt>
                <c:pt idx="5192">
                  <c:v>95.89687</c:v>
                </c:pt>
                <c:pt idx="5193">
                  <c:v>95.89644</c:v>
                </c:pt>
                <c:pt idx="5194">
                  <c:v>95.89555</c:v>
                </c:pt>
                <c:pt idx="5195">
                  <c:v>95.8945</c:v>
                </c:pt>
                <c:pt idx="5196">
                  <c:v>95.89359</c:v>
                </c:pt>
                <c:pt idx="5197">
                  <c:v>95.89306</c:v>
                </c:pt>
                <c:pt idx="5198">
                  <c:v>95.89291</c:v>
                </c:pt>
                <c:pt idx="5199">
                  <c:v>95.89304</c:v>
                </c:pt>
                <c:pt idx="5200">
                  <c:v>95.89322</c:v>
                </c:pt>
                <c:pt idx="5201">
                  <c:v>95.89336</c:v>
                </c:pt>
                <c:pt idx="5202">
                  <c:v>95.89347</c:v>
                </c:pt>
                <c:pt idx="5203">
                  <c:v>95.89368</c:v>
                </c:pt>
                <c:pt idx="5204">
                  <c:v>95.89422</c:v>
                </c:pt>
                <c:pt idx="5205">
                  <c:v>95.89516</c:v>
                </c:pt>
                <c:pt idx="5206">
                  <c:v>95.89657</c:v>
                </c:pt>
                <c:pt idx="5207">
                  <c:v>95.89835</c:v>
                </c:pt>
                <c:pt idx="5208">
                  <c:v>95.9003</c:v>
                </c:pt>
                <c:pt idx="5209">
                  <c:v>95.90237</c:v>
                </c:pt>
                <c:pt idx="5210">
                  <c:v>95.90443</c:v>
                </c:pt>
                <c:pt idx="5211">
                  <c:v>95.90652</c:v>
                </c:pt>
                <c:pt idx="5212">
                  <c:v>95.90856</c:v>
                </c:pt>
                <c:pt idx="5213">
                  <c:v>95.91049</c:v>
                </c:pt>
                <c:pt idx="5214">
                  <c:v>95.91212</c:v>
                </c:pt>
                <c:pt idx="5215">
                  <c:v>95.91317</c:v>
                </c:pt>
                <c:pt idx="5216">
                  <c:v>95.91351</c:v>
                </c:pt>
                <c:pt idx="5217">
                  <c:v>95.91313</c:v>
                </c:pt>
                <c:pt idx="5218">
                  <c:v>95.91226</c:v>
                </c:pt>
                <c:pt idx="5219">
                  <c:v>95.91132</c:v>
                </c:pt>
                <c:pt idx="5220">
                  <c:v>95.91079</c:v>
                </c:pt>
                <c:pt idx="5221">
                  <c:v>95.91106</c:v>
                </c:pt>
                <c:pt idx="5222">
                  <c:v>95.91234</c:v>
                </c:pt>
                <c:pt idx="5223">
                  <c:v>95.91461</c:v>
                </c:pt>
                <c:pt idx="5224">
                  <c:v>95.91763</c:v>
                </c:pt>
                <c:pt idx="5225">
                  <c:v>95.92115</c:v>
                </c:pt>
                <c:pt idx="5226">
                  <c:v>95.92492</c:v>
                </c:pt>
                <c:pt idx="5227">
                  <c:v>95.92882</c:v>
                </c:pt>
                <c:pt idx="5228">
                  <c:v>95.93275</c:v>
                </c:pt>
                <c:pt idx="5229">
                  <c:v>95.93671</c:v>
                </c:pt>
                <c:pt idx="5230">
                  <c:v>95.94058</c:v>
                </c:pt>
                <c:pt idx="5231">
                  <c:v>95.94425</c:v>
                </c:pt>
                <c:pt idx="5232">
                  <c:v>95.94753</c:v>
                </c:pt>
                <c:pt idx="5233">
                  <c:v>95.95027</c:v>
                </c:pt>
                <c:pt idx="5234">
                  <c:v>95.9525</c:v>
                </c:pt>
                <c:pt idx="5235">
                  <c:v>95.95428</c:v>
                </c:pt>
                <c:pt idx="5236">
                  <c:v>95.9558</c:v>
                </c:pt>
                <c:pt idx="5237">
                  <c:v>95.95729</c:v>
                </c:pt>
                <c:pt idx="5238">
                  <c:v>95.95886</c:v>
                </c:pt>
                <c:pt idx="5239">
                  <c:v>95.96062</c:v>
                </c:pt>
                <c:pt idx="5240">
                  <c:v>95.96255</c:v>
                </c:pt>
                <c:pt idx="5241">
                  <c:v>95.96461</c:v>
                </c:pt>
                <c:pt idx="5242">
                  <c:v>95.96679</c:v>
                </c:pt>
                <c:pt idx="5243">
                  <c:v>95.96908</c:v>
                </c:pt>
                <c:pt idx="5244">
                  <c:v>95.97147</c:v>
                </c:pt>
                <c:pt idx="5245">
                  <c:v>95.97399</c:v>
                </c:pt>
                <c:pt idx="5246">
                  <c:v>95.97656</c:v>
                </c:pt>
                <c:pt idx="5247">
                  <c:v>95.97916</c:v>
                </c:pt>
                <c:pt idx="5248">
                  <c:v>95.98168</c:v>
                </c:pt>
                <c:pt idx="5249">
                  <c:v>95.98418</c:v>
                </c:pt>
                <c:pt idx="5250">
                  <c:v>95.9868</c:v>
                </c:pt>
                <c:pt idx="5251">
                  <c:v>95.98982</c:v>
                </c:pt>
                <c:pt idx="5252">
                  <c:v>95.99342</c:v>
                </c:pt>
                <c:pt idx="5253">
                  <c:v>95.9978</c:v>
                </c:pt>
                <c:pt idx="5254">
                  <c:v>96.00292</c:v>
                </c:pt>
                <c:pt idx="5255">
                  <c:v>96.00867</c:v>
                </c:pt>
                <c:pt idx="5256">
                  <c:v>96.01472</c:v>
                </c:pt>
                <c:pt idx="5257">
                  <c:v>96.02074</c:v>
                </c:pt>
                <c:pt idx="5258">
                  <c:v>96.02649</c:v>
                </c:pt>
                <c:pt idx="5259">
                  <c:v>96.03177</c:v>
                </c:pt>
                <c:pt idx="5260">
                  <c:v>96.03654</c:v>
                </c:pt>
                <c:pt idx="5261">
                  <c:v>96.0408</c:v>
                </c:pt>
                <c:pt idx="5262">
                  <c:v>96.04464</c:v>
                </c:pt>
                <c:pt idx="5263">
                  <c:v>96.04814</c:v>
                </c:pt>
                <c:pt idx="5264">
                  <c:v>96.05133</c:v>
                </c:pt>
                <c:pt idx="5265">
                  <c:v>96.05431</c:v>
                </c:pt>
                <c:pt idx="5266">
                  <c:v>96.05704</c:v>
                </c:pt>
                <c:pt idx="5267">
                  <c:v>96.05961</c:v>
                </c:pt>
                <c:pt idx="5268">
                  <c:v>96.06199</c:v>
                </c:pt>
                <c:pt idx="5269">
                  <c:v>96.06427</c:v>
                </c:pt>
                <c:pt idx="5270">
                  <c:v>96.06649</c:v>
                </c:pt>
                <c:pt idx="5271">
                  <c:v>96.06883</c:v>
                </c:pt>
                <c:pt idx="5272">
                  <c:v>96.07146</c:v>
                </c:pt>
                <c:pt idx="5273">
                  <c:v>96.07468</c:v>
                </c:pt>
                <c:pt idx="5274">
                  <c:v>96.07863</c:v>
                </c:pt>
                <c:pt idx="5275">
                  <c:v>96.08347</c:v>
                </c:pt>
                <c:pt idx="5276">
                  <c:v>96.08913</c:v>
                </c:pt>
                <c:pt idx="5277">
                  <c:v>96.09528</c:v>
                </c:pt>
                <c:pt idx="5278">
                  <c:v>96.10155</c:v>
                </c:pt>
                <c:pt idx="5279">
                  <c:v>96.10747</c:v>
                </c:pt>
                <c:pt idx="5280">
                  <c:v>96.11272</c:v>
                </c:pt>
                <c:pt idx="5281">
                  <c:v>96.11725</c:v>
                </c:pt>
                <c:pt idx="5282">
                  <c:v>96.12125</c:v>
                </c:pt>
                <c:pt idx="5283">
                  <c:v>96.12508</c:v>
                </c:pt>
                <c:pt idx="5284">
                  <c:v>96.12907</c:v>
                </c:pt>
                <c:pt idx="5285">
                  <c:v>96.13345</c:v>
                </c:pt>
                <c:pt idx="5286">
                  <c:v>96.13818</c:v>
                </c:pt>
                <c:pt idx="5287">
                  <c:v>96.14304</c:v>
                </c:pt>
                <c:pt idx="5288">
                  <c:v>96.14768</c:v>
                </c:pt>
                <c:pt idx="5289">
                  <c:v>96.15177</c:v>
                </c:pt>
                <c:pt idx="5290">
                  <c:v>96.15511</c:v>
                </c:pt>
                <c:pt idx="5291">
                  <c:v>96.15776</c:v>
                </c:pt>
                <c:pt idx="5292">
                  <c:v>96.15989</c:v>
                </c:pt>
                <c:pt idx="5293">
                  <c:v>96.16177</c:v>
                </c:pt>
                <c:pt idx="5294">
                  <c:v>96.1637</c:v>
                </c:pt>
                <c:pt idx="5295">
                  <c:v>96.16594</c:v>
                </c:pt>
                <c:pt idx="5296">
                  <c:v>96.16859</c:v>
                </c:pt>
                <c:pt idx="5297">
                  <c:v>96.17184</c:v>
                </c:pt>
                <c:pt idx="5298">
                  <c:v>96.17564</c:v>
                </c:pt>
                <c:pt idx="5299">
                  <c:v>96.18008</c:v>
                </c:pt>
                <c:pt idx="5300">
                  <c:v>96.18507</c:v>
                </c:pt>
                <c:pt idx="5301">
                  <c:v>96.19045</c:v>
                </c:pt>
                <c:pt idx="5302">
                  <c:v>96.19599</c:v>
                </c:pt>
                <c:pt idx="5303">
                  <c:v>96.20142</c:v>
                </c:pt>
                <c:pt idx="5304">
                  <c:v>96.20651</c:v>
                </c:pt>
                <c:pt idx="5305">
                  <c:v>96.21115</c:v>
                </c:pt>
                <c:pt idx="5306">
                  <c:v>96.21532</c:v>
                </c:pt>
                <c:pt idx="5307">
                  <c:v>96.21919</c:v>
                </c:pt>
                <c:pt idx="5308">
                  <c:v>96.22292</c:v>
                </c:pt>
                <c:pt idx="5309">
                  <c:v>96.22674</c:v>
                </c:pt>
                <c:pt idx="5310">
                  <c:v>96.23071</c:v>
                </c:pt>
                <c:pt idx="5311">
                  <c:v>96.23496</c:v>
                </c:pt>
                <c:pt idx="5312">
                  <c:v>96.23943</c:v>
                </c:pt>
                <c:pt idx="5313">
                  <c:v>96.24422</c:v>
                </c:pt>
                <c:pt idx="5314">
                  <c:v>96.24932</c:v>
                </c:pt>
                <c:pt idx="5315">
                  <c:v>96.25486</c:v>
                </c:pt>
                <c:pt idx="5316">
                  <c:v>96.2607</c:v>
                </c:pt>
                <c:pt idx="5317">
                  <c:v>96.26674</c:v>
                </c:pt>
                <c:pt idx="5318">
                  <c:v>96.27265</c:v>
                </c:pt>
                <c:pt idx="5319">
                  <c:v>96.27818</c:v>
                </c:pt>
                <c:pt idx="5320">
                  <c:v>96.283</c:v>
                </c:pt>
                <c:pt idx="5321">
                  <c:v>96.28705</c:v>
                </c:pt>
                <c:pt idx="5322">
                  <c:v>96.29047</c:v>
                </c:pt>
                <c:pt idx="5323">
                  <c:v>96.29353</c:v>
                </c:pt>
                <c:pt idx="5324">
                  <c:v>96.2966</c:v>
                </c:pt>
                <c:pt idx="5325">
                  <c:v>96.29999</c:v>
                </c:pt>
                <c:pt idx="5326">
                  <c:v>96.30381</c:v>
                </c:pt>
                <c:pt idx="5327">
                  <c:v>96.30801</c:v>
                </c:pt>
                <c:pt idx="5328">
                  <c:v>96.31234</c:v>
                </c:pt>
                <c:pt idx="5329">
                  <c:v>96.31659</c:v>
                </c:pt>
                <c:pt idx="5330">
                  <c:v>96.32052</c:v>
                </c:pt>
                <c:pt idx="5331">
                  <c:v>96.32398</c:v>
                </c:pt>
                <c:pt idx="5332">
                  <c:v>96.32703</c:v>
                </c:pt>
                <c:pt idx="5333">
                  <c:v>96.32962</c:v>
                </c:pt>
                <c:pt idx="5334">
                  <c:v>96.33177</c:v>
                </c:pt>
                <c:pt idx="5335">
                  <c:v>96.33353</c:v>
                </c:pt>
                <c:pt idx="5336">
                  <c:v>96.33491</c:v>
                </c:pt>
                <c:pt idx="5337">
                  <c:v>96.33609</c:v>
                </c:pt>
                <c:pt idx="5338">
                  <c:v>96.33728</c:v>
                </c:pt>
                <c:pt idx="5339">
                  <c:v>96.33886</c:v>
                </c:pt>
                <c:pt idx="5340">
                  <c:v>96.3412</c:v>
                </c:pt>
                <c:pt idx="5341">
                  <c:v>96.3445</c:v>
                </c:pt>
                <c:pt idx="5342">
                  <c:v>96.34875</c:v>
                </c:pt>
                <c:pt idx="5343">
                  <c:v>96.35367</c:v>
                </c:pt>
                <c:pt idx="5344">
                  <c:v>96.35877</c:v>
                </c:pt>
                <c:pt idx="5345">
                  <c:v>96.36352</c:v>
                </c:pt>
                <c:pt idx="5346">
                  <c:v>96.36744</c:v>
                </c:pt>
                <c:pt idx="5347">
                  <c:v>96.37035</c:v>
                </c:pt>
                <c:pt idx="5348">
                  <c:v>96.37225</c:v>
                </c:pt>
                <c:pt idx="5349">
                  <c:v>96.37338</c:v>
                </c:pt>
                <c:pt idx="5350">
                  <c:v>96.37409</c:v>
                </c:pt>
                <c:pt idx="5351">
                  <c:v>96.37476</c:v>
                </c:pt>
                <c:pt idx="5352">
                  <c:v>96.37563</c:v>
                </c:pt>
                <c:pt idx="5353">
                  <c:v>96.37688</c:v>
                </c:pt>
                <c:pt idx="5354">
                  <c:v>96.37853</c:v>
                </c:pt>
                <c:pt idx="5355">
                  <c:v>96.38055</c:v>
                </c:pt>
                <c:pt idx="5356">
                  <c:v>96.38275</c:v>
                </c:pt>
                <c:pt idx="5357">
                  <c:v>96.38496</c:v>
                </c:pt>
                <c:pt idx="5358">
                  <c:v>96.387</c:v>
                </c:pt>
                <c:pt idx="5359">
                  <c:v>96.3888</c:v>
                </c:pt>
                <c:pt idx="5360">
                  <c:v>96.39037</c:v>
                </c:pt>
                <c:pt idx="5361">
                  <c:v>96.39191</c:v>
                </c:pt>
                <c:pt idx="5362">
                  <c:v>96.39365</c:v>
                </c:pt>
                <c:pt idx="5363">
                  <c:v>96.39587</c:v>
                </c:pt>
                <c:pt idx="5364">
                  <c:v>96.39877</c:v>
                </c:pt>
                <c:pt idx="5365">
                  <c:v>96.40228</c:v>
                </c:pt>
                <c:pt idx="5366">
                  <c:v>96.40612</c:v>
                </c:pt>
                <c:pt idx="5367">
                  <c:v>96.40992</c:v>
                </c:pt>
                <c:pt idx="5368">
                  <c:v>96.41318</c:v>
                </c:pt>
                <c:pt idx="5369">
                  <c:v>96.41559</c:v>
                </c:pt>
                <c:pt idx="5370">
                  <c:v>96.41695</c:v>
                </c:pt>
                <c:pt idx="5371">
                  <c:v>96.4173</c:v>
                </c:pt>
                <c:pt idx="5372">
                  <c:v>96.41695</c:v>
                </c:pt>
                <c:pt idx="5373">
                  <c:v>96.41617</c:v>
                </c:pt>
                <c:pt idx="5374">
                  <c:v>96.41521</c:v>
                </c:pt>
                <c:pt idx="5375">
                  <c:v>96.41428</c:v>
                </c:pt>
                <c:pt idx="5376">
                  <c:v>96.41344</c:v>
                </c:pt>
                <c:pt idx="5377">
                  <c:v>96.41269</c:v>
                </c:pt>
                <c:pt idx="5378">
                  <c:v>96.41206</c:v>
                </c:pt>
                <c:pt idx="5379">
                  <c:v>96.41162</c:v>
                </c:pt>
                <c:pt idx="5380">
                  <c:v>96.4115</c:v>
                </c:pt>
                <c:pt idx="5381">
                  <c:v>96.41177</c:v>
                </c:pt>
                <c:pt idx="5382">
                  <c:v>96.41257</c:v>
                </c:pt>
                <c:pt idx="5383">
                  <c:v>96.41389</c:v>
                </c:pt>
                <c:pt idx="5384">
                  <c:v>96.41564</c:v>
                </c:pt>
                <c:pt idx="5385">
                  <c:v>96.41782</c:v>
                </c:pt>
                <c:pt idx="5386">
                  <c:v>96.42025</c:v>
                </c:pt>
                <c:pt idx="5387">
                  <c:v>96.42287</c:v>
                </c:pt>
                <c:pt idx="5388">
                  <c:v>96.42549</c:v>
                </c:pt>
                <c:pt idx="5389">
                  <c:v>96.42804</c:v>
                </c:pt>
                <c:pt idx="5390">
                  <c:v>96.43036</c:v>
                </c:pt>
                <c:pt idx="5391">
                  <c:v>96.43233</c:v>
                </c:pt>
                <c:pt idx="5392">
                  <c:v>96.43385</c:v>
                </c:pt>
                <c:pt idx="5393">
                  <c:v>96.43494</c:v>
                </c:pt>
                <c:pt idx="5394">
                  <c:v>96.43564</c:v>
                </c:pt>
                <c:pt idx="5395">
                  <c:v>96.43605</c:v>
                </c:pt>
                <c:pt idx="5396">
                  <c:v>96.43626</c:v>
                </c:pt>
                <c:pt idx="5397">
                  <c:v>96.43627</c:v>
                </c:pt>
                <c:pt idx="5398">
                  <c:v>96.43598</c:v>
                </c:pt>
                <c:pt idx="5399">
                  <c:v>96.43532</c:v>
                </c:pt>
                <c:pt idx="5400">
                  <c:v>96.43418</c:v>
                </c:pt>
                <c:pt idx="5401">
                  <c:v>96.43253</c:v>
                </c:pt>
                <c:pt idx="5402">
                  <c:v>96.4305</c:v>
                </c:pt>
                <c:pt idx="5403">
                  <c:v>96.42831</c:v>
                </c:pt>
                <c:pt idx="5404">
                  <c:v>96.42623</c:v>
                </c:pt>
                <c:pt idx="5405">
                  <c:v>96.42448</c:v>
                </c:pt>
                <c:pt idx="5406">
                  <c:v>96.4232</c:v>
                </c:pt>
                <c:pt idx="5407">
                  <c:v>96.42243</c:v>
                </c:pt>
                <c:pt idx="5408">
                  <c:v>96.42213</c:v>
                </c:pt>
                <c:pt idx="5409">
                  <c:v>96.42216</c:v>
                </c:pt>
                <c:pt idx="5410">
                  <c:v>96.4224</c:v>
                </c:pt>
                <c:pt idx="5411">
                  <c:v>96.42276</c:v>
                </c:pt>
                <c:pt idx="5412">
                  <c:v>96.42294</c:v>
                </c:pt>
                <c:pt idx="5413">
                  <c:v>96.42281</c:v>
                </c:pt>
                <c:pt idx="5414">
                  <c:v>96.42213</c:v>
                </c:pt>
                <c:pt idx="5415">
                  <c:v>96.42072</c:v>
                </c:pt>
                <c:pt idx="5416">
                  <c:v>96.41855</c:v>
                </c:pt>
                <c:pt idx="5417">
                  <c:v>96.41576</c:v>
                </c:pt>
                <c:pt idx="5418">
                  <c:v>96.41267</c:v>
                </c:pt>
                <c:pt idx="5419">
                  <c:v>96.4097</c:v>
                </c:pt>
                <c:pt idx="5420">
                  <c:v>96.4072</c:v>
                </c:pt>
                <c:pt idx="5421">
                  <c:v>96.40545</c:v>
                </c:pt>
                <c:pt idx="5422">
                  <c:v>96.4045</c:v>
                </c:pt>
                <c:pt idx="5423">
                  <c:v>96.40417</c:v>
                </c:pt>
                <c:pt idx="5424">
                  <c:v>96.40425</c:v>
                </c:pt>
                <c:pt idx="5425">
                  <c:v>96.40453</c:v>
                </c:pt>
                <c:pt idx="5426">
                  <c:v>96.40498</c:v>
                </c:pt>
                <c:pt idx="5427">
                  <c:v>96.40559</c:v>
                </c:pt>
                <c:pt idx="5428">
                  <c:v>96.4065</c:v>
                </c:pt>
                <c:pt idx="5429">
                  <c:v>96.40774</c:v>
                </c:pt>
                <c:pt idx="5430">
                  <c:v>96.40908</c:v>
                </c:pt>
                <c:pt idx="5431">
                  <c:v>96.41026</c:v>
                </c:pt>
                <c:pt idx="5432">
                  <c:v>96.4109</c:v>
                </c:pt>
                <c:pt idx="5433">
                  <c:v>96.41063</c:v>
                </c:pt>
                <c:pt idx="5434">
                  <c:v>96.40932</c:v>
                </c:pt>
                <c:pt idx="5435">
                  <c:v>96.40713</c:v>
                </c:pt>
                <c:pt idx="5436">
                  <c:v>96.4044</c:v>
                </c:pt>
                <c:pt idx="5437">
                  <c:v>96.40164</c:v>
                </c:pt>
                <c:pt idx="5438">
                  <c:v>96.39917</c:v>
                </c:pt>
                <c:pt idx="5439">
                  <c:v>96.39722</c:v>
                </c:pt>
                <c:pt idx="5440">
                  <c:v>96.3957</c:v>
                </c:pt>
                <c:pt idx="5441">
                  <c:v>96.39439</c:v>
                </c:pt>
                <c:pt idx="5442">
                  <c:v>96.39297</c:v>
                </c:pt>
                <c:pt idx="5443">
                  <c:v>96.39122</c:v>
                </c:pt>
                <c:pt idx="5444">
                  <c:v>96.38905</c:v>
                </c:pt>
                <c:pt idx="5445">
                  <c:v>96.38668</c:v>
                </c:pt>
                <c:pt idx="5446">
                  <c:v>96.38429</c:v>
                </c:pt>
                <c:pt idx="5447">
                  <c:v>96.38227</c:v>
                </c:pt>
                <c:pt idx="5448">
                  <c:v>96.38091</c:v>
                </c:pt>
                <c:pt idx="5449">
                  <c:v>96.38033</c:v>
                </c:pt>
                <c:pt idx="5450">
                  <c:v>96.3806</c:v>
                </c:pt>
                <c:pt idx="5451">
                  <c:v>96.3815</c:v>
                </c:pt>
                <c:pt idx="5452">
                  <c:v>96.38267</c:v>
                </c:pt>
                <c:pt idx="5453">
                  <c:v>96.38379</c:v>
                </c:pt>
                <c:pt idx="5454">
                  <c:v>96.38438</c:v>
                </c:pt>
                <c:pt idx="5455">
                  <c:v>96.38413</c:v>
                </c:pt>
                <c:pt idx="5456">
                  <c:v>96.38287</c:v>
                </c:pt>
                <c:pt idx="5457">
                  <c:v>96.38065</c:v>
                </c:pt>
                <c:pt idx="5458">
                  <c:v>96.37769</c:v>
                </c:pt>
                <c:pt idx="5459">
                  <c:v>96.37444</c:v>
                </c:pt>
                <c:pt idx="5460">
                  <c:v>96.37131</c:v>
                </c:pt>
                <c:pt idx="5461">
                  <c:v>96.36875</c:v>
                </c:pt>
                <c:pt idx="5462">
                  <c:v>96.36703</c:v>
                </c:pt>
                <c:pt idx="5463">
                  <c:v>96.36629</c:v>
                </c:pt>
                <c:pt idx="5464">
                  <c:v>96.36649</c:v>
                </c:pt>
                <c:pt idx="5465">
                  <c:v>96.36732</c:v>
                </c:pt>
                <c:pt idx="5466">
                  <c:v>96.36849</c:v>
                </c:pt>
                <c:pt idx="5467">
                  <c:v>96.36969</c:v>
                </c:pt>
                <c:pt idx="5468">
                  <c:v>96.37053</c:v>
                </c:pt>
                <c:pt idx="5469">
                  <c:v>96.37078</c:v>
                </c:pt>
                <c:pt idx="5470">
                  <c:v>96.37019</c:v>
                </c:pt>
                <c:pt idx="5471">
                  <c:v>96.36878</c:v>
                </c:pt>
                <c:pt idx="5472">
                  <c:v>96.36665</c:v>
                </c:pt>
                <c:pt idx="5473">
                  <c:v>96.36412</c:v>
                </c:pt>
                <c:pt idx="5474">
                  <c:v>96.36155</c:v>
                </c:pt>
                <c:pt idx="5475">
                  <c:v>96.35934</c:v>
                </c:pt>
                <c:pt idx="5476">
                  <c:v>96.35783</c:v>
                </c:pt>
                <c:pt idx="5477">
                  <c:v>96.35716</c:v>
                </c:pt>
                <c:pt idx="5478">
                  <c:v>96.35741</c:v>
                </c:pt>
                <c:pt idx="5479">
                  <c:v>96.35845</c:v>
                </c:pt>
                <c:pt idx="5480">
                  <c:v>96.36006</c:v>
                </c:pt>
                <c:pt idx="5481">
                  <c:v>96.36213</c:v>
                </c:pt>
                <c:pt idx="5482">
                  <c:v>96.36446</c:v>
                </c:pt>
                <c:pt idx="5483">
                  <c:v>96.36686</c:v>
                </c:pt>
                <c:pt idx="5484">
                  <c:v>96.36914</c:v>
                </c:pt>
                <c:pt idx="5485">
                  <c:v>96.37108</c:v>
                </c:pt>
                <c:pt idx="5486">
                  <c:v>96.37238</c:v>
                </c:pt>
                <c:pt idx="5487">
                  <c:v>96.37288</c:v>
                </c:pt>
                <c:pt idx="5488">
                  <c:v>96.37254</c:v>
                </c:pt>
                <c:pt idx="5489">
                  <c:v>96.37161</c:v>
                </c:pt>
                <c:pt idx="5490">
                  <c:v>96.37042</c:v>
                </c:pt>
                <c:pt idx="5491">
                  <c:v>96.36948</c:v>
                </c:pt>
                <c:pt idx="5492">
                  <c:v>96.36913</c:v>
                </c:pt>
                <c:pt idx="5493">
                  <c:v>96.36964</c:v>
                </c:pt>
                <c:pt idx="5494">
                  <c:v>96.3709</c:v>
                </c:pt>
                <c:pt idx="5495">
                  <c:v>96.37265</c:v>
                </c:pt>
                <c:pt idx="5496">
                  <c:v>96.37452</c:v>
                </c:pt>
                <c:pt idx="5497">
                  <c:v>96.37619</c:v>
                </c:pt>
                <c:pt idx="5498">
                  <c:v>96.37753</c:v>
                </c:pt>
                <c:pt idx="5499">
                  <c:v>96.37862</c:v>
                </c:pt>
                <c:pt idx="5500">
                  <c:v>96.37959</c:v>
                </c:pt>
                <c:pt idx="5501">
                  <c:v>96.3807</c:v>
                </c:pt>
                <c:pt idx="5502">
                  <c:v>96.38188</c:v>
                </c:pt>
                <c:pt idx="5503">
                  <c:v>96.38306</c:v>
                </c:pt>
                <c:pt idx="5504">
                  <c:v>96.38398</c:v>
                </c:pt>
                <c:pt idx="5505">
                  <c:v>96.38439</c:v>
                </c:pt>
                <c:pt idx="5506">
                  <c:v>96.38411</c:v>
                </c:pt>
                <c:pt idx="5507">
                  <c:v>96.38316</c:v>
                </c:pt>
                <c:pt idx="5508">
                  <c:v>96.38177</c:v>
                </c:pt>
                <c:pt idx="5509">
                  <c:v>96.38027</c:v>
                </c:pt>
                <c:pt idx="5510">
                  <c:v>96.37901</c:v>
                </c:pt>
                <c:pt idx="5511">
                  <c:v>96.37836</c:v>
                </c:pt>
                <c:pt idx="5512">
                  <c:v>96.37849</c:v>
                </c:pt>
                <c:pt idx="5513">
                  <c:v>96.37955</c:v>
                </c:pt>
                <c:pt idx="5514">
                  <c:v>96.38158</c:v>
                </c:pt>
                <c:pt idx="5515">
                  <c:v>96.38457</c:v>
                </c:pt>
                <c:pt idx="5516">
                  <c:v>96.38831</c:v>
                </c:pt>
                <c:pt idx="5517">
                  <c:v>96.39256</c:v>
                </c:pt>
                <c:pt idx="5518">
                  <c:v>96.397</c:v>
                </c:pt>
                <c:pt idx="5519">
                  <c:v>96.40124</c:v>
                </c:pt>
                <c:pt idx="5520">
                  <c:v>96.40495</c:v>
                </c:pt>
                <c:pt idx="5521">
                  <c:v>96.40799</c:v>
                </c:pt>
                <c:pt idx="5522">
                  <c:v>96.41028</c:v>
                </c:pt>
                <c:pt idx="5523">
                  <c:v>96.412</c:v>
                </c:pt>
                <c:pt idx="5524">
                  <c:v>96.41341</c:v>
                </c:pt>
                <c:pt idx="5525">
                  <c:v>96.41472</c:v>
                </c:pt>
                <c:pt idx="5526">
                  <c:v>96.41613</c:v>
                </c:pt>
                <c:pt idx="5527">
                  <c:v>96.41777</c:v>
                </c:pt>
                <c:pt idx="5528">
                  <c:v>96.41966</c:v>
                </c:pt>
                <c:pt idx="5529">
                  <c:v>96.42178</c:v>
                </c:pt>
                <c:pt idx="5530">
                  <c:v>96.42418</c:v>
                </c:pt>
                <c:pt idx="5531">
                  <c:v>96.4269</c:v>
                </c:pt>
                <c:pt idx="5532">
                  <c:v>96.43008</c:v>
                </c:pt>
                <c:pt idx="5533">
                  <c:v>96.43376</c:v>
                </c:pt>
                <c:pt idx="5534">
                  <c:v>96.43795</c:v>
                </c:pt>
                <c:pt idx="5535">
                  <c:v>96.4426</c:v>
                </c:pt>
                <c:pt idx="5536">
                  <c:v>96.4476</c:v>
                </c:pt>
                <c:pt idx="5537">
                  <c:v>96.45283</c:v>
                </c:pt>
                <c:pt idx="5538">
                  <c:v>96.45812</c:v>
                </c:pt>
                <c:pt idx="5539">
                  <c:v>96.46343</c:v>
                </c:pt>
                <c:pt idx="5540">
                  <c:v>96.46862</c:v>
                </c:pt>
                <c:pt idx="5541">
                  <c:v>96.47363</c:v>
                </c:pt>
                <c:pt idx="5542">
                  <c:v>96.47826</c:v>
                </c:pt>
                <c:pt idx="5543">
                  <c:v>96.48235</c:v>
                </c:pt>
                <c:pt idx="5544">
                  <c:v>96.48581</c:v>
                </c:pt>
                <c:pt idx="5545">
                  <c:v>96.48858</c:v>
                </c:pt>
                <c:pt idx="5546">
                  <c:v>96.49068</c:v>
                </c:pt>
                <c:pt idx="5547">
                  <c:v>96.49236</c:v>
                </c:pt>
                <c:pt idx="5548">
                  <c:v>96.4938</c:v>
                </c:pt>
                <c:pt idx="5549">
                  <c:v>96.49529</c:v>
                </c:pt>
                <c:pt idx="5550">
                  <c:v>96.49699</c:v>
                </c:pt>
                <c:pt idx="5551">
                  <c:v>96.49908</c:v>
                </c:pt>
                <c:pt idx="5552">
                  <c:v>96.50163</c:v>
                </c:pt>
                <c:pt idx="5553">
                  <c:v>96.50472</c:v>
                </c:pt>
                <c:pt idx="5554">
                  <c:v>96.50835</c:v>
                </c:pt>
                <c:pt idx="5555">
                  <c:v>96.51259</c:v>
                </c:pt>
                <c:pt idx="5556">
                  <c:v>96.5173</c:v>
                </c:pt>
                <c:pt idx="5557">
                  <c:v>96.52238</c:v>
                </c:pt>
                <c:pt idx="5558">
                  <c:v>96.52754</c:v>
                </c:pt>
                <c:pt idx="5559">
                  <c:v>96.53254</c:v>
                </c:pt>
                <c:pt idx="5560">
                  <c:v>96.53715</c:v>
                </c:pt>
                <c:pt idx="5561">
                  <c:v>96.54125</c:v>
                </c:pt>
                <c:pt idx="5562">
                  <c:v>96.54488</c:v>
                </c:pt>
                <c:pt idx="5563">
                  <c:v>96.54827</c:v>
                </c:pt>
                <c:pt idx="5564">
                  <c:v>96.5517</c:v>
                </c:pt>
                <c:pt idx="5565">
                  <c:v>96.55543</c:v>
                </c:pt>
                <c:pt idx="5566">
                  <c:v>96.55963</c:v>
                </c:pt>
                <c:pt idx="5567">
                  <c:v>96.56436</c:v>
                </c:pt>
                <c:pt idx="5568">
                  <c:v>96.56946</c:v>
                </c:pt>
                <c:pt idx="5569">
                  <c:v>96.57491</c:v>
                </c:pt>
                <c:pt idx="5570">
                  <c:v>96.58054</c:v>
                </c:pt>
                <c:pt idx="5571">
                  <c:v>96.58637</c:v>
                </c:pt>
                <c:pt idx="5572">
                  <c:v>96.59244</c:v>
                </c:pt>
                <c:pt idx="5573">
                  <c:v>96.59883</c:v>
                </c:pt>
                <c:pt idx="5574">
                  <c:v>96.60558</c:v>
                </c:pt>
                <c:pt idx="5575">
                  <c:v>96.61264</c:v>
                </c:pt>
                <c:pt idx="5576">
                  <c:v>96.61989</c:v>
                </c:pt>
                <c:pt idx="5577">
                  <c:v>96.62719</c:v>
                </c:pt>
                <c:pt idx="5578">
                  <c:v>96.63431</c:v>
                </c:pt>
                <c:pt idx="5579">
                  <c:v>96.6412</c:v>
                </c:pt>
                <c:pt idx="5580">
                  <c:v>96.64767</c:v>
                </c:pt>
                <c:pt idx="5581">
                  <c:v>96.6538</c:v>
                </c:pt>
                <c:pt idx="5582">
                  <c:v>96.65951</c:v>
                </c:pt>
                <c:pt idx="5583">
                  <c:v>96.66486</c:v>
                </c:pt>
                <c:pt idx="5584">
                  <c:v>96.66986</c:v>
                </c:pt>
                <c:pt idx="5585">
                  <c:v>96.67461</c:v>
                </c:pt>
                <c:pt idx="5586">
                  <c:v>96.67921</c:v>
                </c:pt>
                <c:pt idx="5587">
                  <c:v>96.68379</c:v>
                </c:pt>
                <c:pt idx="5588">
                  <c:v>96.68864</c:v>
                </c:pt>
                <c:pt idx="5589">
                  <c:v>96.69394</c:v>
                </c:pt>
                <c:pt idx="5590">
                  <c:v>96.69974</c:v>
                </c:pt>
                <c:pt idx="5591">
                  <c:v>96.70614</c:v>
                </c:pt>
                <c:pt idx="5592">
                  <c:v>96.71305</c:v>
                </c:pt>
                <c:pt idx="5593">
                  <c:v>96.72032</c:v>
                </c:pt>
                <c:pt idx="5594">
                  <c:v>96.72765</c:v>
                </c:pt>
                <c:pt idx="5595">
                  <c:v>96.7349</c:v>
                </c:pt>
                <c:pt idx="5596">
                  <c:v>96.74184</c:v>
                </c:pt>
                <c:pt idx="5597">
                  <c:v>96.74831</c:v>
                </c:pt>
                <c:pt idx="5598">
                  <c:v>96.75432</c:v>
                </c:pt>
                <c:pt idx="5599">
                  <c:v>96.75996</c:v>
                </c:pt>
                <c:pt idx="5600">
                  <c:v>96.7654</c:v>
                </c:pt>
                <c:pt idx="5601">
                  <c:v>96.77085</c:v>
                </c:pt>
                <c:pt idx="5602">
                  <c:v>96.77651</c:v>
                </c:pt>
                <c:pt idx="5603">
                  <c:v>96.78249</c:v>
                </c:pt>
                <c:pt idx="5604">
                  <c:v>96.78879</c:v>
                </c:pt>
                <c:pt idx="5605">
                  <c:v>96.79523</c:v>
                </c:pt>
                <c:pt idx="5606">
                  <c:v>96.80172</c:v>
                </c:pt>
                <c:pt idx="5607">
                  <c:v>96.8081</c:v>
                </c:pt>
                <c:pt idx="5608">
                  <c:v>96.81425</c:v>
                </c:pt>
                <c:pt idx="5609">
                  <c:v>96.8203</c:v>
                </c:pt>
                <c:pt idx="5610">
                  <c:v>96.8263</c:v>
                </c:pt>
                <c:pt idx="5611">
                  <c:v>96.83248</c:v>
                </c:pt>
                <c:pt idx="5612">
                  <c:v>96.83895</c:v>
                </c:pt>
                <c:pt idx="5613">
                  <c:v>96.84567</c:v>
                </c:pt>
                <c:pt idx="5614">
                  <c:v>96.85254</c:v>
                </c:pt>
                <c:pt idx="5615">
                  <c:v>96.85952</c:v>
                </c:pt>
                <c:pt idx="5616">
                  <c:v>96.86643</c:v>
                </c:pt>
                <c:pt idx="5617">
                  <c:v>96.87331</c:v>
                </c:pt>
                <c:pt idx="5618">
                  <c:v>96.88011</c:v>
                </c:pt>
                <c:pt idx="5619">
                  <c:v>96.88696</c:v>
                </c:pt>
                <c:pt idx="5620">
                  <c:v>96.89378</c:v>
                </c:pt>
                <c:pt idx="5621">
                  <c:v>96.90064</c:v>
                </c:pt>
                <c:pt idx="5622">
                  <c:v>96.90735</c:v>
                </c:pt>
                <c:pt idx="5623">
                  <c:v>96.91382</c:v>
                </c:pt>
                <c:pt idx="5624">
                  <c:v>96.91996</c:v>
                </c:pt>
                <c:pt idx="5625">
                  <c:v>96.92577</c:v>
                </c:pt>
                <c:pt idx="5626">
                  <c:v>96.93139</c:v>
                </c:pt>
                <c:pt idx="5627">
                  <c:v>96.93703</c:v>
                </c:pt>
                <c:pt idx="5628">
                  <c:v>96.94283</c:v>
                </c:pt>
                <c:pt idx="5629">
                  <c:v>96.94888</c:v>
                </c:pt>
                <c:pt idx="5630">
                  <c:v>96.95512</c:v>
                </c:pt>
                <c:pt idx="5631">
                  <c:v>96.96148</c:v>
                </c:pt>
                <c:pt idx="5632">
                  <c:v>96.96779</c:v>
                </c:pt>
                <c:pt idx="5633">
                  <c:v>96.97401</c:v>
                </c:pt>
                <c:pt idx="5634">
                  <c:v>96.98009</c:v>
                </c:pt>
                <c:pt idx="5635">
                  <c:v>96.98624</c:v>
                </c:pt>
                <c:pt idx="5636">
                  <c:v>96.99243</c:v>
                </c:pt>
                <c:pt idx="5637">
                  <c:v>96.99879</c:v>
                </c:pt>
                <c:pt idx="5638">
                  <c:v>97.00529</c:v>
                </c:pt>
                <c:pt idx="5639">
                  <c:v>97.01182</c:v>
                </c:pt>
                <c:pt idx="5640">
                  <c:v>97.0182</c:v>
                </c:pt>
                <c:pt idx="5641">
                  <c:v>97.0243</c:v>
                </c:pt>
                <c:pt idx="5642">
                  <c:v>97.03006</c:v>
                </c:pt>
                <c:pt idx="5643">
                  <c:v>97.03561</c:v>
                </c:pt>
                <c:pt idx="5644">
                  <c:v>97.04102</c:v>
                </c:pt>
                <c:pt idx="5645">
                  <c:v>97.04659</c:v>
                </c:pt>
                <c:pt idx="5646">
                  <c:v>97.05256</c:v>
                </c:pt>
                <c:pt idx="5647">
                  <c:v>97.05918</c:v>
                </c:pt>
                <c:pt idx="5648">
                  <c:v>97.06652</c:v>
                </c:pt>
                <c:pt idx="5649">
                  <c:v>97.07468</c:v>
                </c:pt>
                <c:pt idx="5650">
                  <c:v>97.0835</c:v>
                </c:pt>
                <c:pt idx="5651">
                  <c:v>97.09274</c:v>
                </c:pt>
                <c:pt idx="5652">
                  <c:v>97.10207</c:v>
                </c:pt>
                <c:pt idx="5653">
                  <c:v>97.11115</c:v>
                </c:pt>
                <c:pt idx="5654">
                  <c:v>97.11967</c:v>
                </c:pt>
                <c:pt idx="5655">
                  <c:v>97.12746</c:v>
                </c:pt>
                <c:pt idx="5656">
                  <c:v>97.13454</c:v>
                </c:pt>
                <c:pt idx="5657">
                  <c:v>97.14108</c:v>
                </c:pt>
                <c:pt idx="5658">
                  <c:v>97.1473</c:v>
                </c:pt>
                <c:pt idx="5659">
                  <c:v>97.1535</c:v>
                </c:pt>
                <c:pt idx="5660">
                  <c:v>97.15977</c:v>
                </c:pt>
                <c:pt idx="5661">
                  <c:v>97.16626</c:v>
                </c:pt>
                <c:pt idx="5662">
                  <c:v>97.17287</c:v>
                </c:pt>
                <c:pt idx="5663">
                  <c:v>97.17959</c:v>
                </c:pt>
                <c:pt idx="5664">
                  <c:v>97.18639</c:v>
                </c:pt>
                <c:pt idx="5665">
                  <c:v>97.19335</c:v>
                </c:pt>
                <c:pt idx="5666">
                  <c:v>97.20046</c:v>
                </c:pt>
                <c:pt idx="5667">
                  <c:v>97.2077</c:v>
                </c:pt>
                <c:pt idx="5668">
                  <c:v>97.215</c:v>
                </c:pt>
                <c:pt idx="5669">
                  <c:v>97.22211</c:v>
                </c:pt>
                <c:pt idx="5670">
                  <c:v>97.22874</c:v>
                </c:pt>
                <c:pt idx="5671">
                  <c:v>97.2348</c:v>
                </c:pt>
                <c:pt idx="5672">
                  <c:v>97.2402</c:v>
                </c:pt>
                <c:pt idx="5673">
                  <c:v>97.24515</c:v>
                </c:pt>
                <c:pt idx="5674">
                  <c:v>97.24989</c:v>
                </c:pt>
                <c:pt idx="5675">
                  <c:v>97.25477</c:v>
                </c:pt>
                <c:pt idx="5676">
                  <c:v>97.26</c:v>
                </c:pt>
                <c:pt idx="5677">
                  <c:v>97.26563</c:v>
                </c:pt>
                <c:pt idx="5678">
                  <c:v>97.27155</c:v>
                </c:pt>
                <c:pt idx="5679">
                  <c:v>97.2776</c:v>
                </c:pt>
                <c:pt idx="5680">
                  <c:v>97.28362</c:v>
                </c:pt>
                <c:pt idx="5681">
                  <c:v>97.28967</c:v>
                </c:pt>
                <c:pt idx="5682">
                  <c:v>97.29591</c:v>
                </c:pt>
                <c:pt idx="5683">
                  <c:v>97.30257</c:v>
                </c:pt>
                <c:pt idx="5684">
                  <c:v>97.30986</c:v>
                </c:pt>
                <c:pt idx="5685">
                  <c:v>97.31776</c:v>
                </c:pt>
                <c:pt idx="5686">
                  <c:v>97.32613</c:v>
                </c:pt>
                <c:pt idx="5687">
                  <c:v>97.33465</c:v>
                </c:pt>
                <c:pt idx="5688">
                  <c:v>97.34282</c:v>
                </c:pt>
                <c:pt idx="5689">
                  <c:v>97.35034</c:v>
                </c:pt>
                <c:pt idx="5690">
                  <c:v>97.35701</c:v>
                </c:pt>
                <c:pt idx="5691">
                  <c:v>97.36279</c:v>
                </c:pt>
                <c:pt idx="5692">
                  <c:v>97.36779</c:v>
                </c:pt>
                <c:pt idx="5693">
                  <c:v>97.37225</c:v>
                </c:pt>
                <c:pt idx="5694">
                  <c:v>97.37644</c:v>
                </c:pt>
                <c:pt idx="5695">
                  <c:v>97.38066</c:v>
                </c:pt>
                <c:pt idx="5696">
                  <c:v>97.38525</c:v>
                </c:pt>
                <c:pt idx="5697">
                  <c:v>97.39052</c:v>
                </c:pt>
                <c:pt idx="5698">
                  <c:v>97.39664</c:v>
                </c:pt>
                <c:pt idx="5699">
                  <c:v>97.40376</c:v>
                </c:pt>
                <c:pt idx="5700">
                  <c:v>97.4118</c:v>
                </c:pt>
                <c:pt idx="5701">
                  <c:v>97.42054</c:v>
                </c:pt>
                <c:pt idx="5702">
                  <c:v>97.4296</c:v>
                </c:pt>
                <c:pt idx="5703">
                  <c:v>97.43867</c:v>
                </c:pt>
                <c:pt idx="5704">
                  <c:v>97.44742</c:v>
                </c:pt>
                <c:pt idx="5705">
                  <c:v>97.4557</c:v>
                </c:pt>
                <c:pt idx="5706">
                  <c:v>97.46352</c:v>
                </c:pt>
                <c:pt idx="5707">
                  <c:v>97.47086</c:v>
                </c:pt>
                <c:pt idx="5708">
                  <c:v>97.47775</c:v>
                </c:pt>
                <c:pt idx="5709">
                  <c:v>97.48417</c:v>
                </c:pt>
                <c:pt idx="5710">
                  <c:v>97.48994</c:v>
                </c:pt>
                <c:pt idx="5711">
                  <c:v>97.49501</c:v>
                </c:pt>
                <c:pt idx="5712">
                  <c:v>97.49937</c:v>
                </c:pt>
                <c:pt idx="5713">
                  <c:v>97.50318</c:v>
                </c:pt>
                <c:pt idx="5714">
                  <c:v>97.50677</c:v>
                </c:pt>
                <c:pt idx="5715">
                  <c:v>97.51044</c:v>
                </c:pt>
                <c:pt idx="5716">
                  <c:v>97.51447</c:v>
                </c:pt>
                <c:pt idx="5717">
                  <c:v>97.51907</c:v>
                </c:pt>
                <c:pt idx="5718">
                  <c:v>97.52419</c:v>
                </c:pt>
                <c:pt idx="5719">
                  <c:v>97.52967</c:v>
                </c:pt>
                <c:pt idx="5720">
                  <c:v>97.53539</c:v>
                </c:pt>
                <c:pt idx="5721">
                  <c:v>97.54131</c:v>
                </c:pt>
                <c:pt idx="5722">
                  <c:v>97.54747</c:v>
                </c:pt>
                <c:pt idx="5723">
                  <c:v>97.55402</c:v>
                </c:pt>
                <c:pt idx="5724">
                  <c:v>97.56105</c:v>
                </c:pt>
                <c:pt idx="5725">
                  <c:v>97.56856</c:v>
                </c:pt>
                <c:pt idx="5726">
                  <c:v>97.57643</c:v>
                </c:pt>
                <c:pt idx="5727">
                  <c:v>97.58447</c:v>
                </c:pt>
                <c:pt idx="5728">
                  <c:v>97.59242</c:v>
                </c:pt>
                <c:pt idx="5729">
                  <c:v>97.60017</c:v>
                </c:pt>
                <c:pt idx="5730">
                  <c:v>97.60767</c:v>
                </c:pt>
                <c:pt idx="5731">
                  <c:v>97.61497</c:v>
                </c:pt>
                <c:pt idx="5732">
                  <c:v>97.6222</c:v>
                </c:pt>
                <c:pt idx="5733">
                  <c:v>97.62938</c:v>
                </c:pt>
                <c:pt idx="5734">
                  <c:v>97.63654</c:v>
                </c:pt>
                <c:pt idx="5735">
                  <c:v>97.64358</c:v>
                </c:pt>
                <c:pt idx="5736">
                  <c:v>97.65041</c:v>
                </c:pt>
                <c:pt idx="5737">
                  <c:v>97.65693</c:v>
                </c:pt>
                <c:pt idx="5738">
                  <c:v>97.66303</c:v>
                </c:pt>
                <c:pt idx="5739">
                  <c:v>97.66869</c:v>
                </c:pt>
                <c:pt idx="5740">
                  <c:v>97.67383</c:v>
                </c:pt>
                <c:pt idx="5741">
                  <c:v>97.67839</c:v>
                </c:pt>
                <c:pt idx="5742">
                  <c:v>97.68234</c:v>
                </c:pt>
                <c:pt idx="5743">
                  <c:v>97.68588</c:v>
                </c:pt>
                <c:pt idx="5744">
                  <c:v>97.68925</c:v>
                </c:pt>
                <c:pt idx="5745">
                  <c:v>97.69289</c:v>
                </c:pt>
                <c:pt idx="5746">
                  <c:v>97.6973</c:v>
                </c:pt>
                <c:pt idx="5747">
                  <c:v>97.70287</c:v>
                </c:pt>
                <c:pt idx="5748">
                  <c:v>97.70969</c:v>
                </c:pt>
                <c:pt idx="5749">
                  <c:v>97.71756</c:v>
                </c:pt>
                <c:pt idx="5750">
                  <c:v>97.72588</c:v>
                </c:pt>
                <c:pt idx="5751">
                  <c:v>97.73394</c:v>
                </c:pt>
                <c:pt idx="5752">
                  <c:v>97.74097</c:v>
                </c:pt>
                <c:pt idx="5753">
                  <c:v>97.74657</c:v>
                </c:pt>
                <c:pt idx="5754">
                  <c:v>97.75069</c:v>
                </c:pt>
                <c:pt idx="5755">
                  <c:v>97.75373</c:v>
                </c:pt>
                <c:pt idx="5756">
                  <c:v>97.75626</c:v>
                </c:pt>
                <c:pt idx="5757">
                  <c:v>97.75894</c:v>
                </c:pt>
                <c:pt idx="5758">
                  <c:v>97.76227</c:v>
                </c:pt>
                <c:pt idx="5759">
                  <c:v>97.7665</c:v>
                </c:pt>
                <c:pt idx="5760">
                  <c:v>97.77162</c:v>
                </c:pt>
                <c:pt idx="5761">
                  <c:v>97.77743</c:v>
                </c:pt>
                <c:pt idx="5762">
                  <c:v>97.78357</c:v>
                </c:pt>
                <c:pt idx="5763">
                  <c:v>97.78977</c:v>
                </c:pt>
                <c:pt idx="5764">
                  <c:v>97.79571</c:v>
                </c:pt>
                <c:pt idx="5765">
                  <c:v>97.80123</c:v>
                </c:pt>
                <c:pt idx="5766">
                  <c:v>97.80625</c:v>
                </c:pt>
                <c:pt idx="5767">
                  <c:v>97.81081</c:v>
                </c:pt>
                <c:pt idx="5768">
                  <c:v>97.81506</c:v>
                </c:pt>
                <c:pt idx="5769">
                  <c:v>97.81922</c:v>
                </c:pt>
                <c:pt idx="5770">
                  <c:v>97.82351</c:v>
                </c:pt>
                <c:pt idx="5771">
                  <c:v>97.82823</c:v>
                </c:pt>
                <c:pt idx="5772">
                  <c:v>97.83339</c:v>
                </c:pt>
                <c:pt idx="5773">
                  <c:v>97.83904</c:v>
                </c:pt>
                <c:pt idx="5774">
                  <c:v>97.84486</c:v>
                </c:pt>
                <c:pt idx="5775">
                  <c:v>97.85065</c:v>
                </c:pt>
                <c:pt idx="5776">
                  <c:v>97.85601</c:v>
                </c:pt>
                <c:pt idx="5777">
                  <c:v>97.86076</c:v>
                </c:pt>
                <c:pt idx="5778">
                  <c:v>97.86476</c:v>
                </c:pt>
                <c:pt idx="5779">
                  <c:v>97.86811</c:v>
                </c:pt>
                <c:pt idx="5780">
                  <c:v>97.87109</c:v>
                </c:pt>
                <c:pt idx="5781">
                  <c:v>97.87396</c:v>
                </c:pt>
                <c:pt idx="5782">
                  <c:v>97.87712</c:v>
                </c:pt>
                <c:pt idx="5783">
                  <c:v>97.88096</c:v>
                </c:pt>
                <c:pt idx="5784">
                  <c:v>97.8857</c:v>
                </c:pt>
                <c:pt idx="5785">
                  <c:v>97.89157</c:v>
                </c:pt>
                <c:pt idx="5786">
                  <c:v>97.8985</c:v>
                </c:pt>
                <c:pt idx="5787">
                  <c:v>97.90627</c:v>
                </c:pt>
                <c:pt idx="5788">
                  <c:v>97.91441</c:v>
                </c:pt>
                <c:pt idx="5789">
                  <c:v>97.92229</c:v>
                </c:pt>
                <c:pt idx="5790">
                  <c:v>97.92944</c:v>
                </c:pt>
                <c:pt idx="5791">
                  <c:v>97.9354</c:v>
                </c:pt>
                <c:pt idx="5792">
                  <c:v>97.9401</c:v>
                </c:pt>
                <c:pt idx="5793">
                  <c:v>97.94388</c:v>
                </c:pt>
                <c:pt idx="5794">
                  <c:v>97.94716</c:v>
                </c:pt>
                <c:pt idx="5795">
                  <c:v>97.95062</c:v>
                </c:pt>
                <c:pt idx="5796">
                  <c:v>97.95464</c:v>
                </c:pt>
                <c:pt idx="5797">
                  <c:v>97.9594</c:v>
                </c:pt>
                <c:pt idx="5798">
                  <c:v>97.9648</c:v>
                </c:pt>
                <c:pt idx="5799">
                  <c:v>97.97046</c:v>
                </c:pt>
                <c:pt idx="5800">
                  <c:v>97.97591</c:v>
                </c:pt>
                <c:pt idx="5801">
                  <c:v>97.98088</c:v>
                </c:pt>
                <c:pt idx="5802">
                  <c:v>97.98515</c:v>
                </c:pt>
                <c:pt idx="5803">
                  <c:v>97.98872</c:v>
                </c:pt>
                <c:pt idx="5804">
                  <c:v>97.99181</c:v>
                </c:pt>
                <c:pt idx="5805">
                  <c:v>97.99463</c:v>
                </c:pt>
                <c:pt idx="5806">
                  <c:v>97.99727</c:v>
                </c:pt>
                <c:pt idx="5807">
                  <c:v>98.00002</c:v>
                </c:pt>
                <c:pt idx="5808">
                  <c:v>98.00301</c:v>
                </c:pt>
                <c:pt idx="5809">
                  <c:v>98.00637</c:v>
                </c:pt>
                <c:pt idx="5810">
                  <c:v>98.01032</c:v>
                </c:pt>
                <c:pt idx="5811">
                  <c:v>98.01488</c:v>
                </c:pt>
                <c:pt idx="5812">
                  <c:v>98.01994</c:v>
                </c:pt>
                <c:pt idx="5813">
                  <c:v>98.02528</c:v>
                </c:pt>
                <c:pt idx="5814">
                  <c:v>98.03042</c:v>
                </c:pt>
                <c:pt idx="5815">
                  <c:v>98.03508</c:v>
                </c:pt>
                <c:pt idx="5816">
                  <c:v>98.03902</c:v>
                </c:pt>
                <c:pt idx="5817">
                  <c:v>98.04234</c:v>
                </c:pt>
                <c:pt idx="5818">
                  <c:v>98.04539</c:v>
                </c:pt>
                <c:pt idx="5819">
                  <c:v>98.04871</c:v>
                </c:pt>
                <c:pt idx="5820">
                  <c:v>98.05274</c:v>
                </c:pt>
                <c:pt idx="5821">
                  <c:v>98.05769</c:v>
                </c:pt>
                <c:pt idx="5822">
                  <c:v>98.06343</c:v>
                </c:pt>
                <c:pt idx="5823">
                  <c:v>98.06947</c:v>
                </c:pt>
                <c:pt idx="5824">
                  <c:v>98.07522</c:v>
                </c:pt>
                <c:pt idx="5825">
                  <c:v>98.08016</c:v>
                </c:pt>
                <c:pt idx="5826">
                  <c:v>98.08395</c:v>
                </c:pt>
                <c:pt idx="5827">
                  <c:v>98.08662</c:v>
                </c:pt>
                <c:pt idx="5828">
                  <c:v>98.08835</c:v>
                </c:pt>
                <c:pt idx="5829">
                  <c:v>98.08952</c:v>
                </c:pt>
                <c:pt idx="5830">
                  <c:v>98.09048</c:v>
                </c:pt>
                <c:pt idx="5831">
                  <c:v>98.09148</c:v>
                </c:pt>
                <c:pt idx="5832">
                  <c:v>98.09261</c:v>
                </c:pt>
                <c:pt idx="5833">
                  <c:v>98.09398</c:v>
                </c:pt>
                <c:pt idx="5834">
                  <c:v>98.09566</c:v>
                </c:pt>
                <c:pt idx="5835">
                  <c:v>98.09782</c:v>
                </c:pt>
                <c:pt idx="5836">
                  <c:v>98.10062</c:v>
                </c:pt>
                <c:pt idx="5837">
                  <c:v>98.10425</c:v>
                </c:pt>
                <c:pt idx="5838">
                  <c:v>98.1087</c:v>
                </c:pt>
                <c:pt idx="5839">
                  <c:v>98.11391</c:v>
                </c:pt>
                <c:pt idx="5840">
                  <c:v>98.1196</c:v>
                </c:pt>
                <c:pt idx="5841">
                  <c:v>98.12543</c:v>
                </c:pt>
                <c:pt idx="5842">
                  <c:v>98.13107</c:v>
                </c:pt>
                <c:pt idx="5843">
                  <c:v>98.13621</c:v>
                </c:pt>
                <c:pt idx="5844">
                  <c:v>98.1407</c:v>
                </c:pt>
                <c:pt idx="5845">
                  <c:v>98.14449</c:v>
                </c:pt>
                <c:pt idx="5846">
                  <c:v>98.14763</c:v>
                </c:pt>
                <c:pt idx="5847">
                  <c:v>98.15022</c:v>
                </c:pt>
                <c:pt idx="5848">
                  <c:v>98.15245</c:v>
                </c:pt>
                <c:pt idx="5849">
                  <c:v>98.15453</c:v>
                </c:pt>
                <c:pt idx="5850">
                  <c:v>98.15666</c:v>
                </c:pt>
                <c:pt idx="5851">
                  <c:v>98.1591</c:v>
                </c:pt>
                <c:pt idx="5852">
                  <c:v>98.16199</c:v>
                </c:pt>
                <c:pt idx="5853">
                  <c:v>98.16543</c:v>
                </c:pt>
                <c:pt idx="5854">
                  <c:v>98.16945</c:v>
                </c:pt>
                <c:pt idx="5855">
                  <c:v>98.17399</c:v>
                </c:pt>
                <c:pt idx="5856">
                  <c:v>98.17896</c:v>
                </c:pt>
                <c:pt idx="5857">
                  <c:v>98.18419</c:v>
                </c:pt>
                <c:pt idx="5858">
                  <c:v>98.18954</c:v>
                </c:pt>
                <c:pt idx="5859">
                  <c:v>98.19477</c:v>
                </c:pt>
                <c:pt idx="5860">
                  <c:v>98.19958</c:v>
                </c:pt>
                <c:pt idx="5861">
                  <c:v>98.2037</c:v>
                </c:pt>
                <c:pt idx="5862">
                  <c:v>98.2069</c:v>
                </c:pt>
                <c:pt idx="5863">
                  <c:v>98.20905</c:v>
                </c:pt>
                <c:pt idx="5864">
                  <c:v>98.21022</c:v>
                </c:pt>
                <c:pt idx="5865">
                  <c:v>98.2108</c:v>
                </c:pt>
                <c:pt idx="5866">
                  <c:v>98.21125</c:v>
                </c:pt>
                <c:pt idx="5867">
                  <c:v>98.21217</c:v>
                </c:pt>
                <c:pt idx="5868">
                  <c:v>98.21413</c:v>
                </c:pt>
                <c:pt idx="5869">
                  <c:v>98.21727</c:v>
                </c:pt>
                <c:pt idx="5870">
                  <c:v>98.22166</c:v>
                </c:pt>
                <c:pt idx="5871">
                  <c:v>98.22693</c:v>
                </c:pt>
                <c:pt idx="5872">
                  <c:v>98.23264</c:v>
                </c:pt>
                <c:pt idx="5873">
                  <c:v>98.23833</c:v>
                </c:pt>
                <c:pt idx="5874">
                  <c:v>98.24358</c:v>
                </c:pt>
                <c:pt idx="5875">
                  <c:v>98.24822</c:v>
                </c:pt>
                <c:pt idx="5876">
                  <c:v>98.2522</c:v>
                </c:pt>
                <c:pt idx="5877">
                  <c:v>98.25561</c:v>
                </c:pt>
                <c:pt idx="5878">
                  <c:v>98.25851</c:v>
                </c:pt>
                <c:pt idx="5879">
                  <c:v>98.261</c:v>
                </c:pt>
                <c:pt idx="5880">
                  <c:v>98.26308</c:v>
                </c:pt>
                <c:pt idx="5881">
                  <c:v>98.26488</c:v>
                </c:pt>
                <c:pt idx="5882">
                  <c:v>98.26645</c:v>
                </c:pt>
                <c:pt idx="5883">
                  <c:v>98.26797</c:v>
                </c:pt>
                <c:pt idx="5884">
                  <c:v>98.26954</c:v>
                </c:pt>
                <c:pt idx="5885">
                  <c:v>98.27141</c:v>
                </c:pt>
                <c:pt idx="5886">
                  <c:v>98.27358</c:v>
                </c:pt>
                <c:pt idx="5887">
                  <c:v>98.27605</c:v>
                </c:pt>
                <c:pt idx="5888">
                  <c:v>98.27874</c:v>
                </c:pt>
                <c:pt idx="5889">
                  <c:v>98.28147</c:v>
                </c:pt>
                <c:pt idx="5890">
                  <c:v>98.28406</c:v>
                </c:pt>
                <c:pt idx="5891">
                  <c:v>98.28637</c:v>
                </c:pt>
                <c:pt idx="5892">
                  <c:v>98.28833</c:v>
                </c:pt>
                <c:pt idx="5893">
                  <c:v>98.28997</c:v>
                </c:pt>
                <c:pt idx="5894">
                  <c:v>98.29146</c:v>
                </c:pt>
                <c:pt idx="5895">
                  <c:v>98.29305</c:v>
                </c:pt>
                <c:pt idx="5896">
                  <c:v>98.29494</c:v>
                </c:pt>
                <c:pt idx="5897">
                  <c:v>98.29752</c:v>
                </c:pt>
                <c:pt idx="5898">
                  <c:v>98.30087</c:v>
                </c:pt>
                <c:pt idx="5899">
                  <c:v>98.305</c:v>
                </c:pt>
                <c:pt idx="5900">
                  <c:v>98.30978</c:v>
                </c:pt>
                <c:pt idx="5901">
                  <c:v>98.3149</c:v>
                </c:pt>
                <c:pt idx="5902">
                  <c:v>98.32005</c:v>
                </c:pt>
                <c:pt idx="5903">
                  <c:v>98.32492</c:v>
                </c:pt>
                <c:pt idx="5904">
                  <c:v>98.32932</c:v>
                </c:pt>
                <c:pt idx="5905">
                  <c:v>98.33332</c:v>
                </c:pt>
                <c:pt idx="5906">
                  <c:v>98.337</c:v>
                </c:pt>
                <c:pt idx="5907">
                  <c:v>98.34055</c:v>
                </c:pt>
                <c:pt idx="5908">
                  <c:v>98.34412</c:v>
                </c:pt>
                <c:pt idx="5909">
                  <c:v>98.34779</c:v>
                </c:pt>
                <c:pt idx="5910">
                  <c:v>98.35151</c:v>
                </c:pt>
                <c:pt idx="5911">
                  <c:v>98.35519</c:v>
                </c:pt>
                <c:pt idx="5912">
                  <c:v>98.35877</c:v>
                </c:pt>
                <c:pt idx="5913">
                  <c:v>98.36222</c:v>
                </c:pt>
                <c:pt idx="5914">
                  <c:v>98.36558</c:v>
                </c:pt>
                <c:pt idx="5915">
                  <c:v>98.36892</c:v>
                </c:pt>
                <c:pt idx="5916">
                  <c:v>98.3722</c:v>
                </c:pt>
                <c:pt idx="5917">
                  <c:v>98.37543</c:v>
                </c:pt>
                <c:pt idx="5918">
                  <c:v>98.37852</c:v>
                </c:pt>
                <c:pt idx="5919">
                  <c:v>98.38136</c:v>
                </c:pt>
                <c:pt idx="5920">
                  <c:v>98.38393</c:v>
                </c:pt>
                <c:pt idx="5921">
                  <c:v>98.38638</c:v>
                </c:pt>
                <c:pt idx="5922">
                  <c:v>98.38891</c:v>
                </c:pt>
                <c:pt idx="5923">
                  <c:v>98.39174</c:v>
                </c:pt>
                <c:pt idx="5924">
                  <c:v>98.39497</c:v>
                </c:pt>
                <c:pt idx="5925">
                  <c:v>98.39864</c:v>
                </c:pt>
                <c:pt idx="5926">
                  <c:v>98.40253</c:v>
                </c:pt>
                <c:pt idx="5927">
                  <c:v>98.4063</c:v>
                </c:pt>
                <c:pt idx="5928">
                  <c:v>98.40971</c:v>
                </c:pt>
                <c:pt idx="5929">
                  <c:v>98.41249</c:v>
                </c:pt>
                <c:pt idx="5930">
                  <c:v>98.41467</c:v>
                </c:pt>
                <c:pt idx="5931">
                  <c:v>98.41643</c:v>
                </c:pt>
                <c:pt idx="5932">
                  <c:v>98.41809</c:v>
                </c:pt>
                <c:pt idx="5933">
                  <c:v>98.42003</c:v>
                </c:pt>
                <c:pt idx="5934">
                  <c:v>98.42247</c:v>
                </c:pt>
                <c:pt idx="5935">
                  <c:v>98.42563</c:v>
                </c:pt>
                <c:pt idx="5936">
                  <c:v>98.4294</c:v>
                </c:pt>
                <c:pt idx="5937">
                  <c:v>98.43365</c:v>
                </c:pt>
                <c:pt idx="5938">
                  <c:v>98.43822</c:v>
                </c:pt>
                <c:pt idx="5939">
                  <c:v>98.44279</c:v>
                </c:pt>
                <c:pt idx="5940">
                  <c:v>98.44721</c:v>
                </c:pt>
                <c:pt idx="5941">
                  <c:v>98.45132</c:v>
                </c:pt>
                <c:pt idx="5942">
                  <c:v>98.45509</c:v>
                </c:pt>
                <c:pt idx="5943">
                  <c:v>98.45853</c:v>
                </c:pt>
                <c:pt idx="5944">
                  <c:v>98.46174</c:v>
                </c:pt>
                <c:pt idx="5945">
                  <c:v>98.46482</c:v>
                </c:pt>
                <c:pt idx="5946">
                  <c:v>98.46782</c:v>
                </c:pt>
                <c:pt idx="5947">
                  <c:v>98.47083</c:v>
                </c:pt>
                <c:pt idx="5948">
                  <c:v>98.47375</c:v>
                </c:pt>
                <c:pt idx="5949">
                  <c:v>98.4765</c:v>
                </c:pt>
                <c:pt idx="5950">
                  <c:v>98.47915</c:v>
                </c:pt>
                <c:pt idx="5951">
                  <c:v>98.48177</c:v>
                </c:pt>
                <c:pt idx="5952">
                  <c:v>98.48461</c:v>
                </c:pt>
                <c:pt idx="5953">
                  <c:v>98.48795</c:v>
                </c:pt>
                <c:pt idx="5954">
                  <c:v>98.49201</c:v>
                </c:pt>
                <c:pt idx="5955">
                  <c:v>98.49689</c:v>
                </c:pt>
                <c:pt idx="5956">
                  <c:v>98.50239</c:v>
                </c:pt>
                <c:pt idx="5957">
                  <c:v>98.50811</c:v>
                </c:pt>
                <c:pt idx="5958">
                  <c:v>98.51345</c:v>
                </c:pt>
                <c:pt idx="5959">
                  <c:v>98.51793</c:v>
                </c:pt>
                <c:pt idx="5960">
                  <c:v>98.52126</c:v>
                </c:pt>
                <c:pt idx="5961">
                  <c:v>98.52355</c:v>
                </c:pt>
                <c:pt idx="5962">
                  <c:v>98.52512</c:v>
                </c:pt>
                <c:pt idx="5963">
                  <c:v>98.52656</c:v>
                </c:pt>
                <c:pt idx="5964">
                  <c:v>98.52839</c:v>
                </c:pt>
                <c:pt idx="5965">
                  <c:v>98.53105</c:v>
                </c:pt>
                <c:pt idx="5966">
                  <c:v>98.53468</c:v>
                </c:pt>
                <c:pt idx="5967">
                  <c:v>98.53916</c:v>
                </c:pt>
                <c:pt idx="5968">
                  <c:v>98.54427</c:v>
                </c:pt>
                <c:pt idx="5969">
                  <c:v>98.54968</c:v>
                </c:pt>
                <c:pt idx="5970">
                  <c:v>98.55518</c:v>
                </c:pt>
                <c:pt idx="5971">
                  <c:v>98.56052</c:v>
                </c:pt>
                <c:pt idx="5972">
                  <c:v>98.5657</c:v>
                </c:pt>
                <c:pt idx="5973">
                  <c:v>98.57063</c:v>
                </c:pt>
                <c:pt idx="5974">
                  <c:v>98.57543</c:v>
                </c:pt>
                <c:pt idx="5975">
                  <c:v>98.58013</c:v>
                </c:pt>
                <c:pt idx="5976">
                  <c:v>98.58482</c:v>
                </c:pt>
                <c:pt idx="5977">
                  <c:v>98.58955</c:v>
                </c:pt>
                <c:pt idx="5978">
                  <c:v>98.59439</c:v>
                </c:pt>
                <c:pt idx="5979">
                  <c:v>98.59926</c:v>
                </c:pt>
                <c:pt idx="5980">
                  <c:v>98.60397</c:v>
                </c:pt>
                <c:pt idx="5981">
                  <c:v>98.6082</c:v>
                </c:pt>
                <c:pt idx="5982">
                  <c:v>98.61168</c:v>
                </c:pt>
                <c:pt idx="5983">
                  <c:v>98.6141</c:v>
                </c:pt>
                <c:pt idx="5984">
                  <c:v>98.61537</c:v>
                </c:pt>
                <c:pt idx="5985">
                  <c:v>98.61565</c:v>
                </c:pt>
                <c:pt idx="5986">
                  <c:v>98.61523</c:v>
                </c:pt>
                <c:pt idx="5987">
                  <c:v>98.61465</c:v>
                </c:pt>
                <c:pt idx="5988">
                  <c:v>98.61443</c:v>
                </c:pt>
                <c:pt idx="5989">
                  <c:v>98.6151</c:v>
                </c:pt>
                <c:pt idx="5990">
                  <c:v>98.617</c:v>
                </c:pt>
                <c:pt idx="5991">
                  <c:v>98.62026</c:v>
                </c:pt>
                <c:pt idx="5992">
                  <c:v>98.62479</c:v>
                </c:pt>
                <c:pt idx="5993">
                  <c:v>98.63051</c:v>
                </c:pt>
                <c:pt idx="5994">
                  <c:v>98.63699</c:v>
                </c:pt>
                <c:pt idx="5995">
                  <c:v>98.64394</c:v>
                </c:pt>
                <c:pt idx="5996">
                  <c:v>98.65084</c:v>
                </c:pt>
                <c:pt idx="5997">
                  <c:v>98.65727</c:v>
                </c:pt>
                <c:pt idx="5998">
                  <c:v>98.6628</c:v>
                </c:pt>
                <c:pt idx="5999">
                  <c:v>98.66729</c:v>
                </c:pt>
                <c:pt idx="6000">
                  <c:v>98.67065</c:v>
                </c:pt>
                <c:pt idx="6001">
                  <c:v>98.67313</c:v>
                </c:pt>
                <c:pt idx="6002">
                  <c:v>98.67513</c:v>
                </c:pt>
                <c:pt idx="6003">
                  <c:v>98.67712</c:v>
                </c:pt>
                <c:pt idx="6004">
                  <c:v>98.67947</c:v>
                </c:pt>
                <c:pt idx="6005">
                  <c:v>98.68242</c:v>
                </c:pt>
                <c:pt idx="6006">
                  <c:v>98.68594</c:v>
                </c:pt>
                <c:pt idx="6007">
                  <c:v>98.69</c:v>
                </c:pt>
                <c:pt idx="6008">
                  <c:v>98.69438</c:v>
                </c:pt>
                <c:pt idx="6009">
                  <c:v>98.6991</c:v>
                </c:pt>
                <c:pt idx="6010">
                  <c:v>98.70415</c:v>
                </c:pt>
                <c:pt idx="6011">
                  <c:v>98.70975</c:v>
                </c:pt>
                <c:pt idx="6012">
                  <c:v>98.71593</c:v>
                </c:pt>
                <c:pt idx="6013">
                  <c:v>98.72275</c:v>
                </c:pt>
                <c:pt idx="6014">
                  <c:v>98.72997</c:v>
                </c:pt>
                <c:pt idx="6015">
                  <c:v>98.73724</c:v>
                </c:pt>
                <c:pt idx="6016">
                  <c:v>98.74407</c:v>
                </c:pt>
                <c:pt idx="6017">
                  <c:v>98.74998</c:v>
                </c:pt>
                <c:pt idx="6018">
                  <c:v>98.75461</c:v>
                </c:pt>
                <c:pt idx="6019">
                  <c:v>98.75782</c:v>
                </c:pt>
                <c:pt idx="6020">
                  <c:v>98.75981</c:v>
                </c:pt>
                <c:pt idx="6021">
                  <c:v>98.76095</c:v>
                </c:pt>
                <c:pt idx="6022">
                  <c:v>98.76188</c:v>
                </c:pt>
                <c:pt idx="6023">
                  <c:v>98.76336</c:v>
                </c:pt>
                <c:pt idx="6024">
                  <c:v>98.76602</c:v>
                </c:pt>
                <c:pt idx="6025">
                  <c:v>98.77031</c:v>
                </c:pt>
                <c:pt idx="6026">
                  <c:v>98.77628</c:v>
                </c:pt>
                <c:pt idx="6027">
                  <c:v>98.78358</c:v>
                </c:pt>
                <c:pt idx="6028">
                  <c:v>98.79143</c:v>
                </c:pt>
                <c:pt idx="6029">
                  <c:v>98.79892</c:v>
                </c:pt>
                <c:pt idx="6030">
                  <c:v>98.8051</c:v>
                </c:pt>
                <c:pt idx="6031">
                  <c:v>98.80939</c:v>
                </c:pt>
                <c:pt idx="6032">
                  <c:v>98.81172</c:v>
                </c:pt>
                <c:pt idx="6033">
                  <c:v>98.81254</c:v>
                </c:pt>
                <c:pt idx="6034">
                  <c:v>98.81267</c:v>
                </c:pt>
                <c:pt idx="6035">
                  <c:v>98.81311</c:v>
                </c:pt>
                <c:pt idx="6036">
                  <c:v>98.81467</c:v>
                </c:pt>
                <c:pt idx="6037">
                  <c:v>98.81801</c:v>
                </c:pt>
                <c:pt idx="6038">
                  <c:v>98.82316</c:v>
                </c:pt>
                <c:pt idx="6039">
                  <c:v>98.82991</c:v>
                </c:pt>
                <c:pt idx="6040">
                  <c:v>98.83774</c:v>
                </c:pt>
                <c:pt idx="6041">
                  <c:v>98.84608</c:v>
                </c:pt>
                <c:pt idx="6042">
                  <c:v>98.85423</c:v>
                </c:pt>
                <c:pt idx="6043">
                  <c:v>98.86177</c:v>
                </c:pt>
                <c:pt idx="6044">
                  <c:v>98.86825</c:v>
                </c:pt>
                <c:pt idx="6045">
                  <c:v>98.87346</c:v>
                </c:pt>
                <c:pt idx="6046">
                  <c:v>98.87732</c:v>
                </c:pt>
                <c:pt idx="6047">
                  <c:v>98.88007</c:v>
                </c:pt>
                <c:pt idx="6048">
                  <c:v>98.88203</c:v>
                </c:pt>
                <c:pt idx="6049">
                  <c:v>98.88379</c:v>
                </c:pt>
                <c:pt idx="6050">
                  <c:v>98.88583</c:v>
                </c:pt>
                <c:pt idx="6051">
                  <c:v>98.88856</c:v>
                </c:pt>
                <c:pt idx="6052">
                  <c:v>98.892</c:v>
                </c:pt>
                <c:pt idx="6053">
                  <c:v>98.89599</c:v>
                </c:pt>
                <c:pt idx="6054">
                  <c:v>98.90013</c:v>
                </c:pt>
                <c:pt idx="6055">
                  <c:v>98.90401</c:v>
                </c:pt>
                <c:pt idx="6056">
                  <c:v>98.9074</c:v>
                </c:pt>
                <c:pt idx="6057">
                  <c:v>98.91037</c:v>
                </c:pt>
                <c:pt idx="6058">
                  <c:v>98.91321</c:v>
                </c:pt>
                <c:pt idx="6059">
                  <c:v>98.91623</c:v>
                </c:pt>
                <c:pt idx="6060">
                  <c:v>98.91972</c:v>
                </c:pt>
                <c:pt idx="6061">
                  <c:v>98.92375</c:v>
                </c:pt>
                <c:pt idx="6062">
                  <c:v>98.92801</c:v>
                </c:pt>
                <c:pt idx="6063">
                  <c:v>98.93221</c:v>
                </c:pt>
                <c:pt idx="6064">
                  <c:v>98.93604</c:v>
                </c:pt>
                <c:pt idx="6065">
                  <c:v>98.93942</c:v>
                </c:pt>
                <c:pt idx="6066">
                  <c:v>98.94256</c:v>
                </c:pt>
                <c:pt idx="6067">
                  <c:v>98.94587</c:v>
                </c:pt>
                <c:pt idx="6068">
                  <c:v>98.94971</c:v>
                </c:pt>
                <c:pt idx="6069">
                  <c:v>98.9545</c:v>
                </c:pt>
                <c:pt idx="6070">
                  <c:v>98.96035</c:v>
                </c:pt>
                <c:pt idx="6071">
                  <c:v>98.96718</c:v>
                </c:pt>
                <c:pt idx="6072">
                  <c:v>98.97472</c:v>
                </c:pt>
                <c:pt idx="6073">
                  <c:v>98.9825</c:v>
                </c:pt>
                <c:pt idx="6074">
                  <c:v>98.99004</c:v>
                </c:pt>
                <c:pt idx="6075">
                  <c:v>98.99687</c:v>
                </c:pt>
                <c:pt idx="6076">
                  <c:v>99.00246</c:v>
                </c:pt>
                <c:pt idx="6077">
                  <c:v>99.00658</c:v>
                </c:pt>
                <c:pt idx="6078">
                  <c:v>99.00906</c:v>
                </c:pt>
                <c:pt idx="6079">
                  <c:v>99.01018</c:v>
                </c:pt>
                <c:pt idx="6080">
                  <c:v>99.01051</c:v>
                </c:pt>
                <c:pt idx="6081">
                  <c:v>99.01079</c:v>
                </c:pt>
                <c:pt idx="6082">
                  <c:v>99.01186</c:v>
                </c:pt>
                <c:pt idx="6083">
                  <c:v>99.01432</c:v>
                </c:pt>
                <c:pt idx="6084">
                  <c:v>99.01838</c:v>
                </c:pt>
                <c:pt idx="6085">
                  <c:v>99.0238</c:v>
                </c:pt>
                <c:pt idx="6086">
                  <c:v>99.03003</c:v>
                </c:pt>
                <c:pt idx="6087">
                  <c:v>99.03645</c:v>
                </c:pt>
                <c:pt idx="6088">
                  <c:v>99.04255</c:v>
                </c:pt>
                <c:pt idx="6089">
                  <c:v>99.04818</c:v>
                </c:pt>
                <c:pt idx="6090">
                  <c:v>99.05341</c:v>
                </c:pt>
                <c:pt idx="6091">
                  <c:v>99.05859</c:v>
                </c:pt>
                <c:pt idx="6092">
                  <c:v>99.06386</c:v>
                </c:pt>
                <c:pt idx="6093">
                  <c:v>99.06934</c:v>
                </c:pt>
                <c:pt idx="6094">
                  <c:v>99.07477</c:v>
                </c:pt>
                <c:pt idx="6095">
                  <c:v>99.07983</c:v>
                </c:pt>
                <c:pt idx="6096">
                  <c:v>99.0844</c:v>
                </c:pt>
                <c:pt idx="6097">
                  <c:v>99.0885</c:v>
                </c:pt>
                <c:pt idx="6098">
                  <c:v>99.09251</c:v>
                </c:pt>
                <c:pt idx="6099">
                  <c:v>99.09698</c:v>
                </c:pt>
                <c:pt idx="6100">
                  <c:v>99.10233</c:v>
                </c:pt>
                <c:pt idx="6101">
                  <c:v>99.10874</c:v>
                </c:pt>
                <c:pt idx="6102">
                  <c:v>99.11593</c:v>
                </c:pt>
                <c:pt idx="6103">
                  <c:v>99.12331</c:v>
                </c:pt>
                <c:pt idx="6104">
                  <c:v>99.13013</c:v>
                </c:pt>
                <c:pt idx="6105">
                  <c:v>99.1358</c:v>
                </c:pt>
                <c:pt idx="6106">
                  <c:v>99.13996</c:v>
                </c:pt>
                <c:pt idx="6107">
                  <c:v>99.14282</c:v>
                </c:pt>
                <c:pt idx="6108">
                  <c:v>99.14471</c:v>
                </c:pt>
                <c:pt idx="6109">
                  <c:v>99.14608</c:v>
                </c:pt>
                <c:pt idx="6110">
                  <c:v>99.1474</c:v>
                </c:pt>
                <c:pt idx="6111">
                  <c:v>99.14898</c:v>
                </c:pt>
                <c:pt idx="6112">
                  <c:v>99.15095</c:v>
                </c:pt>
                <c:pt idx="6113">
                  <c:v>99.15341</c:v>
                </c:pt>
                <c:pt idx="6114">
                  <c:v>99.15647</c:v>
                </c:pt>
                <c:pt idx="6115">
                  <c:v>99.16023</c:v>
                </c:pt>
                <c:pt idx="6116">
                  <c:v>99.16481</c:v>
                </c:pt>
                <c:pt idx="6117">
                  <c:v>99.17027</c:v>
                </c:pt>
                <c:pt idx="6118">
                  <c:v>99.17652</c:v>
                </c:pt>
                <c:pt idx="6119">
                  <c:v>99.18331</c:v>
                </c:pt>
                <c:pt idx="6120">
                  <c:v>99.19031</c:v>
                </c:pt>
                <c:pt idx="6121">
                  <c:v>99.19716</c:v>
                </c:pt>
                <c:pt idx="6122">
                  <c:v>99.20355</c:v>
                </c:pt>
                <c:pt idx="6123">
                  <c:v>99.20934</c:v>
                </c:pt>
                <c:pt idx="6124">
                  <c:v>99.21443</c:v>
                </c:pt>
                <c:pt idx="6125">
                  <c:v>99.21885</c:v>
                </c:pt>
                <c:pt idx="6126">
                  <c:v>99.22277</c:v>
                </c:pt>
                <c:pt idx="6127">
                  <c:v>99.22639</c:v>
                </c:pt>
                <c:pt idx="6128">
                  <c:v>99.22998</c:v>
                </c:pt>
                <c:pt idx="6129">
                  <c:v>99.23394</c:v>
                </c:pt>
                <c:pt idx="6130">
                  <c:v>99.23862</c:v>
                </c:pt>
                <c:pt idx="6131">
                  <c:v>99.24426</c:v>
                </c:pt>
                <c:pt idx="6132">
                  <c:v>99.25076</c:v>
                </c:pt>
                <c:pt idx="6133">
                  <c:v>99.25784</c:v>
                </c:pt>
                <c:pt idx="6134">
                  <c:v>99.26493</c:v>
                </c:pt>
                <c:pt idx="6135">
                  <c:v>99.27148</c:v>
                </c:pt>
                <c:pt idx="6136">
                  <c:v>99.27702</c:v>
                </c:pt>
                <c:pt idx="6137">
                  <c:v>99.28146</c:v>
                </c:pt>
                <c:pt idx="6138">
                  <c:v>99.28492</c:v>
                </c:pt>
                <c:pt idx="6139">
                  <c:v>99.28791</c:v>
                </c:pt>
                <c:pt idx="6140">
                  <c:v>99.29084</c:v>
                </c:pt>
                <c:pt idx="6141">
                  <c:v>99.29426</c:v>
                </c:pt>
                <c:pt idx="6142">
                  <c:v>99.29831</c:v>
                </c:pt>
                <c:pt idx="6143">
                  <c:v>99.30312</c:v>
                </c:pt>
                <c:pt idx="6144">
                  <c:v>99.30846</c:v>
                </c:pt>
                <c:pt idx="6145">
                  <c:v>99.31403</c:v>
                </c:pt>
                <c:pt idx="6146">
                  <c:v>99.31951</c:v>
                </c:pt>
                <c:pt idx="6147">
                  <c:v>99.32474</c:v>
                </c:pt>
                <c:pt idx="6148">
                  <c:v>99.32956</c:v>
                </c:pt>
                <c:pt idx="6149">
                  <c:v>99.33409</c:v>
                </c:pt>
                <c:pt idx="6150">
                  <c:v>99.33848</c:v>
                </c:pt>
                <c:pt idx="6151">
                  <c:v>99.34289</c:v>
                </c:pt>
                <c:pt idx="6152">
                  <c:v>99.34752</c:v>
                </c:pt>
                <c:pt idx="6153">
                  <c:v>99.35242</c:v>
                </c:pt>
                <c:pt idx="6154">
                  <c:v>99.35745</c:v>
                </c:pt>
                <c:pt idx="6155">
                  <c:v>99.36233</c:v>
                </c:pt>
                <c:pt idx="6156">
                  <c:v>99.36661</c:v>
                </c:pt>
                <c:pt idx="6157">
                  <c:v>99.36985</c:v>
                </c:pt>
                <c:pt idx="6158">
                  <c:v>99.37175</c:v>
                </c:pt>
                <c:pt idx="6159">
                  <c:v>99.37244</c:v>
                </c:pt>
                <c:pt idx="6160">
                  <c:v>99.37226</c:v>
                </c:pt>
                <c:pt idx="6161">
                  <c:v>99.37209</c:v>
                </c:pt>
                <c:pt idx="6162">
                  <c:v>99.37283</c:v>
                </c:pt>
                <c:pt idx="6163">
                  <c:v>99.37527</c:v>
                </c:pt>
                <c:pt idx="6164">
                  <c:v>99.37991</c:v>
                </c:pt>
                <c:pt idx="6165">
                  <c:v>99.38663</c:v>
                </c:pt>
                <c:pt idx="6166">
                  <c:v>99.39478</c:v>
                </c:pt>
                <c:pt idx="6167">
                  <c:v>99.4036</c:v>
                </c:pt>
                <c:pt idx="6168">
                  <c:v>99.41216</c:v>
                </c:pt>
                <c:pt idx="6169">
                  <c:v>99.41977</c:v>
                </c:pt>
                <c:pt idx="6170">
                  <c:v>99.42614</c:v>
                </c:pt>
                <c:pt idx="6171">
                  <c:v>99.43124</c:v>
                </c:pt>
                <c:pt idx="6172">
                  <c:v>99.43532</c:v>
                </c:pt>
                <c:pt idx="6173">
                  <c:v>99.43887</c:v>
                </c:pt>
                <c:pt idx="6174">
                  <c:v>99.44238</c:v>
                </c:pt>
                <c:pt idx="6175">
                  <c:v>99.44646</c:v>
                </c:pt>
                <c:pt idx="6176">
                  <c:v>99.45148</c:v>
                </c:pt>
                <c:pt idx="6177">
                  <c:v>99.4577</c:v>
                </c:pt>
                <c:pt idx="6178">
                  <c:v>99.46486</c:v>
                </c:pt>
                <c:pt idx="6179">
                  <c:v>99.47237</c:v>
                </c:pt>
                <c:pt idx="6180">
                  <c:v>99.4793</c:v>
                </c:pt>
                <c:pt idx="6181">
                  <c:v>99.4847</c:v>
                </c:pt>
                <c:pt idx="6182">
                  <c:v>99.48784</c:v>
                </c:pt>
                <c:pt idx="6183">
                  <c:v>99.48849</c:v>
                </c:pt>
                <c:pt idx="6184">
                  <c:v>99.48707</c:v>
                </c:pt>
                <c:pt idx="6185">
                  <c:v>99.48457</c:v>
                </c:pt>
                <c:pt idx="6186">
                  <c:v>99.48245</c:v>
                </c:pt>
                <c:pt idx="6187">
                  <c:v>99.48227</c:v>
                </c:pt>
                <c:pt idx="6188">
                  <c:v>99.48525</c:v>
                </c:pt>
                <c:pt idx="6189">
                  <c:v>99.49203</c:v>
                </c:pt>
                <c:pt idx="6190">
                  <c:v>99.50224</c:v>
                </c:pt>
                <c:pt idx="6191">
                  <c:v>99.51482</c:v>
                </c:pt>
                <c:pt idx="6192">
                  <c:v>99.52825</c:v>
                </c:pt>
                <c:pt idx="6193">
                  <c:v>99.54118</c:v>
                </c:pt>
                <c:pt idx="6194">
                  <c:v>99.5526</c:v>
                </c:pt>
                <c:pt idx="6195">
                  <c:v>99.56198</c:v>
                </c:pt>
                <c:pt idx="6196">
                  <c:v>99.56923</c:v>
                </c:pt>
                <c:pt idx="6197">
                  <c:v>99.57443</c:v>
                </c:pt>
                <c:pt idx="6198">
                  <c:v>99.5778</c:v>
                </c:pt>
                <c:pt idx="6199">
                  <c:v>99.57948</c:v>
                </c:pt>
                <c:pt idx="6200">
                  <c:v>99.57977</c:v>
                </c:pt>
                <c:pt idx="6201">
                  <c:v>99.57901</c:v>
                </c:pt>
                <c:pt idx="6202">
                  <c:v>99.57774</c:v>
                </c:pt>
                <c:pt idx="6203">
                  <c:v>99.57661</c:v>
                </c:pt>
                <c:pt idx="6204">
                  <c:v>99.57626</c:v>
                </c:pt>
                <c:pt idx="6205">
                  <c:v>99.57731</c:v>
                </c:pt>
                <c:pt idx="6206">
                  <c:v>99.58011</c:v>
                </c:pt>
                <c:pt idx="6207">
                  <c:v>99.58485</c:v>
                </c:pt>
                <c:pt idx="6208">
                  <c:v>99.59143</c:v>
                </c:pt>
                <c:pt idx="6209">
                  <c:v>99.59958</c:v>
                </c:pt>
                <c:pt idx="6210">
                  <c:v>99.6088</c:v>
                </c:pt>
                <c:pt idx="6211">
                  <c:v>99.61841</c:v>
                </c:pt>
                <c:pt idx="6212">
                  <c:v>99.62773</c:v>
                </c:pt>
                <c:pt idx="6213">
                  <c:v>99.63609</c:v>
                </c:pt>
                <c:pt idx="6214">
                  <c:v>99.64285</c:v>
                </c:pt>
                <c:pt idx="6215">
                  <c:v>99.64774</c:v>
                </c:pt>
                <c:pt idx="6216">
                  <c:v>99.65067</c:v>
                </c:pt>
                <c:pt idx="6217">
                  <c:v>99.65205</c:v>
                </c:pt>
                <c:pt idx="6218">
                  <c:v>99.65241</c:v>
                </c:pt>
                <c:pt idx="6219">
                  <c:v>99.65249</c:v>
                </c:pt>
                <c:pt idx="6220">
                  <c:v>99.65271</c:v>
                </c:pt>
                <c:pt idx="6221">
                  <c:v>99.65335</c:v>
                </c:pt>
                <c:pt idx="6222">
                  <c:v>99.65434</c:v>
                </c:pt>
                <c:pt idx="6223">
                  <c:v>99.65552</c:v>
                </c:pt>
                <c:pt idx="6224">
                  <c:v>99.65683</c:v>
                </c:pt>
                <c:pt idx="6225">
                  <c:v>99.65855</c:v>
                </c:pt>
                <c:pt idx="6226">
                  <c:v>99.661</c:v>
                </c:pt>
                <c:pt idx="6227">
                  <c:v>99.66467</c:v>
                </c:pt>
                <c:pt idx="6228">
                  <c:v>99.66985</c:v>
                </c:pt>
                <c:pt idx="6229">
                  <c:v>99.67655</c:v>
                </c:pt>
                <c:pt idx="6230">
                  <c:v>99.68435</c:v>
                </c:pt>
                <c:pt idx="6231">
                  <c:v>99.69267</c:v>
                </c:pt>
                <c:pt idx="6232">
                  <c:v>99.70088</c:v>
                </c:pt>
                <c:pt idx="6233">
                  <c:v>99.70859</c:v>
                </c:pt>
                <c:pt idx="6234">
                  <c:v>99.71558</c:v>
                </c:pt>
                <c:pt idx="6235">
                  <c:v>99.72189</c:v>
                </c:pt>
                <c:pt idx="6236">
                  <c:v>99.72751</c:v>
                </c:pt>
                <c:pt idx="6237">
                  <c:v>99.73247</c:v>
                </c:pt>
                <c:pt idx="6238">
                  <c:v>99.7368</c:v>
                </c:pt>
                <c:pt idx="6239">
                  <c:v>99.74049</c:v>
                </c:pt>
                <c:pt idx="6240">
                  <c:v>99.7439</c:v>
                </c:pt>
                <c:pt idx="6241">
                  <c:v>99.74731</c:v>
                </c:pt>
                <c:pt idx="6242">
                  <c:v>99.7514</c:v>
                </c:pt>
                <c:pt idx="6243">
                  <c:v>99.75665</c:v>
                </c:pt>
                <c:pt idx="6244">
                  <c:v>99.76328</c:v>
                </c:pt>
                <c:pt idx="6245">
                  <c:v>99.77114</c:v>
                </c:pt>
                <c:pt idx="6246">
                  <c:v>99.77943</c:v>
                </c:pt>
                <c:pt idx="6247">
                  <c:v>99.78728</c:v>
                </c:pt>
                <c:pt idx="6248">
                  <c:v>99.7938</c:v>
                </c:pt>
                <c:pt idx="6249">
                  <c:v>99.7986</c:v>
                </c:pt>
                <c:pt idx="6250">
                  <c:v>99.80173</c:v>
                </c:pt>
                <c:pt idx="6251">
                  <c:v>99.80369</c:v>
                </c:pt>
                <c:pt idx="6252">
                  <c:v>99.80514</c:v>
                </c:pt>
                <c:pt idx="6253">
                  <c:v>99.80661</c:v>
                </c:pt>
                <c:pt idx="6254">
                  <c:v>99.80844</c:v>
                </c:pt>
                <c:pt idx="6255">
                  <c:v>99.81064</c:v>
                </c:pt>
                <c:pt idx="6256">
                  <c:v>99.813</c:v>
                </c:pt>
                <c:pt idx="6257">
                  <c:v>99.81534</c:v>
                </c:pt>
                <c:pt idx="6258">
                  <c:v>99.81757</c:v>
                </c:pt>
                <c:pt idx="6259">
                  <c:v>99.81976</c:v>
                </c:pt>
                <c:pt idx="6260">
                  <c:v>99.82208</c:v>
                </c:pt>
                <c:pt idx="6261">
                  <c:v>99.82471</c:v>
                </c:pt>
                <c:pt idx="6262">
                  <c:v>99.82764</c:v>
                </c:pt>
                <c:pt idx="6263">
                  <c:v>99.83082</c:v>
                </c:pt>
                <c:pt idx="6264">
                  <c:v>99.83399</c:v>
                </c:pt>
                <c:pt idx="6265">
                  <c:v>99.83707</c:v>
                </c:pt>
                <c:pt idx="6266">
                  <c:v>99.84001</c:v>
                </c:pt>
                <c:pt idx="6267">
                  <c:v>99.84314</c:v>
                </c:pt>
                <c:pt idx="6268">
                  <c:v>99.84666</c:v>
                </c:pt>
                <c:pt idx="6269">
                  <c:v>99.85089</c:v>
                </c:pt>
                <c:pt idx="6270">
                  <c:v>99.85596</c:v>
                </c:pt>
                <c:pt idx="6271">
                  <c:v>99.86175</c:v>
                </c:pt>
                <c:pt idx="6272">
                  <c:v>99.86801</c:v>
                </c:pt>
                <c:pt idx="6273">
                  <c:v>99.87452</c:v>
                </c:pt>
                <c:pt idx="6274">
                  <c:v>99.881</c:v>
                </c:pt>
                <c:pt idx="6275">
                  <c:v>99.88724</c:v>
                </c:pt>
                <c:pt idx="6276">
                  <c:v>99.89306</c:v>
                </c:pt>
                <c:pt idx="6277">
                  <c:v>99.89828</c:v>
                </c:pt>
                <c:pt idx="6278">
                  <c:v>99.90284</c:v>
                </c:pt>
                <c:pt idx="6279">
                  <c:v>99.90678</c:v>
                </c:pt>
                <c:pt idx="6280">
                  <c:v>99.91023</c:v>
                </c:pt>
                <c:pt idx="6281">
                  <c:v>99.91356</c:v>
                </c:pt>
                <c:pt idx="6282">
                  <c:v>99.91721</c:v>
                </c:pt>
                <c:pt idx="6283">
                  <c:v>99.92153</c:v>
                </c:pt>
                <c:pt idx="6284">
                  <c:v>99.92667</c:v>
                </c:pt>
                <c:pt idx="6285">
                  <c:v>99.93253</c:v>
                </c:pt>
                <c:pt idx="6286">
                  <c:v>99.93877</c:v>
                </c:pt>
                <c:pt idx="6287">
                  <c:v>99.9449</c:v>
                </c:pt>
                <c:pt idx="6288">
                  <c:v>99.95041</c:v>
                </c:pt>
                <c:pt idx="6289">
                  <c:v>99.95493</c:v>
                </c:pt>
                <c:pt idx="6290">
                  <c:v>99.95828</c:v>
                </c:pt>
                <c:pt idx="6291">
                  <c:v>99.96048</c:v>
                </c:pt>
                <c:pt idx="6292">
                  <c:v>99.96178</c:v>
                </c:pt>
                <c:pt idx="6293">
                  <c:v>99.96256</c:v>
                </c:pt>
                <c:pt idx="6294">
                  <c:v>99.9632</c:v>
                </c:pt>
                <c:pt idx="6295">
                  <c:v>99.96423</c:v>
                </c:pt>
                <c:pt idx="6296">
                  <c:v>99.96604</c:v>
                </c:pt>
                <c:pt idx="6297">
                  <c:v>99.96893</c:v>
                </c:pt>
                <c:pt idx="6298">
                  <c:v>99.9729</c:v>
                </c:pt>
                <c:pt idx="6299">
                  <c:v>99.97757</c:v>
                </c:pt>
                <c:pt idx="6300">
                  <c:v>99.98216</c:v>
                </c:pt>
                <c:pt idx="6301">
                  <c:v>99.98563</c:v>
                </c:pt>
                <c:pt idx="6302">
                  <c:v>99.98674</c:v>
                </c:pt>
                <c:pt idx="6303">
                  <c:v>99.98456</c:v>
                </c:pt>
                <c:pt idx="6304">
                  <c:v>99.97866</c:v>
                </c:pt>
                <c:pt idx="6305">
                  <c:v>99.9696</c:v>
                </c:pt>
                <c:pt idx="6306">
                  <c:v>99.95915</c:v>
                </c:pt>
                <c:pt idx="6307">
                  <c:v>99.95012</c:v>
                </c:pt>
                <c:pt idx="6308">
                  <c:v>99.94586</c:v>
                </c:pt>
                <c:pt idx="6309">
                  <c:v>99.94898</c:v>
                </c:pt>
                <c:pt idx="6310">
                  <c:v>99.96004</c:v>
                </c:pt>
                <c:pt idx="6311">
                  <c:v>99.97694</c:v>
                </c:pt>
                <c:pt idx="6312">
                  <c:v>99.99628</c:v>
                </c:pt>
                <c:pt idx="6313">
                  <c:v>100.0149</c:v>
                </c:pt>
                <c:pt idx="6314">
                  <c:v>100.0307</c:v>
                </c:pt>
                <c:pt idx="6315">
                  <c:v>100.0431</c:v>
                </c:pt>
                <c:pt idx="6316">
                  <c:v>100.0522</c:v>
                </c:pt>
                <c:pt idx="6317">
                  <c:v>100.0586</c:v>
                </c:pt>
                <c:pt idx="6318">
                  <c:v>100.0627</c:v>
                </c:pt>
                <c:pt idx="6319">
                  <c:v>100.0648</c:v>
                </c:pt>
                <c:pt idx="6320">
                  <c:v>100.0654</c:v>
                </c:pt>
                <c:pt idx="6321">
                  <c:v>100.0649</c:v>
                </c:pt>
                <c:pt idx="6322">
                  <c:v>100.0639</c:v>
                </c:pt>
                <c:pt idx="6323">
                  <c:v>100.0631</c:v>
                </c:pt>
                <c:pt idx="6324">
                  <c:v>100.0637</c:v>
                </c:pt>
                <c:pt idx="6325">
                  <c:v>100.0664</c:v>
                </c:pt>
                <c:pt idx="6326">
                  <c:v>100.0716</c:v>
                </c:pt>
                <c:pt idx="6327">
                  <c:v>100.0794</c:v>
                </c:pt>
                <c:pt idx="6328">
                  <c:v>100.0892</c:v>
                </c:pt>
                <c:pt idx="6329">
                  <c:v>100.0999</c:v>
                </c:pt>
                <c:pt idx="6330">
                  <c:v>100.1105</c:v>
                </c:pt>
                <c:pt idx="6331">
                  <c:v>100.1196</c:v>
                </c:pt>
                <c:pt idx="6332">
                  <c:v>100.1264</c:v>
                </c:pt>
                <c:pt idx="6333">
                  <c:v>100.13</c:v>
                </c:pt>
                <c:pt idx="6334">
                  <c:v>100.1304</c:v>
                </c:pt>
                <c:pt idx="6335">
                  <c:v>100.1279</c:v>
                </c:pt>
                <c:pt idx="6336">
                  <c:v>100.1232</c:v>
                </c:pt>
                <c:pt idx="6337">
                  <c:v>100.1176</c:v>
                </c:pt>
                <c:pt idx="6338">
                  <c:v>100.1126</c:v>
                </c:pt>
                <c:pt idx="6339">
                  <c:v>100.1096</c:v>
                </c:pt>
                <c:pt idx="6340">
                  <c:v>100.1096</c:v>
                </c:pt>
                <c:pt idx="6341">
                  <c:v>100.1129</c:v>
                </c:pt>
                <c:pt idx="6342">
                  <c:v>100.119</c:v>
                </c:pt>
                <c:pt idx="6343">
                  <c:v>100.1267</c:v>
                </c:pt>
                <c:pt idx="6344">
                  <c:v>100.1345</c:v>
                </c:pt>
                <c:pt idx="6345">
                  <c:v>100.1409</c:v>
                </c:pt>
                <c:pt idx="6346">
                  <c:v>100.1448</c:v>
                </c:pt>
                <c:pt idx="6347">
                  <c:v>100.1457</c:v>
                </c:pt>
                <c:pt idx="6348">
                  <c:v>100.1441</c:v>
                </c:pt>
                <c:pt idx="6349">
                  <c:v>100.1415</c:v>
                </c:pt>
                <c:pt idx="6350">
                  <c:v>100.1401</c:v>
                </c:pt>
                <c:pt idx="6351">
                  <c:v>100.1419</c:v>
                </c:pt>
                <c:pt idx="6352">
                  <c:v>100.1482</c:v>
                </c:pt>
                <c:pt idx="6353">
                  <c:v>100.1585</c:v>
                </c:pt>
                <c:pt idx="6354">
                  <c:v>100.1706</c:v>
                </c:pt>
                <c:pt idx="6355">
                  <c:v>100.1823</c:v>
                </c:pt>
                <c:pt idx="6356">
                  <c:v>100.1916</c:v>
                </c:pt>
                <c:pt idx="6357">
                  <c:v>100.1974</c:v>
                </c:pt>
                <c:pt idx="6358">
                  <c:v>100.1994</c:v>
                </c:pt>
                <c:pt idx="6359">
                  <c:v>100.1979</c:v>
                </c:pt>
                <c:pt idx="6360">
                  <c:v>100.1934</c:v>
                </c:pt>
                <c:pt idx="6361">
                  <c:v>100.1866</c:v>
                </c:pt>
                <c:pt idx="6362">
                  <c:v>100.1786</c:v>
                </c:pt>
                <c:pt idx="6363">
                  <c:v>100.1709</c:v>
                </c:pt>
                <c:pt idx="6364">
                  <c:v>100.1648</c:v>
                </c:pt>
                <c:pt idx="6365">
                  <c:v>100.1618</c:v>
                </c:pt>
                <c:pt idx="6366">
                  <c:v>100.1631</c:v>
                </c:pt>
                <c:pt idx="6367">
                  <c:v>100.1688</c:v>
                </c:pt>
                <c:pt idx="6368">
                  <c:v>100.1782</c:v>
                </c:pt>
                <c:pt idx="6369">
                  <c:v>100.1901</c:v>
                </c:pt>
                <c:pt idx="6370">
                  <c:v>100.2027</c:v>
                </c:pt>
                <c:pt idx="6371">
                  <c:v>100.2143</c:v>
                </c:pt>
                <c:pt idx="6372">
                  <c:v>100.2239</c:v>
                </c:pt>
                <c:pt idx="6373">
                  <c:v>100.2309</c:v>
                </c:pt>
                <c:pt idx="6374">
                  <c:v>100.2355</c:v>
                </c:pt>
                <c:pt idx="6375">
                  <c:v>100.2381</c:v>
                </c:pt>
                <c:pt idx="6376">
                  <c:v>100.2397</c:v>
                </c:pt>
                <c:pt idx="6377">
                  <c:v>100.2414</c:v>
                </c:pt>
                <c:pt idx="6378">
                  <c:v>100.244</c:v>
                </c:pt>
                <c:pt idx="6379">
                  <c:v>100.2478</c:v>
                </c:pt>
                <c:pt idx="6380">
                  <c:v>100.2528</c:v>
                </c:pt>
                <c:pt idx="6381">
                  <c:v>100.2586</c:v>
                </c:pt>
                <c:pt idx="6382">
                  <c:v>100.2646</c:v>
                </c:pt>
                <c:pt idx="6383">
                  <c:v>100.2706</c:v>
                </c:pt>
                <c:pt idx="6384">
                  <c:v>100.2761</c:v>
                </c:pt>
                <c:pt idx="6385">
                  <c:v>100.2811</c:v>
                </c:pt>
                <c:pt idx="6386">
                  <c:v>100.2854</c:v>
                </c:pt>
                <c:pt idx="6387">
                  <c:v>100.2888</c:v>
                </c:pt>
                <c:pt idx="6388">
                  <c:v>100.291</c:v>
                </c:pt>
                <c:pt idx="6389">
                  <c:v>100.2917</c:v>
                </c:pt>
                <c:pt idx="6390">
                  <c:v>100.2909</c:v>
                </c:pt>
                <c:pt idx="6391">
                  <c:v>100.2891</c:v>
                </c:pt>
                <c:pt idx="6392">
                  <c:v>100.2874</c:v>
                </c:pt>
                <c:pt idx="6393">
                  <c:v>100.2874</c:v>
                </c:pt>
                <c:pt idx="6394">
                  <c:v>100.2906</c:v>
                </c:pt>
                <c:pt idx="6395">
                  <c:v>100.2979</c:v>
                </c:pt>
                <c:pt idx="6396">
                  <c:v>100.3086</c:v>
                </c:pt>
                <c:pt idx="6397">
                  <c:v>100.321</c:v>
                </c:pt>
                <c:pt idx="6398">
                  <c:v>100.3327</c:v>
                </c:pt>
                <c:pt idx="6399">
                  <c:v>100.3418</c:v>
                </c:pt>
                <c:pt idx="6400">
                  <c:v>100.3472</c:v>
                </c:pt>
                <c:pt idx="6401">
                  <c:v>100.3489</c:v>
                </c:pt>
                <c:pt idx="6402">
                  <c:v>100.3473</c:v>
                </c:pt>
                <c:pt idx="6403">
                  <c:v>100.3437</c:v>
                </c:pt>
                <c:pt idx="6404">
                  <c:v>100.3394</c:v>
                </c:pt>
                <c:pt idx="6405">
                  <c:v>100.3356</c:v>
                </c:pt>
                <c:pt idx="6406">
                  <c:v>100.3332</c:v>
                </c:pt>
                <c:pt idx="6407">
                  <c:v>100.3322</c:v>
                </c:pt>
                <c:pt idx="6408">
                  <c:v>100.3326</c:v>
                </c:pt>
                <c:pt idx="6409">
                  <c:v>100.3344</c:v>
                </c:pt>
                <c:pt idx="6410">
                  <c:v>100.3378</c:v>
                </c:pt>
                <c:pt idx="6411">
                  <c:v>100.3434</c:v>
                </c:pt>
                <c:pt idx="6412">
                  <c:v>100.3515</c:v>
                </c:pt>
                <c:pt idx="6413">
                  <c:v>100.3624</c:v>
                </c:pt>
                <c:pt idx="6414">
                  <c:v>100.3754</c:v>
                </c:pt>
                <c:pt idx="6415">
                  <c:v>100.3891</c:v>
                </c:pt>
                <c:pt idx="6416">
                  <c:v>100.4012</c:v>
                </c:pt>
                <c:pt idx="6417">
                  <c:v>100.4093</c:v>
                </c:pt>
                <c:pt idx="6418">
                  <c:v>100.412</c:v>
                </c:pt>
                <c:pt idx="6419">
                  <c:v>100.41</c:v>
                </c:pt>
                <c:pt idx="6420">
                  <c:v>100.4054</c:v>
                </c:pt>
                <c:pt idx="6421">
                  <c:v>100.4009</c:v>
                </c:pt>
                <c:pt idx="6422">
                  <c:v>100.3987</c:v>
                </c:pt>
                <c:pt idx="6423">
                  <c:v>100.3997</c:v>
                </c:pt>
                <c:pt idx="6424">
                  <c:v>100.4037</c:v>
                </c:pt>
                <c:pt idx="6425">
                  <c:v>100.4098</c:v>
                </c:pt>
                <c:pt idx="6426">
                  <c:v>100.4166</c:v>
                </c:pt>
                <c:pt idx="6427">
                  <c:v>100.4228</c:v>
                </c:pt>
                <c:pt idx="6428">
                  <c:v>100.4273</c:v>
                </c:pt>
                <c:pt idx="6429">
                  <c:v>100.4294</c:v>
                </c:pt>
                <c:pt idx="6430">
                  <c:v>100.4291</c:v>
                </c:pt>
                <c:pt idx="6431">
                  <c:v>100.4267</c:v>
                </c:pt>
                <c:pt idx="6432">
                  <c:v>100.4228</c:v>
                </c:pt>
                <c:pt idx="6433">
                  <c:v>100.418</c:v>
                </c:pt>
                <c:pt idx="6434">
                  <c:v>100.4135</c:v>
                </c:pt>
                <c:pt idx="6435">
                  <c:v>100.4104</c:v>
                </c:pt>
                <c:pt idx="6436">
                  <c:v>100.4105</c:v>
                </c:pt>
                <c:pt idx="6437">
                  <c:v>100.4152</c:v>
                </c:pt>
                <c:pt idx="6438">
                  <c:v>100.4239</c:v>
                </c:pt>
                <c:pt idx="6439">
                  <c:v>100.4341</c:v>
                </c:pt>
                <c:pt idx="6440">
                  <c:v>100.4429</c:v>
                </c:pt>
                <c:pt idx="6441">
                  <c:v>100.4488</c:v>
                </c:pt>
                <c:pt idx="6442">
                  <c:v>100.4518</c:v>
                </c:pt>
                <c:pt idx="6443">
                  <c:v>100.4528</c:v>
                </c:pt>
                <c:pt idx="6444">
                  <c:v>100.4528</c:v>
                </c:pt>
                <c:pt idx="6445">
                  <c:v>100.4534</c:v>
                </c:pt>
                <c:pt idx="6446">
                  <c:v>100.4558</c:v>
                </c:pt>
                <c:pt idx="6447">
                  <c:v>100.4613</c:v>
                </c:pt>
                <c:pt idx="6448">
                  <c:v>100.4702</c:v>
                </c:pt>
                <c:pt idx="6449">
                  <c:v>100.4816</c:v>
                </c:pt>
                <c:pt idx="6450">
                  <c:v>100.4936</c:v>
                </c:pt>
                <c:pt idx="6451">
                  <c:v>100.5038</c:v>
                </c:pt>
                <c:pt idx="6452">
                  <c:v>100.5103</c:v>
                </c:pt>
                <c:pt idx="6453">
                  <c:v>100.5124</c:v>
                </c:pt>
                <c:pt idx="6454">
                  <c:v>100.5104</c:v>
                </c:pt>
                <c:pt idx="6455">
                  <c:v>100.5063</c:v>
                </c:pt>
                <c:pt idx="6456">
                  <c:v>100.5026</c:v>
                </c:pt>
                <c:pt idx="6457">
                  <c:v>100.5019</c:v>
                </c:pt>
                <c:pt idx="6458">
                  <c:v>100.5061</c:v>
                </c:pt>
                <c:pt idx="6459">
                  <c:v>100.515</c:v>
                </c:pt>
                <c:pt idx="6460">
                  <c:v>100.5273</c:v>
                </c:pt>
                <c:pt idx="6461">
                  <c:v>100.5402</c:v>
                </c:pt>
                <c:pt idx="6462">
                  <c:v>100.5509</c:v>
                </c:pt>
                <c:pt idx="6463">
                  <c:v>100.5571</c:v>
                </c:pt>
                <c:pt idx="6464">
                  <c:v>100.5581</c:v>
                </c:pt>
                <c:pt idx="6465">
                  <c:v>100.5547</c:v>
                </c:pt>
                <c:pt idx="6466">
                  <c:v>100.5489</c:v>
                </c:pt>
                <c:pt idx="6467">
                  <c:v>100.5434</c:v>
                </c:pt>
                <c:pt idx="6468">
                  <c:v>100.5403</c:v>
                </c:pt>
                <c:pt idx="6469">
                  <c:v>100.5405</c:v>
                </c:pt>
                <c:pt idx="6470">
                  <c:v>100.5441</c:v>
                </c:pt>
                <c:pt idx="6471">
                  <c:v>100.5499</c:v>
                </c:pt>
                <c:pt idx="6472">
                  <c:v>100.5563</c:v>
                </c:pt>
                <c:pt idx="6473">
                  <c:v>100.5615</c:v>
                </c:pt>
                <c:pt idx="6474">
                  <c:v>100.5637</c:v>
                </c:pt>
                <c:pt idx="6475">
                  <c:v>100.5619</c:v>
                </c:pt>
                <c:pt idx="6476">
                  <c:v>100.556</c:v>
                </c:pt>
                <c:pt idx="6477">
                  <c:v>100.5475</c:v>
                </c:pt>
                <c:pt idx="6478">
                  <c:v>100.5394</c:v>
                </c:pt>
                <c:pt idx="6479">
                  <c:v>100.5355</c:v>
                </c:pt>
                <c:pt idx="6480">
                  <c:v>100.5389</c:v>
                </c:pt>
                <c:pt idx="6481">
                  <c:v>100.5505</c:v>
                </c:pt>
                <c:pt idx="6482">
                  <c:v>100.5684</c:v>
                </c:pt>
                <c:pt idx="6483">
                  <c:v>100.5887</c:v>
                </c:pt>
                <c:pt idx="6484">
                  <c:v>100.6073</c:v>
                </c:pt>
                <c:pt idx="6485">
                  <c:v>100.6218</c:v>
                </c:pt>
                <c:pt idx="6486">
                  <c:v>100.6313</c:v>
                </c:pt>
                <c:pt idx="6487">
                  <c:v>100.6361</c:v>
                </c:pt>
                <c:pt idx="6488">
                  <c:v>100.6371</c:v>
                </c:pt>
                <c:pt idx="6489">
                  <c:v>100.6349</c:v>
                </c:pt>
                <c:pt idx="6490">
                  <c:v>100.6301</c:v>
                </c:pt>
                <c:pt idx="6491">
                  <c:v>100.6232</c:v>
                </c:pt>
                <c:pt idx="6492">
                  <c:v>100.6153</c:v>
                </c:pt>
                <c:pt idx="6493">
                  <c:v>100.6081</c:v>
                </c:pt>
                <c:pt idx="6494">
                  <c:v>100.6038</c:v>
                </c:pt>
                <c:pt idx="6495">
                  <c:v>100.604</c:v>
                </c:pt>
                <c:pt idx="6496">
                  <c:v>100.6094</c:v>
                </c:pt>
                <c:pt idx="6497">
                  <c:v>100.6192</c:v>
                </c:pt>
                <c:pt idx="6498">
                  <c:v>100.6314</c:v>
                </c:pt>
                <c:pt idx="6499">
                  <c:v>100.6436</c:v>
                </c:pt>
                <c:pt idx="6500">
                  <c:v>100.6538</c:v>
                </c:pt>
                <c:pt idx="6501">
                  <c:v>100.6601</c:v>
                </c:pt>
                <c:pt idx="6502">
                  <c:v>100.6616</c:v>
                </c:pt>
                <c:pt idx="6503">
                  <c:v>100.6585</c:v>
                </c:pt>
                <c:pt idx="6504">
                  <c:v>100.6518</c:v>
                </c:pt>
                <c:pt idx="6505">
                  <c:v>100.6437</c:v>
                </c:pt>
                <c:pt idx="6506">
                  <c:v>100.6362</c:v>
                </c:pt>
                <c:pt idx="6507">
                  <c:v>100.6311</c:v>
                </c:pt>
                <c:pt idx="6508">
                  <c:v>100.6292</c:v>
                </c:pt>
                <c:pt idx="6509">
                  <c:v>100.6302</c:v>
                </c:pt>
                <c:pt idx="6510">
                  <c:v>100.6331</c:v>
                </c:pt>
                <c:pt idx="6511">
                  <c:v>100.6369</c:v>
                </c:pt>
                <c:pt idx="6512">
                  <c:v>100.6408</c:v>
                </c:pt>
                <c:pt idx="6513">
                  <c:v>100.6449</c:v>
                </c:pt>
                <c:pt idx="6514">
                  <c:v>100.6492</c:v>
                </c:pt>
                <c:pt idx="6515">
                  <c:v>100.6545</c:v>
                </c:pt>
                <c:pt idx="6516">
                  <c:v>100.6608</c:v>
                </c:pt>
                <c:pt idx="6517">
                  <c:v>100.6679</c:v>
                </c:pt>
                <c:pt idx="6518">
                  <c:v>100.675</c:v>
                </c:pt>
                <c:pt idx="6519">
                  <c:v>100.6812</c:v>
                </c:pt>
                <c:pt idx="6520">
                  <c:v>100.6855</c:v>
                </c:pt>
                <c:pt idx="6521">
                  <c:v>100.6877</c:v>
                </c:pt>
                <c:pt idx="6522">
                  <c:v>100.6885</c:v>
                </c:pt>
                <c:pt idx="6523">
                  <c:v>100.6892</c:v>
                </c:pt>
                <c:pt idx="6524">
                  <c:v>100.6907</c:v>
                </c:pt>
                <c:pt idx="6525">
                  <c:v>100.693</c:v>
                </c:pt>
                <c:pt idx="6526">
                  <c:v>100.6953</c:v>
                </c:pt>
                <c:pt idx="6527">
                  <c:v>100.6965</c:v>
                </c:pt>
                <c:pt idx="6528">
                  <c:v>100.6957</c:v>
                </c:pt>
                <c:pt idx="6529">
                  <c:v>100.6919</c:v>
                </c:pt>
                <c:pt idx="6530">
                  <c:v>100.6846</c:v>
                </c:pt>
                <c:pt idx="6531">
                  <c:v>100.6734</c:v>
                </c:pt>
                <c:pt idx="6532">
                  <c:v>100.6589</c:v>
                </c:pt>
                <c:pt idx="6533">
                  <c:v>100.6428</c:v>
                </c:pt>
                <c:pt idx="6534">
                  <c:v>100.628</c:v>
                </c:pt>
                <c:pt idx="6535">
                  <c:v>100.6172</c:v>
                </c:pt>
                <c:pt idx="6536">
                  <c:v>100.6115</c:v>
                </c:pt>
                <c:pt idx="6537">
                  <c:v>100.6105</c:v>
                </c:pt>
                <c:pt idx="6538">
                  <c:v>100.6133</c:v>
                </c:pt>
                <c:pt idx="6539">
                  <c:v>100.6197</c:v>
                </c:pt>
                <c:pt idx="6540">
                  <c:v>100.6293</c:v>
                </c:pt>
                <c:pt idx="6541">
                  <c:v>100.6418</c:v>
                </c:pt>
                <c:pt idx="6542">
                  <c:v>100.6561</c:v>
                </c:pt>
                <c:pt idx="6543">
                  <c:v>100.6705</c:v>
                </c:pt>
                <c:pt idx="6544">
                  <c:v>100.6824</c:v>
                </c:pt>
                <c:pt idx="6545">
                  <c:v>100.69</c:v>
                </c:pt>
                <c:pt idx="6546">
                  <c:v>100.6919</c:v>
                </c:pt>
                <c:pt idx="6547">
                  <c:v>100.6884</c:v>
                </c:pt>
                <c:pt idx="6548">
                  <c:v>100.6806</c:v>
                </c:pt>
                <c:pt idx="6549">
                  <c:v>100.6705</c:v>
                </c:pt>
                <c:pt idx="6550">
                  <c:v>100.6604</c:v>
                </c:pt>
                <c:pt idx="6551">
                  <c:v>100.6528</c:v>
                </c:pt>
                <c:pt idx="6552">
                  <c:v>100.6492</c:v>
                </c:pt>
                <c:pt idx="6553">
                  <c:v>100.6508</c:v>
                </c:pt>
                <c:pt idx="6554">
                  <c:v>100.657</c:v>
                </c:pt>
                <c:pt idx="6555">
                  <c:v>100.6664</c:v>
                </c:pt>
                <c:pt idx="6556">
                  <c:v>100.6768</c:v>
                </c:pt>
                <c:pt idx="6557">
                  <c:v>100.6852</c:v>
                </c:pt>
                <c:pt idx="6558">
                  <c:v>100.6885</c:v>
                </c:pt>
                <c:pt idx="6559">
                  <c:v>100.6839</c:v>
                </c:pt>
                <c:pt idx="6560">
                  <c:v>100.67</c:v>
                </c:pt>
                <c:pt idx="6561">
                  <c:v>100.6484</c:v>
                </c:pt>
                <c:pt idx="6562">
                  <c:v>100.6238</c:v>
                </c:pt>
                <c:pt idx="6563">
                  <c:v>100.6032</c:v>
                </c:pt>
                <c:pt idx="6564">
                  <c:v>100.5924</c:v>
                </c:pt>
                <c:pt idx="6565">
                  <c:v>100.5939</c:v>
                </c:pt>
                <c:pt idx="6566">
                  <c:v>100.6065</c:v>
                </c:pt>
                <c:pt idx="6567">
                  <c:v>100.626</c:v>
                </c:pt>
                <c:pt idx="6568">
                  <c:v>100.6476</c:v>
                </c:pt>
                <c:pt idx="6569">
                  <c:v>100.667</c:v>
                </c:pt>
                <c:pt idx="6570">
                  <c:v>100.6814</c:v>
                </c:pt>
                <c:pt idx="6571">
                  <c:v>100.6895</c:v>
                </c:pt>
                <c:pt idx="6572">
                  <c:v>100.6913</c:v>
                </c:pt>
                <c:pt idx="6573">
                  <c:v>100.6876</c:v>
                </c:pt>
                <c:pt idx="6574">
                  <c:v>100.6795</c:v>
                </c:pt>
                <c:pt idx="6575">
                  <c:v>100.6686</c:v>
                </c:pt>
                <c:pt idx="6576">
                  <c:v>100.6566</c:v>
                </c:pt>
                <c:pt idx="6577">
                  <c:v>100.6452</c:v>
                </c:pt>
                <c:pt idx="6578">
                  <c:v>100.636</c:v>
                </c:pt>
                <c:pt idx="6579">
                  <c:v>100.63</c:v>
                </c:pt>
                <c:pt idx="6580">
                  <c:v>100.6273</c:v>
                </c:pt>
                <c:pt idx="6581">
                  <c:v>100.6271</c:v>
                </c:pt>
                <c:pt idx="6582">
                  <c:v>100.6285</c:v>
                </c:pt>
                <c:pt idx="6583">
                  <c:v>100.6303</c:v>
                </c:pt>
                <c:pt idx="6584">
                  <c:v>100.632</c:v>
                </c:pt>
                <c:pt idx="6585">
                  <c:v>100.6334</c:v>
                </c:pt>
                <c:pt idx="6586">
                  <c:v>100.6352</c:v>
                </c:pt>
                <c:pt idx="6587">
                  <c:v>100.6385</c:v>
                </c:pt>
                <c:pt idx="6588">
                  <c:v>100.6436</c:v>
                </c:pt>
                <c:pt idx="6589">
                  <c:v>100.6502</c:v>
                </c:pt>
                <c:pt idx="6590">
                  <c:v>100.6569</c:v>
                </c:pt>
                <c:pt idx="6591">
                  <c:v>100.6614</c:v>
                </c:pt>
                <c:pt idx="6592">
                  <c:v>100.6622</c:v>
                </c:pt>
                <c:pt idx="6593">
                  <c:v>100.6585</c:v>
                </c:pt>
                <c:pt idx="6594">
                  <c:v>100.6507</c:v>
                </c:pt>
                <c:pt idx="6595">
                  <c:v>100.6402</c:v>
                </c:pt>
                <c:pt idx="6596">
                  <c:v>100.6286</c:v>
                </c:pt>
                <c:pt idx="6597">
                  <c:v>100.6175</c:v>
                </c:pt>
                <c:pt idx="6598">
                  <c:v>100.608</c:v>
                </c:pt>
                <c:pt idx="6599">
                  <c:v>100.6007</c:v>
                </c:pt>
                <c:pt idx="6600">
                  <c:v>100.5954</c:v>
                </c:pt>
                <c:pt idx="6601">
                  <c:v>100.5915</c:v>
                </c:pt>
                <c:pt idx="6602">
                  <c:v>100.5889</c:v>
                </c:pt>
                <c:pt idx="6603">
                  <c:v>100.5873</c:v>
                </c:pt>
                <c:pt idx="6604">
                  <c:v>100.5876</c:v>
                </c:pt>
                <c:pt idx="6605">
                  <c:v>100.5907</c:v>
                </c:pt>
                <c:pt idx="6606">
                  <c:v>100.5975</c:v>
                </c:pt>
                <c:pt idx="6607">
                  <c:v>100.608</c:v>
                </c:pt>
                <c:pt idx="6608">
                  <c:v>100.6208</c:v>
                </c:pt>
                <c:pt idx="6609">
                  <c:v>100.6331</c:v>
                </c:pt>
                <c:pt idx="6610">
                  <c:v>100.6425</c:v>
                </c:pt>
                <c:pt idx="6611">
                  <c:v>100.6478</c:v>
                </c:pt>
                <c:pt idx="6612">
                  <c:v>100.6496</c:v>
                </c:pt>
                <c:pt idx="6613">
                  <c:v>100.6496</c:v>
                </c:pt>
                <c:pt idx="6614">
                  <c:v>100.6493</c:v>
                </c:pt>
                <c:pt idx="6615">
                  <c:v>100.6494</c:v>
                </c:pt>
                <c:pt idx="6616">
                  <c:v>100.6497</c:v>
                </c:pt>
                <c:pt idx="6617">
                  <c:v>100.6491</c:v>
                </c:pt>
                <c:pt idx="6618">
                  <c:v>100.6466</c:v>
                </c:pt>
                <c:pt idx="6619">
                  <c:v>100.6417</c:v>
                </c:pt>
                <c:pt idx="6620">
                  <c:v>100.6344</c:v>
                </c:pt>
                <c:pt idx="6621">
                  <c:v>100.626</c:v>
                </c:pt>
                <c:pt idx="6622">
                  <c:v>100.6184</c:v>
                </c:pt>
                <c:pt idx="6623">
                  <c:v>100.6136</c:v>
                </c:pt>
                <c:pt idx="6624">
                  <c:v>100.6127</c:v>
                </c:pt>
                <c:pt idx="6625">
                  <c:v>100.6154</c:v>
                </c:pt>
                <c:pt idx="6626">
                  <c:v>100.6199</c:v>
                </c:pt>
                <c:pt idx="6627">
                  <c:v>100.6238</c:v>
                </c:pt>
                <c:pt idx="6628">
                  <c:v>100.6248</c:v>
                </c:pt>
                <c:pt idx="6629">
                  <c:v>100.6215</c:v>
                </c:pt>
                <c:pt idx="6630">
                  <c:v>100.6144</c:v>
                </c:pt>
                <c:pt idx="6631">
                  <c:v>100.6054</c:v>
                </c:pt>
                <c:pt idx="6632">
                  <c:v>100.5975</c:v>
                </c:pt>
                <c:pt idx="6633">
                  <c:v>100.593</c:v>
                </c:pt>
                <c:pt idx="6634">
                  <c:v>100.5933</c:v>
                </c:pt>
                <c:pt idx="6635">
                  <c:v>100.5976</c:v>
                </c:pt>
                <c:pt idx="6636">
                  <c:v>100.6045</c:v>
                </c:pt>
                <c:pt idx="6637">
                  <c:v>100.6121</c:v>
                </c:pt>
                <c:pt idx="6638">
                  <c:v>100.6188</c:v>
                </c:pt>
                <c:pt idx="6639">
                  <c:v>100.6237</c:v>
                </c:pt>
                <c:pt idx="6640">
                  <c:v>100.627</c:v>
                </c:pt>
                <c:pt idx="6641">
                  <c:v>100.6288</c:v>
                </c:pt>
                <c:pt idx="6642">
                  <c:v>100.6296</c:v>
                </c:pt>
                <c:pt idx="6643">
                  <c:v>100.6293</c:v>
                </c:pt>
                <c:pt idx="6644">
                  <c:v>100.6276</c:v>
                </c:pt>
                <c:pt idx="6645">
                  <c:v>100.6241</c:v>
                </c:pt>
                <c:pt idx="6646">
                  <c:v>100.6184</c:v>
                </c:pt>
                <c:pt idx="6647">
                  <c:v>100.6111</c:v>
                </c:pt>
                <c:pt idx="6648">
                  <c:v>100.6029</c:v>
                </c:pt>
                <c:pt idx="6649">
                  <c:v>100.5957</c:v>
                </c:pt>
                <c:pt idx="6650">
                  <c:v>100.5916</c:v>
                </c:pt>
                <c:pt idx="6651">
                  <c:v>100.5923</c:v>
                </c:pt>
                <c:pt idx="6652">
                  <c:v>100.5988</c:v>
                </c:pt>
                <c:pt idx="6653">
                  <c:v>100.6103</c:v>
                </c:pt>
                <c:pt idx="6654">
                  <c:v>100.6247</c:v>
                </c:pt>
                <c:pt idx="6655">
                  <c:v>100.6399</c:v>
                </c:pt>
                <c:pt idx="6656">
                  <c:v>100.6537</c:v>
                </c:pt>
                <c:pt idx="6657">
                  <c:v>100.6646</c:v>
                </c:pt>
                <c:pt idx="6658">
                  <c:v>100.6716</c:v>
                </c:pt>
                <c:pt idx="6659">
                  <c:v>100.6737</c:v>
                </c:pt>
                <c:pt idx="6660">
                  <c:v>100.6705</c:v>
                </c:pt>
                <c:pt idx="6661">
                  <c:v>100.6627</c:v>
                </c:pt>
                <c:pt idx="6662">
                  <c:v>100.6518</c:v>
                </c:pt>
                <c:pt idx="6663">
                  <c:v>100.6397</c:v>
                </c:pt>
                <c:pt idx="6664">
                  <c:v>100.6284</c:v>
                </c:pt>
                <c:pt idx="6665">
                  <c:v>100.6196</c:v>
                </c:pt>
                <c:pt idx="6666">
                  <c:v>100.6144</c:v>
                </c:pt>
                <c:pt idx="6667">
                  <c:v>100.6139</c:v>
                </c:pt>
                <c:pt idx="6668">
                  <c:v>100.6183</c:v>
                </c:pt>
                <c:pt idx="6669">
                  <c:v>100.6274</c:v>
                </c:pt>
                <c:pt idx="6670">
                  <c:v>100.6406</c:v>
                </c:pt>
                <c:pt idx="6671">
                  <c:v>100.6571</c:v>
                </c:pt>
                <c:pt idx="6672">
                  <c:v>100.6765</c:v>
                </c:pt>
                <c:pt idx="6673">
                  <c:v>100.6985</c:v>
                </c:pt>
                <c:pt idx="6674">
                  <c:v>100.7228</c:v>
                </c:pt>
                <c:pt idx="6675">
                  <c:v>100.7485</c:v>
                </c:pt>
                <c:pt idx="6676">
                  <c:v>100.7724</c:v>
                </c:pt>
                <c:pt idx="6677">
                  <c:v>100.7891</c:v>
                </c:pt>
                <c:pt idx="6678">
                  <c:v>100.7934</c:v>
                </c:pt>
                <c:pt idx="6679">
                  <c:v>100.785</c:v>
                </c:pt>
                <c:pt idx="6680">
                  <c:v>100.7685</c:v>
                </c:pt>
                <c:pt idx="6681">
                  <c:v>100.7499</c:v>
                </c:pt>
                <c:pt idx="6682">
                  <c:v>100.7336</c:v>
                </c:pt>
                <c:pt idx="6683">
                  <c:v>100.7216</c:v>
                </c:pt>
                <c:pt idx="6684">
                  <c:v>100.7145</c:v>
                </c:pt>
                <c:pt idx="6685">
                  <c:v>100.7124</c:v>
                </c:pt>
                <c:pt idx="6686">
                  <c:v>100.7146</c:v>
                </c:pt>
                <c:pt idx="6687">
                  <c:v>100.7201</c:v>
                </c:pt>
                <c:pt idx="6688">
                  <c:v>100.7269</c:v>
                </c:pt>
                <c:pt idx="6689">
                  <c:v>100.7326</c:v>
                </c:pt>
                <c:pt idx="6690">
                  <c:v>100.7354</c:v>
                </c:pt>
                <c:pt idx="6691">
                  <c:v>100.7344</c:v>
                </c:pt>
                <c:pt idx="6692">
                  <c:v>100.7303</c:v>
                </c:pt>
                <c:pt idx="6693">
                  <c:v>100.7251</c:v>
                </c:pt>
                <c:pt idx="6694">
                  <c:v>100.7206</c:v>
                </c:pt>
                <c:pt idx="6695">
                  <c:v>100.718</c:v>
                </c:pt>
                <c:pt idx="6696">
                  <c:v>100.7179</c:v>
                </c:pt>
                <c:pt idx="6697">
                  <c:v>100.7198</c:v>
                </c:pt>
                <c:pt idx="6698">
                  <c:v>100.723</c:v>
                </c:pt>
                <c:pt idx="6699">
                  <c:v>100.7263</c:v>
                </c:pt>
                <c:pt idx="6700">
                  <c:v>100.7283</c:v>
                </c:pt>
                <c:pt idx="6701">
                  <c:v>100.7282</c:v>
                </c:pt>
                <c:pt idx="6702">
                  <c:v>100.725</c:v>
                </c:pt>
                <c:pt idx="6703">
                  <c:v>100.7189</c:v>
                </c:pt>
                <c:pt idx="6704">
                  <c:v>100.7106</c:v>
                </c:pt>
                <c:pt idx="6705">
                  <c:v>100.7023</c:v>
                </c:pt>
                <c:pt idx="6706">
                  <c:v>100.6961</c:v>
                </c:pt>
                <c:pt idx="6707">
                  <c:v>100.694</c:v>
                </c:pt>
                <c:pt idx="6708">
                  <c:v>100.6965</c:v>
                </c:pt>
                <c:pt idx="6709">
                  <c:v>100.7029</c:v>
                </c:pt>
                <c:pt idx="6710">
                  <c:v>100.7107</c:v>
                </c:pt>
                <c:pt idx="6711">
                  <c:v>100.7172</c:v>
                </c:pt>
                <c:pt idx="6712">
                  <c:v>100.7202</c:v>
                </c:pt>
                <c:pt idx="6713">
                  <c:v>100.7187</c:v>
                </c:pt>
                <c:pt idx="6714">
                  <c:v>100.7127</c:v>
                </c:pt>
                <c:pt idx="6715">
                  <c:v>100.7032</c:v>
                </c:pt>
                <c:pt idx="6716">
                  <c:v>100.6914</c:v>
                </c:pt>
                <c:pt idx="6717">
                  <c:v>100.679</c:v>
                </c:pt>
                <c:pt idx="6718">
                  <c:v>100.6681</c:v>
                </c:pt>
                <c:pt idx="6719">
                  <c:v>100.6615</c:v>
                </c:pt>
                <c:pt idx="6720">
                  <c:v>100.6613</c:v>
                </c:pt>
                <c:pt idx="6721">
                  <c:v>100.6688</c:v>
                </c:pt>
                <c:pt idx="6722">
                  <c:v>100.6829</c:v>
                </c:pt>
                <c:pt idx="6723">
                  <c:v>100.7009</c:v>
                </c:pt>
                <c:pt idx="6724">
                  <c:v>100.7193</c:v>
                </c:pt>
                <c:pt idx="6725">
                  <c:v>100.7345</c:v>
                </c:pt>
                <c:pt idx="6726">
                  <c:v>100.7438</c:v>
                </c:pt>
                <c:pt idx="6727">
                  <c:v>100.7452</c:v>
                </c:pt>
                <c:pt idx="6728">
                  <c:v>100.7385</c:v>
                </c:pt>
                <c:pt idx="6729">
                  <c:v>100.7254</c:v>
                </c:pt>
                <c:pt idx="6730">
                  <c:v>100.7099</c:v>
                </c:pt>
                <c:pt idx="6731">
                  <c:v>100.6969</c:v>
                </c:pt>
                <c:pt idx="6732">
                  <c:v>100.6901</c:v>
                </c:pt>
                <c:pt idx="6733">
                  <c:v>100.6911</c:v>
                </c:pt>
                <c:pt idx="6734">
                  <c:v>100.6988</c:v>
                </c:pt>
                <c:pt idx="6735">
                  <c:v>100.711</c:v>
                </c:pt>
                <c:pt idx="6736">
                  <c:v>100.7248</c:v>
                </c:pt>
                <c:pt idx="6737">
                  <c:v>100.738</c:v>
                </c:pt>
                <c:pt idx="6738">
                  <c:v>100.749</c:v>
                </c:pt>
                <c:pt idx="6739">
                  <c:v>100.7568</c:v>
                </c:pt>
                <c:pt idx="6740">
                  <c:v>100.7611</c:v>
                </c:pt>
                <c:pt idx="6741">
                  <c:v>100.7621</c:v>
                </c:pt>
                <c:pt idx="6742">
                  <c:v>100.76</c:v>
                </c:pt>
                <c:pt idx="6743">
                  <c:v>100.7554</c:v>
                </c:pt>
                <c:pt idx="6744">
                  <c:v>100.7484</c:v>
                </c:pt>
                <c:pt idx="6745">
                  <c:v>100.7397</c:v>
                </c:pt>
                <c:pt idx="6746">
                  <c:v>100.7299</c:v>
                </c:pt>
                <c:pt idx="6747">
                  <c:v>100.7204</c:v>
                </c:pt>
                <c:pt idx="6748">
                  <c:v>100.7125</c:v>
                </c:pt>
                <c:pt idx="6749">
                  <c:v>100.7081</c:v>
                </c:pt>
                <c:pt idx="6750">
                  <c:v>100.7079</c:v>
                </c:pt>
                <c:pt idx="6751">
                  <c:v>100.7115</c:v>
                </c:pt>
                <c:pt idx="6752">
                  <c:v>100.7173</c:v>
                </c:pt>
                <c:pt idx="6753">
                  <c:v>100.7231</c:v>
                </c:pt>
                <c:pt idx="6754">
                  <c:v>100.7269</c:v>
                </c:pt>
                <c:pt idx="6755">
                  <c:v>100.7277</c:v>
                </c:pt>
                <c:pt idx="6756">
                  <c:v>100.7253</c:v>
                </c:pt>
                <c:pt idx="6757">
                  <c:v>100.7204</c:v>
                </c:pt>
                <c:pt idx="6758">
                  <c:v>100.7144</c:v>
                </c:pt>
                <c:pt idx="6759">
                  <c:v>100.7091</c:v>
                </c:pt>
                <c:pt idx="6760">
                  <c:v>100.7063</c:v>
                </c:pt>
                <c:pt idx="6761">
                  <c:v>100.7071</c:v>
                </c:pt>
                <c:pt idx="6762">
                  <c:v>100.7113</c:v>
                </c:pt>
                <c:pt idx="6763">
                  <c:v>100.7174</c:v>
                </c:pt>
                <c:pt idx="6764">
                  <c:v>100.7236</c:v>
                </c:pt>
                <c:pt idx="6765">
                  <c:v>100.7281</c:v>
                </c:pt>
                <c:pt idx="6766">
                  <c:v>100.7303</c:v>
                </c:pt>
                <c:pt idx="6767">
                  <c:v>100.7305</c:v>
                </c:pt>
                <c:pt idx="6768">
                  <c:v>100.7298</c:v>
                </c:pt>
                <c:pt idx="6769">
                  <c:v>100.7299</c:v>
                </c:pt>
                <c:pt idx="6770">
                  <c:v>100.7324</c:v>
                </c:pt>
                <c:pt idx="6771">
                  <c:v>100.7377</c:v>
                </c:pt>
                <c:pt idx="6772">
                  <c:v>100.7454</c:v>
                </c:pt>
                <c:pt idx="6773">
                  <c:v>100.754</c:v>
                </c:pt>
                <c:pt idx="6774">
                  <c:v>100.7613</c:v>
                </c:pt>
                <c:pt idx="6775">
                  <c:v>100.7651</c:v>
                </c:pt>
                <c:pt idx="6776">
                  <c:v>100.7643</c:v>
                </c:pt>
                <c:pt idx="6777">
                  <c:v>100.7587</c:v>
                </c:pt>
                <c:pt idx="6778">
                  <c:v>100.7494</c:v>
                </c:pt>
                <c:pt idx="6779">
                  <c:v>100.7383</c:v>
                </c:pt>
                <c:pt idx="6780">
                  <c:v>100.7273</c:v>
                </c:pt>
                <c:pt idx="6781">
                  <c:v>100.7183</c:v>
                </c:pt>
                <c:pt idx="6782">
                  <c:v>100.7126</c:v>
                </c:pt>
                <c:pt idx="6783">
                  <c:v>100.7106</c:v>
                </c:pt>
                <c:pt idx="6784">
                  <c:v>100.7122</c:v>
                </c:pt>
                <c:pt idx="6785">
                  <c:v>100.7161</c:v>
                </c:pt>
                <c:pt idx="6786">
                  <c:v>100.721</c:v>
                </c:pt>
                <c:pt idx="6787">
                  <c:v>100.725</c:v>
                </c:pt>
                <c:pt idx="6788">
                  <c:v>100.7274</c:v>
                </c:pt>
                <c:pt idx="6789">
                  <c:v>100.7275</c:v>
                </c:pt>
                <c:pt idx="6790">
                  <c:v>100.7252</c:v>
                </c:pt>
                <c:pt idx="6791">
                  <c:v>100.7202</c:v>
                </c:pt>
                <c:pt idx="6792">
                  <c:v>100.7125</c:v>
                </c:pt>
                <c:pt idx="6793">
                  <c:v>100.7024</c:v>
                </c:pt>
                <c:pt idx="6794">
                  <c:v>100.6916</c:v>
                </c:pt>
                <c:pt idx="6795">
                  <c:v>100.6827</c:v>
                </c:pt>
                <c:pt idx="6796">
                  <c:v>100.6784</c:v>
                </c:pt>
                <c:pt idx="6797">
                  <c:v>100.6796</c:v>
                </c:pt>
                <c:pt idx="6798">
                  <c:v>100.6853</c:v>
                </c:pt>
                <c:pt idx="6799">
                  <c:v>100.6931</c:v>
                </c:pt>
                <c:pt idx="6800">
                  <c:v>100.7008</c:v>
                </c:pt>
                <c:pt idx="6801">
                  <c:v>100.7068</c:v>
                </c:pt>
                <c:pt idx="6802">
                  <c:v>100.71</c:v>
                </c:pt>
                <c:pt idx="6803">
                  <c:v>100.71</c:v>
                </c:pt>
                <c:pt idx="6804">
                  <c:v>100.7068</c:v>
                </c:pt>
                <c:pt idx="6805">
                  <c:v>100.7015</c:v>
                </c:pt>
                <c:pt idx="6806">
                  <c:v>100.6961</c:v>
                </c:pt>
                <c:pt idx="6807">
                  <c:v>100.6931</c:v>
                </c:pt>
                <c:pt idx="6808">
                  <c:v>100.694</c:v>
                </c:pt>
                <c:pt idx="6809">
                  <c:v>100.6988</c:v>
                </c:pt>
                <c:pt idx="6810">
                  <c:v>100.7059</c:v>
                </c:pt>
                <c:pt idx="6811">
                  <c:v>100.7135</c:v>
                </c:pt>
                <c:pt idx="6812">
                  <c:v>100.7197</c:v>
                </c:pt>
                <c:pt idx="6813">
                  <c:v>100.7237</c:v>
                </c:pt>
                <c:pt idx="6814">
                  <c:v>100.725</c:v>
                </c:pt>
                <c:pt idx="6815">
                  <c:v>100.724</c:v>
                </c:pt>
                <c:pt idx="6816">
                  <c:v>100.7217</c:v>
                </c:pt>
                <c:pt idx="6817">
                  <c:v>100.7192</c:v>
                </c:pt>
                <c:pt idx="6818">
                  <c:v>100.7175</c:v>
                </c:pt>
                <c:pt idx="6819">
                  <c:v>100.7171</c:v>
                </c:pt>
                <c:pt idx="6820">
                  <c:v>100.7178</c:v>
                </c:pt>
                <c:pt idx="6821">
                  <c:v>100.7187</c:v>
                </c:pt>
                <c:pt idx="6822">
                  <c:v>100.7186</c:v>
                </c:pt>
                <c:pt idx="6823">
                  <c:v>100.7163</c:v>
                </c:pt>
                <c:pt idx="6824">
                  <c:v>100.7111</c:v>
                </c:pt>
                <c:pt idx="6825">
                  <c:v>100.7037</c:v>
                </c:pt>
                <c:pt idx="6826">
                  <c:v>100.696</c:v>
                </c:pt>
                <c:pt idx="6827">
                  <c:v>100.6902</c:v>
                </c:pt>
                <c:pt idx="6828">
                  <c:v>100.688</c:v>
                </c:pt>
                <c:pt idx="6829">
                  <c:v>100.6893</c:v>
                </c:pt>
                <c:pt idx="6830">
                  <c:v>100.6934</c:v>
                </c:pt>
                <c:pt idx="6831">
                  <c:v>100.6989</c:v>
                </c:pt>
                <c:pt idx="6832">
                  <c:v>100.7043</c:v>
                </c:pt>
                <c:pt idx="6833">
                  <c:v>100.7084</c:v>
                </c:pt>
                <c:pt idx="6834">
                  <c:v>100.7103</c:v>
                </c:pt>
                <c:pt idx="6835">
                  <c:v>100.7098</c:v>
                </c:pt>
                <c:pt idx="6836">
                  <c:v>100.7076</c:v>
                </c:pt>
                <c:pt idx="6837">
                  <c:v>100.7054</c:v>
                </c:pt>
                <c:pt idx="6838">
                  <c:v>100.7043</c:v>
                </c:pt>
                <c:pt idx="6839">
                  <c:v>100.7051</c:v>
                </c:pt>
                <c:pt idx="6840">
                  <c:v>100.7075</c:v>
                </c:pt>
                <c:pt idx="6841">
                  <c:v>100.7104</c:v>
                </c:pt>
                <c:pt idx="6842">
                  <c:v>100.7127</c:v>
                </c:pt>
                <c:pt idx="6843">
                  <c:v>100.7133</c:v>
                </c:pt>
                <c:pt idx="6844">
                  <c:v>100.7115</c:v>
                </c:pt>
                <c:pt idx="6845">
                  <c:v>100.7068</c:v>
                </c:pt>
                <c:pt idx="6846">
                  <c:v>100.6998</c:v>
                </c:pt>
                <c:pt idx="6847">
                  <c:v>100.6917</c:v>
                </c:pt>
                <c:pt idx="6848">
                  <c:v>100.6843</c:v>
                </c:pt>
                <c:pt idx="6849">
                  <c:v>100.6793</c:v>
                </c:pt>
                <c:pt idx="6850">
                  <c:v>100.6777</c:v>
                </c:pt>
                <c:pt idx="6851">
                  <c:v>100.6793</c:v>
                </c:pt>
                <c:pt idx="6852">
                  <c:v>100.6832</c:v>
                </c:pt>
                <c:pt idx="6853">
                  <c:v>100.6883</c:v>
                </c:pt>
                <c:pt idx="6854">
                  <c:v>100.6936</c:v>
                </c:pt>
                <c:pt idx="6855">
                  <c:v>100.6982</c:v>
                </c:pt>
                <c:pt idx="6856">
                  <c:v>100.7017</c:v>
                </c:pt>
                <c:pt idx="6857">
                  <c:v>100.7038</c:v>
                </c:pt>
                <c:pt idx="6858">
                  <c:v>100.7045</c:v>
                </c:pt>
                <c:pt idx="6859">
                  <c:v>100.7038</c:v>
                </c:pt>
                <c:pt idx="6860">
                  <c:v>100.7016</c:v>
                </c:pt>
                <c:pt idx="6861">
                  <c:v>100.6983</c:v>
                </c:pt>
                <c:pt idx="6862">
                  <c:v>100.6946</c:v>
                </c:pt>
                <c:pt idx="6863">
                  <c:v>100.6917</c:v>
                </c:pt>
                <c:pt idx="6864">
                  <c:v>100.6909</c:v>
                </c:pt>
                <c:pt idx="6865">
                  <c:v>100.6936</c:v>
                </c:pt>
                <c:pt idx="6866">
                  <c:v>100.7009</c:v>
                </c:pt>
                <c:pt idx="6867">
                  <c:v>100.7125</c:v>
                </c:pt>
                <c:pt idx="6868">
                  <c:v>100.7264</c:v>
                </c:pt>
                <c:pt idx="6869">
                  <c:v>100.7395</c:v>
                </c:pt>
                <c:pt idx="6870">
                  <c:v>100.7474</c:v>
                </c:pt>
                <c:pt idx="6871">
                  <c:v>100.7468</c:v>
                </c:pt>
                <c:pt idx="6872">
                  <c:v>100.7366</c:v>
                </c:pt>
                <c:pt idx="6873">
                  <c:v>100.7192</c:v>
                </c:pt>
                <c:pt idx="6874">
                  <c:v>100.6994</c:v>
                </c:pt>
                <c:pt idx="6875">
                  <c:v>100.6825</c:v>
                </c:pt>
                <c:pt idx="6876">
                  <c:v>100.6719</c:v>
                </c:pt>
                <c:pt idx="6877">
                  <c:v>100.6687</c:v>
                </c:pt>
                <c:pt idx="6878">
                  <c:v>100.6719</c:v>
                </c:pt>
                <c:pt idx="6879">
                  <c:v>100.6796</c:v>
                </c:pt>
                <c:pt idx="6880">
                  <c:v>100.6893</c:v>
                </c:pt>
                <c:pt idx="6881">
                  <c:v>100.6992</c:v>
                </c:pt>
                <c:pt idx="6882">
                  <c:v>100.708</c:v>
                </c:pt>
                <c:pt idx="6883">
                  <c:v>100.7154</c:v>
                </c:pt>
                <c:pt idx="6884">
                  <c:v>100.7211</c:v>
                </c:pt>
                <c:pt idx="6885">
                  <c:v>100.7254</c:v>
                </c:pt>
                <c:pt idx="6886">
                  <c:v>100.7282</c:v>
                </c:pt>
                <c:pt idx="6887">
                  <c:v>100.7295</c:v>
                </c:pt>
                <c:pt idx="6888">
                  <c:v>100.7293</c:v>
                </c:pt>
                <c:pt idx="6889">
                  <c:v>100.7277</c:v>
                </c:pt>
                <c:pt idx="6890">
                  <c:v>100.7249</c:v>
                </c:pt>
                <c:pt idx="6891">
                  <c:v>100.7213</c:v>
                </c:pt>
                <c:pt idx="6892">
                  <c:v>100.7173</c:v>
                </c:pt>
                <c:pt idx="6893">
                  <c:v>100.7135</c:v>
                </c:pt>
                <c:pt idx="6894">
                  <c:v>100.7101</c:v>
                </c:pt>
                <c:pt idx="6895">
                  <c:v>100.7074</c:v>
                </c:pt>
                <c:pt idx="6896">
                  <c:v>100.7059</c:v>
                </c:pt>
                <c:pt idx="6897">
                  <c:v>100.706</c:v>
                </c:pt>
                <c:pt idx="6898">
                  <c:v>100.7088</c:v>
                </c:pt>
                <c:pt idx="6899">
                  <c:v>100.7157</c:v>
                </c:pt>
                <c:pt idx="6900">
                  <c:v>100.7282</c:v>
                </c:pt>
                <c:pt idx="6901">
                  <c:v>100.7475</c:v>
                </c:pt>
                <c:pt idx="6902">
                  <c:v>100.7711</c:v>
                </c:pt>
                <c:pt idx="6903">
                  <c:v>100.7922</c:v>
                </c:pt>
                <c:pt idx="6904">
                  <c:v>100.8017</c:v>
                </c:pt>
                <c:pt idx="6905">
                  <c:v>100.7961</c:v>
                </c:pt>
                <c:pt idx="6906">
                  <c:v>100.7793</c:v>
                </c:pt>
                <c:pt idx="6907">
                  <c:v>100.7585</c:v>
                </c:pt>
                <c:pt idx="6908">
                  <c:v>100.7393</c:v>
                </c:pt>
                <c:pt idx="6909">
                  <c:v>100.7247</c:v>
                </c:pt>
                <c:pt idx="6910">
                  <c:v>100.7157</c:v>
                </c:pt>
                <c:pt idx="6911">
                  <c:v>100.7119</c:v>
                </c:pt>
                <c:pt idx="6912">
                  <c:v>100.7118</c:v>
                </c:pt>
                <c:pt idx="6913">
                  <c:v>100.7138</c:v>
                </c:pt>
                <c:pt idx="6914">
                  <c:v>100.7162</c:v>
                </c:pt>
                <c:pt idx="6915">
                  <c:v>100.7181</c:v>
                </c:pt>
                <c:pt idx="6916">
                  <c:v>100.719</c:v>
                </c:pt>
                <c:pt idx="6917">
                  <c:v>100.7193</c:v>
                </c:pt>
                <c:pt idx="6918">
                  <c:v>100.7197</c:v>
                </c:pt>
                <c:pt idx="6919">
                  <c:v>100.721</c:v>
                </c:pt>
                <c:pt idx="6920">
                  <c:v>100.7237</c:v>
                </c:pt>
                <c:pt idx="6921">
                  <c:v>100.7276</c:v>
                </c:pt>
                <c:pt idx="6922">
                  <c:v>100.7316</c:v>
                </c:pt>
                <c:pt idx="6923">
                  <c:v>100.7343</c:v>
                </c:pt>
                <c:pt idx="6924">
                  <c:v>100.7339</c:v>
                </c:pt>
                <c:pt idx="6925">
                  <c:v>100.7293</c:v>
                </c:pt>
                <c:pt idx="6926">
                  <c:v>100.7203</c:v>
                </c:pt>
                <c:pt idx="6927">
                  <c:v>100.7083</c:v>
                </c:pt>
                <c:pt idx="6928">
                  <c:v>100.6956</c:v>
                </c:pt>
                <c:pt idx="6929">
                  <c:v>100.6848</c:v>
                </c:pt>
                <c:pt idx="6930">
                  <c:v>100.6776</c:v>
                </c:pt>
                <c:pt idx="6931">
                  <c:v>100.675</c:v>
                </c:pt>
                <c:pt idx="6932">
                  <c:v>100.6771</c:v>
                </c:pt>
                <c:pt idx="6933">
                  <c:v>100.6834</c:v>
                </c:pt>
                <c:pt idx="6934">
                  <c:v>100.6936</c:v>
                </c:pt>
                <c:pt idx="6935">
                  <c:v>100.7066</c:v>
                </c:pt>
                <c:pt idx="6936">
                  <c:v>100.7204</c:v>
                </c:pt>
                <c:pt idx="6937">
                  <c:v>100.7315</c:v>
                </c:pt>
                <c:pt idx="6938">
                  <c:v>100.7365</c:v>
                </c:pt>
                <c:pt idx="6939">
                  <c:v>100.734</c:v>
                </c:pt>
                <c:pt idx="6940">
                  <c:v>100.7256</c:v>
                </c:pt>
                <c:pt idx="6941">
                  <c:v>100.7147</c:v>
                </c:pt>
                <c:pt idx="6942">
                  <c:v>100.705</c:v>
                </c:pt>
                <c:pt idx="6943">
                  <c:v>100.6996</c:v>
                </c:pt>
                <c:pt idx="6944">
                  <c:v>100.7008</c:v>
                </c:pt>
                <c:pt idx="6945">
                  <c:v>100.71</c:v>
                </c:pt>
                <c:pt idx="6946">
                  <c:v>100.7267</c:v>
                </c:pt>
                <c:pt idx="6947">
                  <c:v>100.7477</c:v>
                </c:pt>
                <c:pt idx="6948">
                  <c:v>100.7686</c:v>
                </c:pt>
                <c:pt idx="6949">
                  <c:v>100.785</c:v>
                </c:pt>
                <c:pt idx="6950">
                  <c:v>100.7943</c:v>
                </c:pt>
                <c:pt idx="6951">
                  <c:v>100.7961</c:v>
                </c:pt>
                <c:pt idx="6952">
                  <c:v>100.7911</c:v>
                </c:pt>
                <c:pt idx="6953">
                  <c:v>100.7807</c:v>
                </c:pt>
                <c:pt idx="6954">
                  <c:v>100.7665</c:v>
                </c:pt>
                <c:pt idx="6955">
                  <c:v>100.7502</c:v>
                </c:pt>
                <c:pt idx="6956">
                  <c:v>100.7338</c:v>
                </c:pt>
                <c:pt idx="6957">
                  <c:v>100.7192</c:v>
                </c:pt>
                <c:pt idx="6958">
                  <c:v>100.708</c:v>
                </c:pt>
                <c:pt idx="6959">
                  <c:v>100.7011</c:v>
                </c:pt>
                <c:pt idx="6960">
                  <c:v>100.6979</c:v>
                </c:pt>
                <c:pt idx="6961">
                  <c:v>100.697</c:v>
                </c:pt>
                <c:pt idx="6962">
                  <c:v>100.6971</c:v>
                </c:pt>
                <c:pt idx="6963">
                  <c:v>100.6974</c:v>
                </c:pt>
                <c:pt idx="6964">
                  <c:v>100.6979</c:v>
                </c:pt>
                <c:pt idx="6965">
                  <c:v>100.6995</c:v>
                </c:pt>
                <c:pt idx="6966">
                  <c:v>100.7033</c:v>
                </c:pt>
                <c:pt idx="6967">
                  <c:v>100.7109</c:v>
                </c:pt>
                <c:pt idx="6968">
                  <c:v>100.7231</c:v>
                </c:pt>
                <c:pt idx="6969">
                  <c:v>100.7397</c:v>
                </c:pt>
                <c:pt idx="6970">
                  <c:v>100.7581</c:v>
                </c:pt>
                <c:pt idx="6971">
                  <c:v>100.7745</c:v>
                </c:pt>
                <c:pt idx="6972">
                  <c:v>100.7852</c:v>
                </c:pt>
                <c:pt idx="6973">
                  <c:v>100.7887</c:v>
                </c:pt>
                <c:pt idx="6974">
                  <c:v>100.7855</c:v>
                </c:pt>
                <c:pt idx="6975">
                  <c:v>100.7778</c:v>
                </c:pt>
                <c:pt idx="6976">
                  <c:v>100.7675</c:v>
                </c:pt>
                <c:pt idx="6977">
                  <c:v>100.7566</c:v>
                </c:pt>
                <c:pt idx="6978">
                  <c:v>100.7471</c:v>
                </c:pt>
                <c:pt idx="6979">
                  <c:v>100.7406</c:v>
                </c:pt>
                <c:pt idx="6980">
                  <c:v>100.7385</c:v>
                </c:pt>
                <c:pt idx="6981">
                  <c:v>100.7409</c:v>
                </c:pt>
                <c:pt idx="6982">
                  <c:v>100.7467</c:v>
                </c:pt>
                <c:pt idx="6983">
                  <c:v>100.7536</c:v>
                </c:pt>
                <c:pt idx="6984">
                  <c:v>100.7593</c:v>
                </c:pt>
                <c:pt idx="6985">
                  <c:v>100.7626</c:v>
                </c:pt>
                <c:pt idx="6986">
                  <c:v>100.7635</c:v>
                </c:pt>
                <c:pt idx="6987">
                  <c:v>100.7632</c:v>
                </c:pt>
                <c:pt idx="6988">
                  <c:v>100.7631</c:v>
                </c:pt>
                <c:pt idx="6989">
                  <c:v>100.7643</c:v>
                </c:pt>
                <c:pt idx="6990">
                  <c:v>100.7672</c:v>
                </c:pt>
                <c:pt idx="6991">
                  <c:v>100.7714</c:v>
                </c:pt>
                <c:pt idx="6992">
                  <c:v>100.7761</c:v>
                </c:pt>
                <c:pt idx="6993">
                  <c:v>100.7799</c:v>
                </c:pt>
                <c:pt idx="6994">
                  <c:v>100.7813</c:v>
                </c:pt>
                <c:pt idx="6995">
                  <c:v>100.7789</c:v>
                </c:pt>
                <c:pt idx="6996">
                  <c:v>100.7723</c:v>
                </c:pt>
                <c:pt idx="6997">
                  <c:v>100.7622</c:v>
                </c:pt>
                <c:pt idx="6998">
                  <c:v>100.7506</c:v>
                </c:pt>
                <c:pt idx="6999">
                  <c:v>100.7402</c:v>
                </c:pt>
                <c:pt idx="7000">
                  <c:v>100.7342</c:v>
                </c:pt>
                <c:pt idx="7001">
                  <c:v>100.7345</c:v>
                </c:pt>
                <c:pt idx="7002">
                  <c:v>100.741</c:v>
                </c:pt>
                <c:pt idx="7003">
                  <c:v>100.7523</c:v>
                </c:pt>
                <c:pt idx="7004">
                  <c:v>100.7656</c:v>
                </c:pt>
                <c:pt idx="7005">
                  <c:v>100.7772</c:v>
                </c:pt>
                <c:pt idx="7006">
                  <c:v>100.7837</c:v>
                </c:pt>
                <c:pt idx="7007">
                  <c:v>100.7828</c:v>
                </c:pt>
                <c:pt idx="7008">
                  <c:v>100.7741</c:v>
                </c:pt>
                <c:pt idx="7009">
                  <c:v>100.7596</c:v>
                </c:pt>
                <c:pt idx="7010">
                  <c:v>100.743</c:v>
                </c:pt>
                <c:pt idx="7011">
                  <c:v>100.7289</c:v>
                </c:pt>
                <c:pt idx="7012">
                  <c:v>100.7205</c:v>
                </c:pt>
                <c:pt idx="7013">
                  <c:v>100.7196</c:v>
                </c:pt>
                <c:pt idx="7014">
                  <c:v>100.7259</c:v>
                </c:pt>
                <c:pt idx="7015">
                  <c:v>100.7379</c:v>
                </c:pt>
                <c:pt idx="7016">
                  <c:v>100.753</c:v>
                </c:pt>
                <c:pt idx="7017">
                  <c:v>100.7686</c:v>
                </c:pt>
                <c:pt idx="7018">
                  <c:v>100.7819</c:v>
                </c:pt>
                <c:pt idx="7019">
                  <c:v>100.7908</c:v>
                </c:pt>
                <c:pt idx="7020">
                  <c:v>100.7945</c:v>
                </c:pt>
                <c:pt idx="7021">
                  <c:v>100.7931</c:v>
                </c:pt>
                <c:pt idx="7022">
                  <c:v>100.7879</c:v>
                </c:pt>
                <c:pt idx="7023">
                  <c:v>100.7811</c:v>
                </c:pt>
                <c:pt idx="7024">
                  <c:v>100.775</c:v>
                </c:pt>
                <c:pt idx="7025">
                  <c:v>100.7714</c:v>
                </c:pt>
                <c:pt idx="7026">
                  <c:v>100.7712</c:v>
                </c:pt>
                <c:pt idx="7027">
                  <c:v>100.7741</c:v>
                </c:pt>
                <c:pt idx="7028">
                  <c:v>100.779</c:v>
                </c:pt>
                <c:pt idx="7029">
                  <c:v>100.7841</c:v>
                </c:pt>
                <c:pt idx="7030">
                  <c:v>100.7877</c:v>
                </c:pt>
                <c:pt idx="7031">
                  <c:v>100.7883</c:v>
                </c:pt>
                <c:pt idx="7032">
                  <c:v>100.7849</c:v>
                </c:pt>
                <c:pt idx="7033">
                  <c:v>100.7777</c:v>
                </c:pt>
                <c:pt idx="7034">
                  <c:v>100.7675</c:v>
                </c:pt>
                <c:pt idx="7035">
                  <c:v>100.7562</c:v>
                </c:pt>
                <c:pt idx="7036">
                  <c:v>100.746</c:v>
                </c:pt>
                <c:pt idx="7037">
                  <c:v>100.7391</c:v>
                </c:pt>
                <c:pt idx="7038">
                  <c:v>100.7368</c:v>
                </c:pt>
                <c:pt idx="7039">
                  <c:v>100.7396</c:v>
                </c:pt>
                <c:pt idx="7040">
                  <c:v>100.7469</c:v>
                </c:pt>
                <c:pt idx="7041">
                  <c:v>100.7572</c:v>
                </c:pt>
                <c:pt idx="7042">
                  <c:v>100.7682</c:v>
                </c:pt>
                <c:pt idx="7043">
                  <c:v>100.7776</c:v>
                </c:pt>
                <c:pt idx="7044">
                  <c:v>100.7832</c:v>
                </c:pt>
                <c:pt idx="7045">
                  <c:v>100.7841</c:v>
                </c:pt>
                <c:pt idx="7046">
                  <c:v>100.7803</c:v>
                </c:pt>
                <c:pt idx="7047">
                  <c:v>100.773</c:v>
                </c:pt>
                <c:pt idx="7048">
                  <c:v>100.7646</c:v>
                </c:pt>
                <c:pt idx="7049">
                  <c:v>100.7579</c:v>
                </c:pt>
                <c:pt idx="7050">
                  <c:v>100.7556</c:v>
                </c:pt>
                <c:pt idx="7051">
                  <c:v>100.7591</c:v>
                </c:pt>
                <c:pt idx="7052">
                  <c:v>100.7679</c:v>
                </c:pt>
                <c:pt idx="7053">
                  <c:v>100.78</c:v>
                </c:pt>
                <c:pt idx="7054">
                  <c:v>100.7921</c:v>
                </c:pt>
                <c:pt idx="7055">
                  <c:v>100.8012</c:v>
                </c:pt>
                <c:pt idx="7056">
                  <c:v>100.8054</c:v>
                </c:pt>
                <c:pt idx="7057">
                  <c:v>100.8039</c:v>
                </c:pt>
                <c:pt idx="7058">
                  <c:v>100.7974</c:v>
                </c:pt>
                <c:pt idx="7059">
                  <c:v>100.787</c:v>
                </c:pt>
                <c:pt idx="7060">
                  <c:v>100.7748</c:v>
                </c:pt>
                <c:pt idx="7061">
                  <c:v>100.7628</c:v>
                </c:pt>
                <c:pt idx="7062">
                  <c:v>100.7531</c:v>
                </c:pt>
                <c:pt idx="7063">
                  <c:v>100.747</c:v>
                </c:pt>
                <c:pt idx="7064">
                  <c:v>100.7449</c:v>
                </c:pt>
                <c:pt idx="7065">
                  <c:v>100.7466</c:v>
                </c:pt>
                <c:pt idx="7066">
                  <c:v>100.7509</c:v>
                </c:pt>
                <c:pt idx="7067">
                  <c:v>100.7566</c:v>
                </c:pt>
                <c:pt idx="7068">
                  <c:v>100.7623</c:v>
                </c:pt>
                <c:pt idx="7069">
                  <c:v>100.767</c:v>
                </c:pt>
                <c:pt idx="7070">
                  <c:v>100.7701</c:v>
                </c:pt>
                <c:pt idx="7071">
                  <c:v>100.7719</c:v>
                </c:pt>
                <c:pt idx="7072">
                  <c:v>100.773</c:v>
                </c:pt>
                <c:pt idx="7073">
                  <c:v>100.774</c:v>
                </c:pt>
                <c:pt idx="7074">
                  <c:v>100.7758</c:v>
                </c:pt>
                <c:pt idx="7075">
                  <c:v>100.7786</c:v>
                </c:pt>
                <c:pt idx="7076">
                  <c:v>100.7825</c:v>
                </c:pt>
                <c:pt idx="7077">
                  <c:v>100.7874</c:v>
                </c:pt>
                <c:pt idx="7078">
                  <c:v>100.7926</c:v>
                </c:pt>
                <c:pt idx="7079">
                  <c:v>100.7973</c:v>
                </c:pt>
                <c:pt idx="7080">
                  <c:v>100.8008</c:v>
                </c:pt>
                <c:pt idx="7081">
                  <c:v>100.8023</c:v>
                </c:pt>
                <c:pt idx="7082">
                  <c:v>100.8017</c:v>
                </c:pt>
                <c:pt idx="7083">
                  <c:v>100.7987</c:v>
                </c:pt>
                <c:pt idx="7084">
                  <c:v>100.7937</c:v>
                </c:pt>
                <c:pt idx="7085">
                  <c:v>100.7872</c:v>
                </c:pt>
                <c:pt idx="7086">
                  <c:v>100.78</c:v>
                </c:pt>
                <c:pt idx="7087">
                  <c:v>100.7732</c:v>
                </c:pt>
                <c:pt idx="7088">
                  <c:v>100.7678</c:v>
                </c:pt>
                <c:pt idx="7089">
                  <c:v>100.7644</c:v>
                </c:pt>
                <c:pt idx="7090">
                  <c:v>100.763</c:v>
                </c:pt>
                <c:pt idx="7091">
                  <c:v>100.7629</c:v>
                </c:pt>
                <c:pt idx="7092">
                  <c:v>100.7632</c:v>
                </c:pt>
                <c:pt idx="7093">
                  <c:v>100.7631</c:v>
                </c:pt>
                <c:pt idx="7094">
                  <c:v>100.7622</c:v>
                </c:pt>
                <c:pt idx="7095">
                  <c:v>100.7606</c:v>
                </c:pt>
                <c:pt idx="7096">
                  <c:v>100.7587</c:v>
                </c:pt>
                <c:pt idx="7097">
                  <c:v>100.7573</c:v>
                </c:pt>
                <c:pt idx="7098">
                  <c:v>100.7574</c:v>
                </c:pt>
                <c:pt idx="7099">
                  <c:v>100.7592</c:v>
                </c:pt>
                <c:pt idx="7100">
                  <c:v>100.7624</c:v>
                </c:pt>
                <c:pt idx="7101">
                  <c:v>100.7661</c:v>
                </c:pt>
                <c:pt idx="7102">
                  <c:v>100.7695</c:v>
                </c:pt>
                <c:pt idx="7103">
                  <c:v>100.7716</c:v>
                </c:pt>
                <c:pt idx="7104">
                  <c:v>100.7723</c:v>
                </c:pt>
                <c:pt idx="7105">
                  <c:v>100.7722</c:v>
                </c:pt>
                <c:pt idx="7106">
                  <c:v>100.772</c:v>
                </c:pt>
                <c:pt idx="7107">
                  <c:v>100.7725</c:v>
                </c:pt>
                <c:pt idx="7108">
                  <c:v>100.7743</c:v>
                </c:pt>
                <c:pt idx="7109">
                  <c:v>100.7771</c:v>
                </c:pt>
                <c:pt idx="7110">
                  <c:v>100.7805</c:v>
                </c:pt>
                <c:pt idx="7111">
                  <c:v>100.7836</c:v>
                </c:pt>
                <c:pt idx="7112">
                  <c:v>100.7857</c:v>
                </c:pt>
                <c:pt idx="7113">
                  <c:v>100.7865</c:v>
                </c:pt>
                <c:pt idx="7114">
                  <c:v>100.7861</c:v>
                </c:pt>
                <c:pt idx="7115">
                  <c:v>100.7848</c:v>
                </c:pt>
                <c:pt idx="7116">
                  <c:v>100.7832</c:v>
                </c:pt>
                <c:pt idx="7117">
                  <c:v>100.7816</c:v>
                </c:pt>
                <c:pt idx="7118">
                  <c:v>100.7803</c:v>
                </c:pt>
                <c:pt idx="7119">
                  <c:v>100.7791</c:v>
                </c:pt>
                <c:pt idx="7120">
                  <c:v>100.7779</c:v>
                </c:pt>
                <c:pt idx="7121">
                  <c:v>100.7764</c:v>
                </c:pt>
                <c:pt idx="7122">
                  <c:v>100.7744</c:v>
                </c:pt>
                <c:pt idx="7123">
                  <c:v>100.772</c:v>
                </c:pt>
                <c:pt idx="7124">
                  <c:v>100.7693</c:v>
                </c:pt>
                <c:pt idx="7125">
                  <c:v>100.7665</c:v>
                </c:pt>
                <c:pt idx="7126">
                  <c:v>100.764</c:v>
                </c:pt>
                <c:pt idx="7127">
                  <c:v>100.7624</c:v>
                </c:pt>
                <c:pt idx="7128">
                  <c:v>100.7619</c:v>
                </c:pt>
                <c:pt idx="7129">
                  <c:v>100.7632</c:v>
                </c:pt>
                <c:pt idx="7130">
                  <c:v>100.7664</c:v>
                </c:pt>
                <c:pt idx="7131">
                  <c:v>100.7717</c:v>
                </c:pt>
                <c:pt idx="7132">
                  <c:v>100.7785</c:v>
                </c:pt>
                <c:pt idx="7133">
                  <c:v>100.7861</c:v>
                </c:pt>
                <c:pt idx="7134">
                  <c:v>100.7934</c:v>
                </c:pt>
                <c:pt idx="7135">
                  <c:v>100.7995</c:v>
                </c:pt>
                <c:pt idx="7136">
                  <c:v>100.8034</c:v>
                </c:pt>
                <c:pt idx="7137">
                  <c:v>100.8045</c:v>
                </c:pt>
                <c:pt idx="7138">
                  <c:v>100.8029</c:v>
                </c:pt>
                <c:pt idx="7139">
                  <c:v>100.7988</c:v>
                </c:pt>
                <c:pt idx="7140">
                  <c:v>100.7931</c:v>
                </c:pt>
                <c:pt idx="7141">
                  <c:v>100.7866</c:v>
                </c:pt>
                <c:pt idx="7142">
                  <c:v>100.7804</c:v>
                </c:pt>
                <c:pt idx="7143">
                  <c:v>100.7754</c:v>
                </c:pt>
                <c:pt idx="7144">
                  <c:v>100.7723</c:v>
                </c:pt>
                <c:pt idx="7145">
                  <c:v>100.7716</c:v>
                </c:pt>
                <c:pt idx="7146">
                  <c:v>100.7732</c:v>
                </c:pt>
                <c:pt idx="7147">
                  <c:v>100.7768</c:v>
                </c:pt>
                <c:pt idx="7148">
                  <c:v>100.7816</c:v>
                </c:pt>
                <c:pt idx="7149">
                  <c:v>100.7868</c:v>
                </c:pt>
                <c:pt idx="7150">
                  <c:v>100.7912</c:v>
                </c:pt>
                <c:pt idx="7151">
                  <c:v>100.7942</c:v>
                </c:pt>
                <c:pt idx="7152">
                  <c:v>100.7955</c:v>
                </c:pt>
                <c:pt idx="7153">
                  <c:v>100.7951</c:v>
                </c:pt>
                <c:pt idx="7154">
                  <c:v>100.7936</c:v>
                </c:pt>
                <c:pt idx="7155">
                  <c:v>100.7918</c:v>
                </c:pt>
                <c:pt idx="7156">
                  <c:v>100.7903</c:v>
                </c:pt>
                <c:pt idx="7157">
                  <c:v>100.7899</c:v>
                </c:pt>
                <c:pt idx="7158">
                  <c:v>100.7903</c:v>
                </c:pt>
                <c:pt idx="7159">
                  <c:v>100.7917</c:v>
                </c:pt>
                <c:pt idx="7160">
                  <c:v>100.7934</c:v>
                </c:pt>
                <c:pt idx="7161">
                  <c:v>100.7953</c:v>
                </c:pt>
                <c:pt idx="7162">
                  <c:v>100.7967</c:v>
                </c:pt>
                <c:pt idx="7163">
                  <c:v>100.7977</c:v>
                </c:pt>
                <c:pt idx="7164">
                  <c:v>100.7982</c:v>
                </c:pt>
                <c:pt idx="7165">
                  <c:v>100.7981</c:v>
                </c:pt>
                <c:pt idx="7166">
                  <c:v>100.7975</c:v>
                </c:pt>
                <c:pt idx="7167">
                  <c:v>100.7967</c:v>
                </c:pt>
                <c:pt idx="7168">
                  <c:v>100.7955</c:v>
                </c:pt>
                <c:pt idx="7169">
                  <c:v>100.7942</c:v>
                </c:pt>
                <c:pt idx="7170">
                  <c:v>100.7928</c:v>
                </c:pt>
                <c:pt idx="7171">
                  <c:v>100.7912</c:v>
                </c:pt>
                <c:pt idx="7172">
                  <c:v>100.7896</c:v>
                </c:pt>
                <c:pt idx="7173">
                  <c:v>100.7879</c:v>
                </c:pt>
                <c:pt idx="7174">
                  <c:v>100.7861</c:v>
                </c:pt>
                <c:pt idx="7175">
                  <c:v>100.7846</c:v>
                </c:pt>
                <c:pt idx="7176">
                  <c:v>100.7834</c:v>
                </c:pt>
                <c:pt idx="7177">
                  <c:v>100.7828</c:v>
                </c:pt>
                <c:pt idx="7178">
                  <c:v>100.783</c:v>
                </c:pt>
                <c:pt idx="7179">
                  <c:v>100.784</c:v>
                </c:pt>
                <c:pt idx="7180">
                  <c:v>100.7856</c:v>
                </c:pt>
                <c:pt idx="7181">
                  <c:v>100.7873</c:v>
                </c:pt>
                <c:pt idx="7182">
                  <c:v>100.7886</c:v>
                </c:pt>
                <c:pt idx="7183">
                  <c:v>100.789</c:v>
                </c:pt>
                <c:pt idx="7184">
                  <c:v>100.7885</c:v>
                </c:pt>
                <c:pt idx="7185">
                  <c:v>100.7872</c:v>
                </c:pt>
                <c:pt idx="7186">
                  <c:v>100.7856</c:v>
                </c:pt>
                <c:pt idx="7187">
                  <c:v>100.7841</c:v>
                </c:pt>
                <c:pt idx="7188">
                  <c:v>100.7831</c:v>
                </c:pt>
                <c:pt idx="7189">
                  <c:v>100.7828</c:v>
                </c:pt>
                <c:pt idx="7190">
                  <c:v>100.7832</c:v>
                </c:pt>
                <c:pt idx="7191">
                  <c:v>100.7839</c:v>
                </c:pt>
                <c:pt idx="7192">
                  <c:v>100.7846</c:v>
                </c:pt>
                <c:pt idx="7193">
                  <c:v>100.7854</c:v>
                </c:pt>
                <c:pt idx="7194">
                  <c:v>100.7861</c:v>
                </c:pt>
                <c:pt idx="7195">
                  <c:v>100.7869</c:v>
                </c:pt>
                <c:pt idx="7196">
                  <c:v>100.7881</c:v>
                </c:pt>
                <c:pt idx="7197">
                  <c:v>100.7895</c:v>
                </c:pt>
                <c:pt idx="7198">
                  <c:v>100.7909</c:v>
                </c:pt>
                <c:pt idx="7199">
                  <c:v>100.7923</c:v>
                </c:pt>
                <c:pt idx="7200">
                  <c:v>100.7932</c:v>
                </c:pt>
                <c:pt idx="7201">
                  <c:v>100.7937</c:v>
                </c:pt>
                <c:pt idx="7202">
                  <c:v>100.7938</c:v>
                </c:pt>
                <c:pt idx="7203">
                  <c:v>100.7938</c:v>
                </c:pt>
                <c:pt idx="7204">
                  <c:v>100.7938</c:v>
                </c:pt>
                <c:pt idx="7205">
                  <c:v>100.7941</c:v>
                </c:pt>
                <c:pt idx="7206">
                  <c:v>100.7946</c:v>
                </c:pt>
                <c:pt idx="7207">
                  <c:v>100.7951</c:v>
                </c:pt>
                <c:pt idx="7208">
                  <c:v>100.7954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2345680"/>
        <c:axId val="585229701"/>
      </c:scatterChart>
      <c:valAx>
        <c:axId val="400148777"/>
        <c:scaling>
          <c:orientation val="maxMin"/>
          <c:max val="4000"/>
          <c:min val="1000"/>
        </c:scaling>
        <c:delete val="0"/>
        <c:axPos val="b"/>
        <c:numFmt formatCode="0_ " sourceLinked="1"/>
        <c:majorTickMark val="in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594131944"/>
        <c:crosses val="autoZero"/>
        <c:crossBetween val="midCat"/>
      </c:valAx>
      <c:valAx>
        <c:axId val="594131944"/>
        <c:scaling>
          <c:orientation val="minMax"/>
          <c:max val="110"/>
          <c:min val="0"/>
        </c:scaling>
        <c:delete val="0"/>
        <c:axPos val="r"/>
        <c:numFmt formatCode="0_);[Red]\(0\)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400148777"/>
        <c:crosses val="autoZero"/>
        <c:crossBetween val="midCat"/>
      </c:valAx>
      <c:valAx>
        <c:axId val="752345680"/>
        <c:scaling>
          <c:orientation val="maxMin"/>
          <c:max val="4000"/>
          <c:min val="1000"/>
        </c:scaling>
        <c:delete val="0"/>
        <c:axPos val="t"/>
        <c:numFmt formatCode="0_ " sourceLinked="1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585229701"/>
        <c:crosses val="max"/>
        <c:crossBetween val="midCat"/>
      </c:valAx>
      <c:valAx>
        <c:axId val="585229701"/>
        <c:scaling>
          <c:orientation val="minMax"/>
          <c:max val="130"/>
          <c:min val="60"/>
        </c:scaling>
        <c:delete val="0"/>
        <c:axPos val="l"/>
        <c:numFmt formatCode="0_);[Red]\(0\)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752345680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ayout>
        <c:manualLayout>
          <c:xMode val="edge"/>
          <c:yMode val="edge"/>
          <c:x val="0.0927088716995808"/>
          <c:y val="0.626600011157463"/>
          <c:w val="0.316722354262996"/>
          <c:h val="0.169063971519543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800" b="1" i="0" u="none" strike="noStrike" kern="1200" baseline="0">
              <a:solidFill>
                <a:sysClr val="windowText" lastClr="0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b="1">
          <a:solidFill>
            <a:sysClr val="windowText" lastClr="000000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rgbClr val="007BD3">
                    <a:alpha val="100000"/>
                  </a:srgbClr>
                </a:gs>
                <a:gs pos="100000">
                  <a:srgbClr val="034373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[工作簿2.xlsx]Sheet3!$N$23:$N$27</c:f>
                <c:numCache>
                  <c:formatCode>General</c:formatCode>
                  <c:ptCount val="5"/>
                  <c:pt idx="0">
                    <c:v>1.47</c:v>
                  </c:pt>
                  <c:pt idx="1">
                    <c:v>0.7</c:v>
                  </c:pt>
                  <c:pt idx="2">
                    <c:v>0.88</c:v>
                  </c:pt>
                  <c:pt idx="3">
                    <c:v>0.073</c:v>
                  </c:pt>
                  <c:pt idx="4">
                    <c:v>1.42</c:v>
                  </c:pt>
                </c:numCache>
              </c:numRef>
            </c:plus>
            <c:minus>
              <c:numRef>
                <c:f>[工作簿2.xlsx]Sheet3!$N$23:$N$27</c:f>
                <c:numCache>
                  <c:formatCode>General</c:formatCode>
                  <c:ptCount val="5"/>
                  <c:pt idx="0">
                    <c:v>1.47</c:v>
                  </c:pt>
                  <c:pt idx="1">
                    <c:v>0.7</c:v>
                  </c:pt>
                  <c:pt idx="2">
                    <c:v>0.88</c:v>
                  </c:pt>
                  <c:pt idx="3">
                    <c:v>0.073</c:v>
                  </c:pt>
                  <c:pt idx="4">
                    <c:v>1.42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[工作簿2.xlsx]Sheet3!$D$26:$D$28</c:f>
              <c:strCache>
                <c:ptCount val="3"/>
                <c:pt idx="0">
                  <c:v>PMO</c:v>
                </c:pt>
                <c:pt idx="1">
                  <c:v>His</c:v>
                </c:pt>
                <c:pt idx="2">
                  <c:v>His-PMO</c:v>
                </c:pt>
              </c:strCache>
            </c:strRef>
          </c:cat>
          <c:val>
            <c:numRef>
              <c:f>[工作簿2.xlsx]Sheet3!$E$26:$E$28</c:f>
              <c:numCache>
                <c:formatCode>General</c:formatCode>
                <c:ptCount val="3"/>
                <c:pt idx="0">
                  <c:v>-31.8</c:v>
                </c:pt>
                <c:pt idx="1">
                  <c:v>1.14</c:v>
                </c:pt>
                <c:pt idx="2">
                  <c:v>27.57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809251766"/>
        <c:axId val="699958682"/>
      </c:barChart>
      <c:catAx>
        <c:axId val="80925176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699958682"/>
        <c:crosses val="autoZero"/>
        <c:auto val="1"/>
        <c:lblAlgn val="ctr"/>
        <c:lblOffset val="100"/>
        <c:noMultiLvlLbl val="0"/>
      </c:catAx>
      <c:valAx>
        <c:axId val="69995868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mpd="sng">
            <a:solidFill>
              <a:schemeClr val="tx1"/>
            </a:solidFill>
            <a:prstDash val="solid"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809251766"/>
        <c:crosses val="autoZero"/>
        <c:crossBetween val="between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b="1">
          <a:solidFill>
            <a:schemeClr val="tx1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574074074074"/>
          <c:y val="0.127416955875062"/>
          <c:w val="0.73787037037037"/>
          <c:h val="0.79474467030242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Sheet1!$P$6:$P$7</c:f>
                <c:numCache>
                  <c:formatCode>General</c:formatCode>
                  <c:ptCount val="2"/>
                  <c:pt idx="0">
                    <c:v>0.291961106876468</c:v>
                  </c:pt>
                  <c:pt idx="1">
                    <c:v>0.698706954455474</c:v>
                  </c:pt>
                </c:numCache>
              </c:numRef>
            </c:plus>
            <c:minus>
              <c:numRef>
                <c:f>Sheet1!$P$6:$P$7</c:f>
                <c:numCache>
                  <c:formatCode>General</c:formatCode>
                  <c:ptCount val="2"/>
                  <c:pt idx="0">
                    <c:v>0.291961106876468</c:v>
                  </c:pt>
                  <c:pt idx="1">
                    <c:v>0.698706954455474</c:v>
                  </c:pt>
                </c:numCache>
              </c:numRef>
            </c:minus>
            <c:spPr>
              <a:ln w="15875" cap="flat" cmpd="sng" algn="ctr">
                <a:solidFill>
                  <a:schemeClr val="tx1"/>
                </a:solidFill>
                <a:prstDash val="solid"/>
                <a:round/>
              </a:ln>
            </c:spPr>
          </c:errBars>
          <c:val>
            <c:numRef>
              <c:f>Sheet1!$O$6:$O$7</c:f>
              <c:numCache>
                <c:formatCode>General</c:formatCode>
                <c:ptCount val="2"/>
                <c:pt idx="0">
                  <c:v>26.1978392120972</c:v>
                </c:pt>
                <c:pt idx="1">
                  <c:v>23.0009111589152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480554664"/>
        <c:axId val="759913413"/>
      </c:barChart>
      <c:catAx>
        <c:axId val="480554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759913413"/>
        <c:crosses val="autoZero"/>
        <c:auto val="1"/>
        <c:lblAlgn val="ctr"/>
        <c:lblOffset val="100"/>
        <c:noMultiLvlLbl val="0"/>
      </c:catAx>
      <c:valAx>
        <c:axId val="759913413"/>
        <c:scaling>
          <c:orientation val="minMax"/>
          <c:min val="0"/>
        </c:scaling>
        <c:delete val="0"/>
        <c:axPos val="l"/>
        <c:numFmt formatCode="#,##0_);[Red]\(#,##0\)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480554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  <a:round/>
    </a:ln>
  </c:spPr>
  <c:txPr>
    <a:bodyPr wrap="square"/>
    <a:lstStyle/>
    <a:p>
      <a:pPr>
        <a:defRPr lang="zh-CN" b="1">
          <a:solidFill>
            <a:sysClr val="windowText" lastClr="000000"/>
          </a:solidFill>
          <a:latin typeface="+mn-lt"/>
          <a:ea typeface="+mn-lt"/>
          <a:cs typeface="+mn-lt"/>
          <a:sym typeface="+mn-lt"/>
        </a:defRPr>
      </a:pPr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638888888889"/>
          <c:y val="0.05029296875"/>
          <c:w val="0.883388888888889"/>
          <c:h val="0.84921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"Con"</c:f>
              <c:strCache>
                <c:ptCount val="1"/>
                <c:pt idx="0">
                  <c:v>Con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1"/>
            <c:plus>
              <c:numRef>
                <c:f>'[cll-202302132甲基转移酶.xls]Sheet3'!$G$109:$K$109</c:f>
                <c:numCache>
                  <c:formatCode>General</c:formatCode>
                  <c:ptCount val="5"/>
                  <c:pt idx="0">
                    <c:v>0.157559081040049</c:v>
                  </c:pt>
                  <c:pt idx="1">
                    <c:v>0.0594187770142568</c:v>
                  </c:pt>
                  <c:pt idx="2">
                    <c:v>0.140157684318941</c:v>
                  </c:pt>
                  <c:pt idx="3">
                    <c:v>0.0804156528007463</c:v>
                  </c:pt>
                  <c:pt idx="4">
                    <c:v>0.0778801907889991</c:v>
                  </c:pt>
                </c:numCache>
              </c:numRef>
            </c:plus>
            <c:minus>
              <c:numRef>
                <c:f>'[cll-202302132甲基转移酶.xls]Sheet3'!$G$109:$K$109</c:f>
                <c:numCache>
                  <c:formatCode>General</c:formatCode>
                  <c:ptCount val="5"/>
                  <c:pt idx="0">
                    <c:v>0.157559081040049</c:v>
                  </c:pt>
                  <c:pt idx="1">
                    <c:v>0.0594187770142568</c:v>
                  </c:pt>
                  <c:pt idx="2">
                    <c:v>0.140157684318941</c:v>
                  </c:pt>
                  <c:pt idx="3">
                    <c:v>0.0804156528007463</c:v>
                  </c:pt>
                  <c:pt idx="4">
                    <c:v>0.0778801907889991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'[cll-202302132甲基转移酶.xls]Sheet3'!$G$105:$I$105</c:f>
              <c:strCache>
                <c:ptCount val="3"/>
                <c:pt idx="0">
                  <c:v>GhDDM1</c:v>
                </c:pt>
                <c:pt idx="1">
                  <c:v>GhNERD</c:v>
                </c:pt>
                <c:pt idx="2">
                  <c:v>GhNRPD</c:v>
                </c:pt>
              </c:strCache>
            </c:strRef>
          </c:cat>
          <c:val>
            <c:numRef>
              <c:f>'[cll-202302132甲基转移酶.xls]Sheet3'!$G$106:$H$106</c:f>
              <c:numCache>
                <c:formatCode>General</c:formatCode>
                <c:ptCount val="2"/>
                <c:pt idx="0">
                  <c:v>1.01087899779358</c:v>
                </c:pt>
                <c:pt idx="1">
                  <c:v>0.999231949547947</c:v>
                </c:pt>
              </c:numCache>
            </c:numRef>
          </c:val>
        </c:ser>
        <c:ser>
          <c:idx val="2"/>
          <c:order val="1"/>
          <c:tx>
            <c:strRef>
              <c:f>"PMO"</c:f>
              <c:strCache>
                <c:ptCount val="1"/>
                <c:pt idx="0">
                  <c:v>PMO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0140300097627523"/>
                  <c:y val="0.0415003595828839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7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  <a:sym typeface="+mn-lt"/>
                      </a:defRPr>
                    </a:pPr>
                    <a:r>
                      <a:rPr lang="en-US"/>
                      <a:t>**</a:t>
                    </a:r>
                    <a:endParaRPr lang="en-US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lt"/>
                      <a:cs typeface="+mn-lt"/>
                      <a:sym typeface="+mn-lt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140367294420396"/>
                  <c:y val="0.0212171211873639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7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  <a:sym typeface="+mn-lt"/>
                      </a:defRPr>
                    </a:pPr>
                    <a:r>
                      <a:rPr lang="en-US"/>
                      <a:t>**</a:t>
                    </a:r>
                    <a:endParaRPr lang="en-US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lt"/>
                      <a:cs typeface="+mn-lt"/>
                      <a:sym typeface="+mn-lt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lt"/>
                    <a:cs typeface="+mn-lt"/>
                    <a:sym typeface="+mn-lt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errBars>
            <c:errBarType val="both"/>
            <c:errValType val="cust"/>
            <c:noEndCap val="1"/>
            <c:plus>
              <c:numRef>
                <c:f>'[cll-202302132甲基转移酶.xls]Sheet3'!$G$110:$K$110</c:f>
                <c:numCache>
                  <c:formatCode>General</c:formatCode>
                  <c:ptCount val="5"/>
                  <c:pt idx="0">
                    <c:v>0.136667631574919</c:v>
                  </c:pt>
                  <c:pt idx="1">
                    <c:v>0.408425781005038</c:v>
                  </c:pt>
                  <c:pt idx="2">
                    <c:v>0.00569674613333955</c:v>
                  </c:pt>
                  <c:pt idx="3">
                    <c:v>0.0509375259325697</c:v>
                  </c:pt>
                  <c:pt idx="4">
                    <c:v>0.48712436720926</c:v>
                  </c:pt>
                </c:numCache>
              </c:numRef>
            </c:plus>
            <c:minus>
              <c:numRef>
                <c:f>'[cll-202302132甲基转移酶.xls]Sheet3'!$G$110:$K$110</c:f>
                <c:numCache>
                  <c:formatCode>General</c:formatCode>
                  <c:ptCount val="5"/>
                  <c:pt idx="0">
                    <c:v>0.136667631574919</c:v>
                  </c:pt>
                  <c:pt idx="1">
                    <c:v>0.408425781005038</c:v>
                  </c:pt>
                  <c:pt idx="2">
                    <c:v>0.00569674613333955</c:v>
                  </c:pt>
                  <c:pt idx="3">
                    <c:v>0.0509375259325697</c:v>
                  </c:pt>
                  <c:pt idx="4">
                    <c:v>0.48712436720926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'[cll-202302132甲基转移酶.xls]Sheet3'!$G$105:$I$105</c:f>
              <c:strCache>
                <c:ptCount val="3"/>
                <c:pt idx="0">
                  <c:v>GhDDM1</c:v>
                </c:pt>
                <c:pt idx="1">
                  <c:v>GhNERD</c:v>
                </c:pt>
                <c:pt idx="2">
                  <c:v>GhNRPD</c:v>
                </c:pt>
              </c:strCache>
            </c:strRef>
          </c:cat>
          <c:val>
            <c:numRef>
              <c:f>'[cll-202302132甲基转移酶.xls]Sheet3'!$G$107:$H$107</c:f>
              <c:numCache>
                <c:formatCode>General</c:formatCode>
                <c:ptCount val="2"/>
                <c:pt idx="0">
                  <c:v>2.42684574330436</c:v>
                </c:pt>
                <c:pt idx="1">
                  <c:v>3.47958234197753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-27"/>
        <c:axId val="730759717"/>
        <c:axId val="400350714"/>
      </c:barChart>
      <c:catAx>
        <c:axId val="73075971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400350714"/>
        <c:crosses val="autoZero"/>
        <c:auto val="1"/>
        <c:lblAlgn val="ctr"/>
        <c:lblOffset val="100"/>
        <c:noMultiLvlLbl val="0"/>
      </c:catAx>
      <c:valAx>
        <c:axId val="400350714"/>
        <c:scaling>
          <c:orientation val="minMax"/>
          <c:max val="5"/>
        </c:scaling>
        <c:delete val="0"/>
        <c:axPos val="l"/>
        <c:numFmt formatCode="#,##0_);[Red]\(#,##0\)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730759717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06632838808928"/>
          <c:y val="0.131651746163768"/>
          <c:w val="0.281646655231561"/>
          <c:h val="0.216948242533833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defRPr>
          </a:pPr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round/>
    </a:ln>
  </c:spPr>
  <c:txPr>
    <a:bodyPr wrap="square"/>
    <a:lstStyle/>
    <a:p>
      <a:pPr>
        <a:defRPr lang="zh-CN" sz="700" b="1" i="0">
          <a:solidFill>
            <a:schemeClr val="tx1"/>
          </a:solidFill>
          <a:latin typeface="+mn-lt"/>
          <a:ea typeface="+mn-lt"/>
          <a:cs typeface="+mn-lt"/>
          <a:sym typeface="+mn-lt"/>
        </a:defRPr>
      </a:pPr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638888888889"/>
          <c:y val="0.05029296875"/>
          <c:w val="0.883388888888889"/>
          <c:h val="0.84921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"Con"</c:f>
              <c:strCache>
                <c:ptCount val="1"/>
                <c:pt idx="0">
                  <c:v>Con</c:v>
                </c:pt>
              </c:strCache>
            </c:strRef>
          </c:tx>
          <c:spPr>
            <a:gradFill>
              <a:gsLst>
                <a:gs pos="10000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'[cll-202302132甲基转移酶.xls]Sheet3'!$G$118:$H$118</c:f>
                <c:numCache>
                  <c:formatCode>General</c:formatCode>
                  <c:ptCount val="2"/>
                  <c:pt idx="0">
                    <c:v>0.094120233130441</c:v>
                  </c:pt>
                  <c:pt idx="1">
                    <c:v>0.0890871550325668</c:v>
                  </c:pt>
                </c:numCache>
              </c:numRef>
            </c:plus>
            <c:minus>
              <c:numRef>
                <c:f>'[cll-202302132甲基转移酶.xls]Sheet3'!$G$118:$H$118</c:f>
                <c:numCache>
                  <c:formatCode>General</c:formatCode>
                  <c:ptCount val="2"/>
                  <c:pt idx="0">
                    <c:v>0.094120233130441</c:v>
                  </c:pt>
                  <c:pt idx="1">
                    <c:v>0.0890871550325668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'[cll-202302132甲基转移酶.xls]Sheet3'!$G$114:$H$114</c:f>
              <c:strCache>
                <c:ptCount val="2"/>
                <c:pt idx="0">
                  <c:v>GhROS1</c:v>
                </c:pt>
                <c:pt idx="1">
                  <c:v>GhDME</c:v>
                </c:pt>
              </c:strCache>
            </c:strRef>
          </c:cat>
          <c:val>
            <c:numRef>
              <c:f>'[cll-202302132甲基转移酶.xls]Sheet3'!$G$115:$H$115</c:f>
              <c:numCache>
                <c:formatCode>General</c:formatCode>
                <c:ptCount val="2"/>
                <c:pt idx="0">
                  <c:v>1.00453358745557</c:v>
                </c:pt>
                <c:pt idx="1">
                  <c:v>0.999592653351909</c:v>
                </c:pt>
              </c:numCache>
            </c:numRef>
          </c:val>
        </c:ser>
        <c:ser>
          <c:idx val="2"/>
          <c:order val="1"/>
          <c:tx>
            <c:strRef>
              <c:f>"PMO"</c:f>
              <c:strCache>
                <c:ptCount val="1"/>
                <c:pt idx="0">
                  <c:v>PMO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00509891856934327"/>
                  <c:y val="0.00296906553466768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7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lt"/>
                        <a:cs typeface="+mn-lt"/>
                        <a:sym typeface="+mn-lt"/>
                      </a:defRPr>
                    </a:pPr>
                    <a:r>
                      <a:rPr lang="en-US"/>
                      <a:t>**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60414269275"/>
                      <c:h val="0.231117824773414"/>
                    </c:manualLayout>
                  </c15:layout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lt"/>
                    <a:cs typeface="+mn-lt"/>
                    <a:sym typeface="+mn-lt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errBars>
            <c:errBarType val="both"/>
            <c:errValType val="cust"/>
            <c:noEndCap val="1"/>
            <c:plus>
              <c:numRef>
                <c:f>'[cll-202302132甲基转移酶.xls]Sheet3'!$G$119:$H$119</c:f>
                <c:numCache>
                  <c:formatCode>General</c:formatCode>
                  <c:ptCount val="2"/>
                  <c:pt idx="0">
                    <c:v>0.310718628280165</c:v>
                  </c:pt>
                  <c:pt idx="1">
                    <c:v>0.068583091581408</c:v>
                  </c:pt>
                </c:numCache>
              </c:numRef>
            </c:plus>
            <c:minus>
              <c:numRef>
                <c:f>'[cll-202302132甲基转移酶.xls]Sheet3'!$G$119:$H$119</c:f>
                <c:numCache>
                  <c:formatCode>General</c:formatCode>
                  <c:ptCount val="2"/>
                  <c:pt idx="0">
                    <c:v>0.310718628280165</c:v>
                  </c:pt>
                  <c:pt idx="1">
                    <c:v>0.068583091581408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'[cll-202302132甲基转移酶.xls]Sheet3'!$G$114:$H$114</c:f>
              <c:strCache>
                <c:ptCount val="2"/>
                <c:pt idx="0">
                  <c:v>GhROS1</c:v>
                </c:pt>
                <c:pt idx="1">
                  <c:v>GhDME</c:v>
                </c:pt>
              </c:strCache>
            </c:strRef>
          </c:cat>
          <c:val>
            <c:numRef>
              <c:f>'[cll-202302132甲基转移酶.xls]Sheet3'!$G$116:$H$116</c:f>
              <c:numCache>
                <c:formatCode>General</c:formatCode>
                <c:ptCount val="2"/>
                <c:pt idx="0">
                  <c:v>2.34370548344194</c:v>
                </c:pt>
                <c:pt idx="1">
                  <c:v>0.978423170908134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365186813"/>
        <c:axId val="65248131"/>
      </c:barChart>
      <c:catAx>
        <c:axId val="36518681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65248131"/>
        <c:crosses val="autoZero"/>
        <c:auto val="1"/>
        <c:lblAlgn val="ctr"/>
        <c:lblOffset val="100"/>
        <c:noMultiLvlLbl val="0"/>
      </c:catAx>
      <c:valAx>
        <c:axId val="65248131"/>
        <c:scaling>
          <c:orientation val="minMax"/>
        </c:scaling>
        <c:delete val="0"/>
        <c:axPos val="l"/>
        <c:numFmt formatCode="#,##0_);[Red]\(#,##0\)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36518681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6501035196687"/>
          <c:y val="0.110696486123139"/>
          <c:w val="0.316699720315281"/>
          <c:h val="0.20222076363975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defRPr>
          </a:pPr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round/>
    </a:ln>
  </c:spPr>
  <c:txPr>
    <a:bodyPr wrap="square"/>
    <a:lstStyle/>
    <a:p>
      <a:pPr>
        <a:defRPr lang="zh-CN" sz="700" b="1" i="0">
          <a:solidFill>
            <a:schemeClr val="tx1"/>
          </a:solidFill>
          <a:latin typeface="+mn-lt"/>
          <a:ea typeface="+mn-lt"/>
          <a:cs typeface="+mn-lt"/>
          <a:sym typeface="+mn-lt"/>
        </a:defRPr>
      </a:pPr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403541774076"/>
          <c:y val="0.0614079288248258"/>
          <c:w val="0.868700756009915"/>
          <c:h val="0.8478603506164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atp!$M$25:$M$26</c:f>
                <c:numCache>
                  <c:formatCode>General</c:formatCode>
                  <c:ptCount val="2"/>
                  <c:pt idx="0">
                    <c:v>0.0925483872225014</c:v>
                  </c:pt>
                  <c:pt idx="1">
                    <c:v>0.06872363990171</c:v>
                  </c:pt>
                </c:numCache>
              </c:numRef>
            </c:plus>
            <c:minus>
              <c:numRef>
                <c:f>atp!$M$25:$M$26</c:f>
                <c:numCache>
                  <c:formatCode>General</c:formatCode>
                  <c:ptCount val="2"/>
                  <c:pt idx="0">
                    <c:v>0.0925483872225014</c:v>
                  </c:pt>
                  <c:pt idx="1">
                    <c:v>0.06872363990171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atp!$L$19:$M$19</c:f>
              <c:strCache>
                <c:ptCount val="2"/>
                <c:pt idx="0">
                  <c:v>Con</c:v>
                </c:pt>
                <c:pt idx="1">
                  <c:v>PMO</c:v>
                </c:pt>
              </c:strCache>
            </c:strRef>
          </c:cat>
          <c:val>
            <c:numRef>
              <c:f>atp!$L$25:$L$26</c:f>
              <c:numCache>
                <c:formatCode>General</c:formatCode>
                <c:ptCount val="2"/>
                <c:pt idx="0">
                  <c:v>1.2052724937305</c:v>
                </c:pt>
                <c:pt idx="1">
                  <c:v>1.76631104990144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7"/>
        <c:axId val="621530002"/>
        <c:axId val="729260978"/>
      </c:barChart>
      <c:catAx>
        <c:axId val="62153000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729260978"/>
        <c:crosses val="autoZero"/>
        <c:auto val="1"/>
        <c:lblAlgn val="ctr"/>
        <c:lblOffset val="100"/>
        <c:noMultiLvlLbl val="0"/>
      </c:catAx>
      <c:valAx>
        <c:axId val="729260978"/>
        <c:scaling>
          <c:orientation val="minMax"/>
        </c:scaling>
        <c:delete val="0"/>
        <c:axPos val="l"/>
        <c:numFmt formatCode="#,##0_);[Red]\(#,##0\)" sourceLinked="0"/>
        <c:majorTickMark val="out"/>
        <c:minorTickMark val="none"/>
        <c:tickLblPos val="nextTo"/>
        <c:spPr>
          <a:noFill/>
          <a:ln w="15875" cmpd="sng">
            <a:solidFill>
              <a:schemeClr val="tx1"/>
            </a:solidFill>
            <a:prstDash val="solid"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62153000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800" b="1">
          <a:solidFill>
            <a:schemeClr val="tx1"/>
          </a:solidFill>
          <a:latin typeface="+mn-lt"/>
          <a:ea typeface="+mn-lt"/>
          <a:cs typeface="+mn-lt"/>
          <a:sym typeface="+mn-lt"/>
        </a:defRPr>
      </a:pPr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2549588776"/>
          <c:y val="0.131376323387873"/>
          <c:w val="0.721086712605353"/>
          <c:h val="0.76275264677574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480554664"/>
        <c:axId val="759913413"/>
      </c:barChart>
      <c:catAx>
        <c:axId val="480554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759913413"/>
        <c:crosses val="autoZero"/>
        <c:auto val="1"/>
        <c:lblAlgn val="ctr"/>
        <c:lblOffset val="100"/>
        <c:noMultiLvlLbl val="0"/>
      </c:catAx>
      <c:valAx>
        <c:axId val="759913413"/>
        <c:scaling>
          <c:orientation val="minMax"/>
          <c:min val="0"/>
        </c:scaling>
        <c:delete val="0"/>
        <c:axPos val="l"/>
        <c:numFmt formatCode="#,##0_);[Red]\(#,##0\)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480554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  <a:round/>
    </a:ln>
  </c:spPr>
  <c:txPr>
    <a:bodyPr wrap="square"/>
    <a:lstStyle/>
    <a:p>
      <a:pPr>
        <a:defRPr lang="zh-CN" sz="800" b="1">
          <a:solidFill>
            <a:sysClr val="windowText" lastClr="000000"/>
          </a:solidFill>
          <a:latin typeface="+mn-lt"/>
          <a:ea typeface="+mn-lt"/>
          <a:cs typeface="+mn-lt"/>
          <a:sym typeface="+mn-lt"/>
        </a:defRPr>
      </a:pPr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812646370023"/>
          <c:y val="0.0996050899517332"/>
          <c:w val="0.770023419203747"/>
          <c:h val="0.69214567792891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BD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[乙烯含量1.xlsx]elisa!$R$28:$R$29</c:f>
                <c:numCache>
                  <c:formatCode>General</c:formatCode>
                  <c:ptCount val="2"/>
                  <c:pt idx="0">
                    <c:v>17.5535139915519</c:v>
                  </c:pt>
                  <c:pt idx="1">
                    <c:v>6.94263015631587</c:v>
                  </c:pt>
                </c:numCache>
              </c:numRef>
            </c:plus>
            <c:minus>
              <c:numRef>
                <c:f>[乙烯含量1.xlsx]elisa!$R$28:$R$29</c:f>
                <c:numCache>
                  <c:formatCode>General</c:formatCode>
                  <c:ptCount val="2"/>
                  <c:pt idx="0">
                    <c:v>17.5535139915519</c:v>
                  </c:pt>
                  <c:pt idx="1">
                    <c:v>6.94263015631587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[乙烯含量1.xlsx]elisa!$P$26:$P$27</c:f>
              <c:strCache>
                <c:ptCount val="2"/>
                <c:pt idx="0">
                  <c:v>Con</c:v>
                </c:pt>
                <c:pt idx="1">
                  <c:v>PMO</c:v>
                </c:pt>
              </c:strCache>
            </c:strRef>
          </c:cat>
          <c:val>
            <c:numRef>
              <c:f>[乙烯含量1.xlsx]elisa!$Q$28:$Q$29</c:f>
              <c:numCache>
                <c:formatCode>General</c:formatCode>
                <c:ptCount val="2"/>
                <c:pt idx="0">
                  <c:v>527.3135035</c:v>
                </c:pt>
                <c:pt idx="1">
                  <c:v>485.64285715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8"/>
        <c:axId val="343788094"/>
        <c:axId val="861676759"/>
      </c:barChart>
      <c:catAx>
        <c:axId val="34378809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861676759"/>
        <c:crosses val="autoZero"/>
        <c:auto val="1"/>
        <c:lblAlgn val="ctr"/>
        <c:lblOffset val="100"/>
        <c:noMultiLvlLbl val="0"/>
      </c:catAx>
      <c:valAx>
        <c:axId val="861676759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34378809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7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2138191443701"/>
          <c:y val="0.0806045340050378"/>
          <c:w val="0.691462332439493"/>
          <c:h val="0.80856423173803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气相色谱!$L$5:$L$6</c:f>
                <c:numCache>
                  <c:formatCode>General</c:formatCode>
                  <c:ptCount val="2"/>
                  <c:pt idx="0">
                    <c:v>3.91295454498007</c:v>
                  </c:pt>
                  <c:pt idx="1">
                    <c:v>4.54215598646838</c:v>
                  </c:pt>
                </c:numCache>
              </c:numRef>
            </c:plus>
            <c:minus>
              <c:numRef>
                <c:f>气相色谱!$L$5:$L$6</c:f>
                <c:numCache>
                  <c:formatCode>General</c:formatCode>
                  <c:ptCount val="2"/>
                  <c:pt idx="0">
                    <c:v>3.91295454498007</c:v>
                  </c:pt>
                  <c:pt idx="1">
                    <c:v>4.54215598646838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elisa!$P$26:$P$27</c:f>
              <c:strCache>
                <c:ptCount val="2"/>
                <c:pt idx="0">
                  <c:v>Con</c:v>
                </c:pt>
                <c:pt idx="1">
                  <c:v>PMO</c:v>
                </c:pt>
              </c:strCache>
            </c:strRef>
          </c:cat>
          <c:val>
            <c:numRef>
              <c:f>气相色谱!$K$5:$K$6</c:f>
              <c:numCache>
                <c:formatCode>General</c:formatCode>
                <c:ptCount val="2"/>
                <c:pt idx="0">
                  <c:v>110.308955246512</c:v>
                </c:pt>
                <c:pt idx="1">
                  <c:v>97.0064060025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8"/>
        <c:axId val="343788094"/>
        <c:axId val="861676759"/>
      </c:barChart>
      <c:catAx>
        <c:axId val="34378809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861676759"/>
        <c:crosses val="autoZero"/>
        <c:auto val="1"/>
        <c:lblAlgn val="ctr"/>
        <c:lblOffset val="100"/>
        <c:noMultiLvlLbl val="0"/>
      </c:catAx>
      <c:valAx>
        <c:axId val="861676759"/>
        <c:scaling>
          <c:orientation val="minMax"/>
          <c:max val="13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34378809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7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463188893563"/>
          <c:y val="0.0759816420193779"/>
          <c:w val="0.719983172065629"/>
          <c:h val="0.811830698623151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[met1.xlsx]Sheet1!$O$47:$O$48</c:f>
                <c:numCache>
                  <c:formatCode>General</c:formatCode>
                  <c:ptCount val="2"/>
                  <c:pt idx="0">
                    <c:v>1.01714330301399</c:v>
                  </c:pt>
                  <c:pt idx="1">
                    <c:v>0.442176870748306</c:v>
                  </c:pt>
                </c:numCache>
              </c:numRef>
            </c:plus>
            <c:minus>
              <c:numRef>
                <c:f>[met1.xlsx]Sheet1!$O$47:$O$48</c:f>
                <c:numCache>
                  <c:formatCode>General</c:formatCode>
                  <c:ptCount val="2"/>
                  <c:pt idx="0">
                    <c:v>1.01714330301399</c:v>
                  </c:pt>
                  <c:pt idx="1">
                    <c:v>0.442176870748306</c:v>
                  </c:pt>
                </c:numCache>
              </c:numRef>
            </c:minus>
          </c:errBars>
          <c:cat>
            <c:strRef>
              <c:f>'C:\Users\51299\Desktop\sam氧化\[半胱氨酸.xls]Sheet1'!$L$70:$L$72</c:f>
              <c:strCache>
                <c:ptCount val="3"/>
                <c:pt idx="0">
                  <c:v>Con</c:v>
                </c:pt>
                <c:pt idx="1">
                  <c:v>PMO</c:v>
                </c:pt>
                <c:pt idx="2">
                  <c:v>PMO+5AZ</c:v>
                </c:pt>
              </c:strCache>
            </c:strRef>
          </c:cat>
          <c:val>
            <c:numRef>
              <c:f>[met1.xlsx]Sheet1!$N$47:$N$48</c:f>
              <c:numCache>
                <c:formatCode>General</c:formatCode>
                <c:ptCount val="2"/>
                <c:pt idx="0">
                  <c:v>71.8860544217687</c:v>
                </c:pt>
                <c:pt idx="1">
                  <c:v>70.593537414966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480554664"/>
        <c:axId val="759913413"/>
      </c:barChart>
      <c:catAx>
        <c:axId val="480554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759913413"/>
        <c:crosses val="autoZero"/>
        <c:auto val="1"/>
        <c:lblAlgn val="ctr"/>
        <c:lblOffset val="100"/>
        <c:noMultiLvlLbl val="0"/>
      </c:catAx>
      <c:valAx>
        <c:axId val="759913413"/>
        <c:scaling>
          <c:orientation val="minMax"/>
          <c:max val="100"/>
          <c:min val="0"/>
        </c:scaling>
        <c:delete val="0"/>
        <c:axPos val="l"/>
        <c:numFmt formatCode="#,##0_);[Red]\(#,##0\)" sourceLinked="0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480554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  <a:round/>
    </a:ln>
  </c:spPr>
  <c:txPr>
    <a:bodyPr wrap="square"/>
    <a:lstStyle/>
    <a:p>
      <a:pPr>
        <a:defRPr lang="zh-CN" b="1">
          <a:solidFill>
            <a:sysClr val="windowText" lastClr="000000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179907864607"/>
          <c:y val="0.0665295029397173"/>
          <c:w val="0.793260213790709"/>
          <c:h val="0.781946145594542"/>
        </c:manualLayout>
      </c:layout>
      <c:lineChart>
        <c:grouping val="standard"/>
        <c:varyColors val="0"/>
        <c:ser>
          <c:idx val="0"/>
          <c:order val="0"/>
          <c:tx>
            <c:strRef>
              <c:f>O!$B$1:$B$1</c:f>
              <c:strCache>
                <c:ptCount val="1"/>
                <c:pt idx="0">
                  <c:v/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O!$A$2:$A$211</c:f>
              <c:numCache>
                <c:formatCode>General</c:formatCode>
                <c:ptCount val="210"/>
                <c:pt idx="0">
                  <c:v>545.08</c:v>
                </c:pt>
                <c:pt idx="1">
                  <c:v>544.98</c:v>
                </c:pt>
                <c:pt idx="2">
                  <c:v>544.88</c:v>
                </c:pt>
                <c:pt idx="3">
                  <c:v>544.78</c:v>
                </c:pt>
                <c:pt idx="4">
                  <c:v>544.68</c:v>
                </c:pt>
                <c:pt idx="5">
                  <c:v>544.58</c:v>
                </c:pt>
                <c:pt idx="6">
                  <c:v>544.48</c:v>
                </c:pt>
                <c:pt idx="7">
                  <c:v>544.38</c:v>
                </c:pt>
                <c:pt idx="8">
                  <c:v>544.28</c:v>
                </c:pt>
                <c:pt idx="9">
                  <c:v>544.18</c:v>
                </c:pt>
                <c:pt idx="10">
                  <c:v>544.08</c:v>
                </c:pt>
                <c:pt idx="11">
                  <c:v>543.98</c:v>
                </c:pt>
                <c:pt idx="12">
                  <c:v>543.88</c:v>
                </c:pt>
                <c:pt idx="13">
                  <c:v>543.78</c:v>
                </c:pt>
                <c:pt idx="14">
                  <c:v>543.68</c:v>
                </c:pt>
                <c:pt idx="15">
                  <c:v>543.58</c:v>
                </c:pt>
                <c:pt idx="16">
                  <c:v>543.48</c:v>
                </c:pt>
                <c:pt idx="17">
                  <c:v>543.38</c:v>
                </c:pt>
                <c:pt idx="18">
                  <c:v>543.28</c:v>
                </c:pt>
                <c:pt idx="19">
                  <c:v>543.18</c:v>
                </c:pt>
                <c:pt idx="20">
                  <c:v>543.08</c:v>
                </c:pt>
                <c:pt idx="21">
                  <c:v>542.98</c:v>
                </c:pt>
                <c:pt idx="22">
                  <c:v>542.88</c:v>
                </c:pt>
                <c:pt idx="23">
                  <c:v>542.78</c:v>
                </c:pt>
                <c:pt idx="24">
                  <c:v>542.68</c:v>
                </c:pt>
                <c:pt idx="25">
                  <c:v>542.58</c:v>
                </c:pt>
                <c:pt idx="26">
                  <c:v>542.48</c:v>
                </c:pt>
                <c:pt idx="27">
                  <c:v>542.38</c:v>
                </c:pt>
                <c:pt idx="28">
                  <c:v>542.28</c:v>
                </c:pt>
                <c:pt idx="29">
                  <c:v>542.18</c:v>
                </c:pt>
                <c:pt idx="30">
                  <c:v>542.08</c:v>
                </c:pt>
                <c:pt idx="31">
                  <c:v>541.98</c:v>
                </c:pt>
                <c:pt idx="32">
                  <c:v>541.88</c:v>
                </c:pt>
                <c:pt idx="33">
                  <c:v>541.78</c:v>
                </c:pt>
                <c:pt idx="34">
                  <c:v>541.68</c:v>
                </c:pt>
                <c:pt idx="35">
                  <c:v>541.58</c:v>
                </c:pt>
                <c:pt idx="36">
                  <c:v>541.48</c:v>
                </c:pt>
                <c:pt idx="37">
                  <c:v>541.38</c:v>
                </c:pt>
                <c:pt idx="38">
                  <c:v>541.28</c:v>
                </c:pt>
                <c:pt idx="39">
                  <c:v>541.18</c:v>
                </c:pt>
                <c:pt idx="40">
                  <c:v>541.08</c:v>
                </c:pt>
                <c:pt idx="41">
                  <c:v>540.98</c:v>
                </c:pt>
                <c:pt idx="42">
                  <c:v>540.88</c:v>
                </c:pt>
                <c:pt idx="43">
                  <c:v>540.78</c:v>
                </c:pt>
                <c:pt idx="44">
                  <c:v>540.68</c:v>
                </c:pt>
                <c:pt idx="45">
                  <c:v>540.58</c:v>
                </c:pt>
                <c:pt idx="46">
                  <c:v>540.48</c:v>
                </c:pt>
                <c:pt idx="47">
                  <c:v>540.38</c:v>
                </c:pt>
                <c:pt idx="48">
                  <c:v>540.28</c:v>
                </c:pt>
                <c:pt idx="49">
                  <c:v>540.18</c:v>
                </c:pt>
                <c:pt idx="50">
                  <c:v>540.08</c:v>
                </c:pt>
                <c:pt idx="51">
                  <c:v>539.98</c:v>
                </c:pt>
                <c:pt idx="52">
                  <c:v>539.88</c:v>
                </c:pt>
                <c:pt idx="53">
                  <c:v>539.78</c:v>
                </c:pt>
                <c:pt idx="54">
                  <c:v>539.68</c:v>
                </c:pt>
                <c:pt idx="55">
                  <c:v>539.58</c:v>
                </c:pt>
                <c:pt idx="56">
                  <c:v>539.48</c:v>
                </c:pt>
                <c:pt idx="57">
                  <c:v>539.38</c:v>
                </c:pt>
                <c:pt idx="58">
                  <c:v>539.28</c:v>
                </c:pt>
                <c:pt idx="59">
                  <c:v>539.18</c:v>
                </c:pt>
                <c:pt idx="60">
                  <c:v>539.08</c:v>
                </c:pt>
                <c:pt idx="61">
                  <c:v>538.98</c:v>
                </c:pt>
                <c:pt idx="62">
                  <c:v>538.88</c:v>
                </c:pt>
                <c:pt idx="63">
                  <c:v>538.78</c:v>
                </c:pt>
                <c:pt idx="64">
                  <c:v>538.68</c:v>
                </c:pt>
                <c:pt idx="65">
                  <c:v>538.58</c:v>
                </c:pt>
                <c:pt idx="66">
                  <c:v>538.48</c:v>
                </c:pt>
                <c:pt idx="67">
                  <c:v>538.38</c:v>
                </c:pt>
                <c:pt idx="68">
                  <c:v>538.28</c:v>
                </c:pt>
                <c:pt idx="69">
                  <c:v>538.18</c:v>
                </c:pt>
                <c:pt idx="70">
                  <c:v>538.08</c:v>
                </c:pt>
                <c:pt idx="71">
                  <c:v>537.98</c:v>
                </c:pt>
                <c:pt idx="72">
                  <c:v>537.88</c:v>
                </c:pt>
                <c:pt idx="73">
                  <c:v>537.78</c:v>
                </c:pt>
                <c:pt idx="74">
                  <c:v>537.68</c:v>
                </c:pt>
                <c:pt idx="75">
                  <c:v>537.58</c:v>
                </c:pt>
                <c:pt idx="76">
                  <c:v>537.48</c:v>
                </c:pt>
                <c:pt idx="77">
                  <c:v>537.38</c:v>
                </c:pt>
                <c:pt idx="78">
                  <c:v>537.28</c:v>
                </c:pt>
                <c:pt idx="79">
                  <c:v>537.18</c:v>
                </c:pt>
                <c:pt idx="80">
                  <c:v>537.08</c:v>
                </c:pt>
                <c:pt idx="81">
                  <c:v>536.98</c:v>
                </c:pt>
                <c:pt idx="82">
                  <c:v>536.88</c:v>
                </c:pt>
                <c:pt idx="83">
                  <c:v>536.78</c:v>
                </c:pt>
                <c:pt idx="84">
                  <c:v>536.68</c:v>
                </c:pt>
                <c:pt idx="85">
                  <c:v>536.58</c:v>
                </c:pt>
                <c:pt idx="86">
                  <c:v>536.48</c:v>
                </c:pt>
                <c:pt idx="87">
                  <c:v>536.38</c:v>
                </c:pt>
                <c:pt idx="88">
                  <c:v>536.28</c:v>
                </c:pt>
                <c:pt idx="89">
                  <c:v>536.18</c:v>
                </c:pt>
                <c:pt idx="90">
                  <c:v>536.08</c:v>
                </c:pt>
                <c:pt idx="91">
                  <c:v>535.98</c:v>
                </c:pt>
                <c:pt idx="92">
                  <c:v>535.88</c:v>
                </c:pt>
                <c:pt idx="93">
                  <c:v>535.78</c:v>
                </c:pt>
                <c:pt idx="94">
                  <c:v>535.68</c:v>
                </c:pt>
                <c:pt idx="95">
                  <c:v>535.58</c:v>
                </c:pt>
                <c:pt idx="96">
                  <c:v>535.48</c:v>
                </c:pt>
                <c:pt idx="97">
                  <c:v>535.38</c:v>
                </c:pt>
                <c:pt idx="98">
                  <c:v>535.28</c:v>
                </c:pt>
                <c:pt idx="99">
                  <c:v>535.18</c:v>
                </c:pt>
                <c:pt idx="100">
                  <c:v>535.08</c:v>
                </c:pt>
                <c:pt idx="101">
                  <c:v>534.98</c:v>
                </c:pt>
                <c:pt idx="102">
                  <c:v>534.88</c:v>
                </c:pt>
                <c:pt idx="103">
                  <c:v>534.78</c:v>
                </c:pt>
                <c:pt idx="104">
                  <c:v>534.68</c:v>
                </c:pt>
                <c:pt idx="105">
                  <c:v>534.58</c:v>
                </c:pt>
                <c:pt idx="106">
                  <c:v>534.48</c:v>
                </c:pt>
                <c:pt idx="107">
                  <c:v>534.38</c:v>
                </c:pt>
                <c:pt idx="108">
                  <c:v>534.28</c:v>
                </c:pt>
                <c:pt idx="109">
                  <c:v>534.18</c:v>
                </c:pt>
                <c:pt idx="110">
                  <c:v>534.08</c:v>
                </c:pt>
                <c:pt idx="111">
                  <c:v>533.98</c:v>
                </c:pt>
                <c:pt idx="112">
                  <c:v>533.88</c:v>
                </c:pt>
                <c:pt idx="113">
                  <c:v>533.78</c:v>
                </c:pt>
                <c:pt idx="114">
                  <c:v>533.68</c:v>
                </c:pt>
                <c:pt idx="115">
                  <c:v>533.58</c:v>
                </c:pt>
                <c:pt idx="116">
                  <c:v>533.48</c:v>
                </c:pt>
                <c:pt idx="117">
                  <c:v>533.38</c:v>
                </c:pt>
                <c:pt idx="118">
                  <c:v>533.28</c:v>
                </c:pt>
                <c:pt idx="119">
                  <c:v>533.18</c:v>
                </c:pt>
                <c:pt idx="120">
                  <c:v>533.08</c:v>
                </c:pt>
                <c:pt idx="121">
                  <c:v>532.98</c:v>
                </c:pt>
                <c:pt idx="122">
                  <c:v>532.88</c:v>
                </c:pt>
                <c:pt idx="123">
                  <c:v>532.78</c:v>
                </c:pt>
                <c:pt idx="124">
                  <c:v>532.68</c:v>
                </c:pt>
                <c:pt idx="125">
                  <c:v>532.58</c:v>
                </c:pt>
                <c:pt idx="126">
                  <c:v>532.48</c:v>
                </c:pt>
                <c:pt idx="127">
                  <c:v>532.38</c:v>
                </c:pt>
                <c:pt idx="128">
                  <c:v>532.28</c:v>
                </c:pt>
                <c:pt idx="129">
                  <c:v>532.18</c:v>
                </c:pt>
                <c:pt idx="130">
                  <c:v>532.08</c:v>
                </c:pt>
                <c:pt idx="131">
                  <c:v>531.98</c:v>
                </c:pt>
                <c:pt idx="132">
                  <c:v>531.88</c:v>
                </c:pt>
                <c:pt idx="133">
                  <c:v>531.78</c:v>
                </c:pt>
                <c:pt idx="134">
                  <c:v>531.68</c:v>
                </c:pt>
                <c:pt idx="135">
                  <c:v>531.58</c:v>
                </c:pt>
                <c:pt idx="136">
                  <c:v>531.48</c:v>
                </c:pt>
                <c:pt idx="137">
                  <c:v>531.38</c:v>
                </c:pt>
                <c:pt idx="138">
                  <c:v>531.28</c:v>
                </c:pt>
                <c:pt idx="139">
                  <c:v>531.18</c:v>
                </c:pt>
                <c:pt idx="140">
                  <c:v>531.08</c:v>
                </c:pt>
                <c:pt idx="141">
                  <c:v>530.98</c:v>
                </c:pt>
                <c:pt idx="142">
                  <c:v>530.88</c:v>
                </c:pt>
                <c:pt idx="143">
                  <c:v>530.78</c:v>
                </c:pt>
                <c:pt idx="144">
                  <c:v>530.68</c:v>
                </c:pt>
                <c:pt idx="145">
                  <c:v>530.58</c:v>
                </c:pt>
                <c:pt idx="146">
                  <c:v>530.48</c:v>
                </c:pt>
                <c:pt idx="147">
                  <c:v>530.38</c:v>
                </c:pt>
                <c:pt idx="148">
                  <c:v>530.28</c:v>
                </c:pt>
                <c:pt idx="149">
                  <c:v>530.18</c:v>
                </c:pt>
                <c:pt idx="150">
                  <c:v>530.08</c:v>
                </c:pt>
                <c:pt idx="151">
                  <c:v>529.98</c:v>
                </c:pt>
                <c:pt idx="152">
                  <c:v>529.88</c:v>
                </c:pt>
                <c:pt idx="153">
                  <c:v>529.78</c:v>
                </c:pt>
                <c:pt idx="154">
                  <c:v>529.68</c:v>
                </c:pt>
                <c:pt idx="155">
                  <c:v>529.58</c:v>
                </c:pt>
                <c:pt idx="156">
                  <c:v>529.48</c:v>
                </c:pt>
                <c:pt idx="157">
                  <c:v>529.38</c:v>
                </c:pt>
                <c:pt idx="158">
                  <c:v>529.28</c:v>
                </c:pt>
                <c:pt idx="159">
                  <c:v>529.18</c:v>
                </c:pt>
                <c:pt idx="160">
                  <c:v>529.08</c:v>
                </c:pt>
                <c:pt idx="161">
                  <c:v>528.98</c:v>
                </c:pt>
                <c:pt idx="162">
                  <c:v>528.88</c:v>
                </c:pt>
                <c:pt idx="163">
                  <c:v>528.78</c:v>
                </c:pt>
                <c:pt idx="164">
                  <c:v>528.68</c:v>
                </c:pt>
                <c:pt idx="165">
                  <c:v>528.58</c:v>
                </c:pt>
                <c:pt idx="166">
                  <c:v>528.48</c:v>
                </c:pt>
                <c:pt idx="167">
                  <c:v>528.38</c:v>
                </c:pt>
                <c:pt idx="168">
                  <c:v>528.28</c:v>
                </c:pt>
                <c:pt idx="169">
                  <c:v>528.18</c:v>
                </c:pt>
                <c:pt idx="170">
                  <c:v>528.08</c:v>
                </c:pt>
                <c:pt idx="171">
                  <c:v>527.98</c:v>
                </c:pt>
                <c:pt idx="172">
                  <c:v>527.88</c:v>
                </c:pt>
                <c:pt idx="173">
                  <c:v>527.78</c:v>
                </c:pt>
                <c:pt idx="174">
                  <c:v>527.68</c:v>
                </c:pt>
                <c:pt idx="175">
                  <c:v>527.58</c:v>
                </c:pt>
                <c:pt idx="176">
                  <c:v>527.48</c:v>
                </c:pt>
                <c:pt idx="177">
                  <c:v>527.38</c:v>
                </c:pt>
                <c:pt idx="178">
                  <c:v>527.28</c:v>
                </c:pt>
                <c:pt idx="179">
                  <c:v>527.18</c:v>
                </c:pt>
                <c:pt idx="180">
                  <c:v>527.08</c:v>
                </c:pt>
                <c:pt idx="181">
                  <c:v>526.98</c:v>
                </c:pt>
                <c:pt idx="182">
                  <c:v>526.88</c:v>
                </c:pt>
                <c:pt idx="183">
                  <c:v>526.78</c:v>
                </c:pt>
                <c:pt idx="184">
                  <c:v>526.68</c:v>
                </c:pt>
                <c:pt idx="185">
                  <c:v>526.58</c:v>
                </c:pt>
                <c:pt idx="186">
                  <c:v>526.48</c:v>
                </c:pt>
                <c:pt idx="187">
                  <c:v>526.38</c:v>
                </c:pt>
                <c:pt idx="188">
                  <c:v>526.28</c:v>
                </c:pt>
                <c:pt idx="189">
                  <c:v>526.18</c:v>
                </c:pt>
                <c:pt idx="190">
                  <c:v>526.08</c:v>
                </c:pt>
                <c:pt idx="191">
                  <c:v>525.98</c:v>
                </c:pt>
                <c:pt idx="192">
                  <c:v>525.88</c:v>
                </c:pt>
                <c:pt idx="193">
                  <c:v>525.78</c:v>
                </c:pt>
                <c:pt idx="194">
                  <c:v>525.68</c:v>
                </c:pt>
                <c:pt idx="195">
                  <c:v>525.58</c:v>
                </c:pt>
                <c:pt idx="196">
                  <c:v>525.48</c:v>
                </c:pt>
                <c:pt idx="197">
                  <c:v>525.38</c:v>
                </c:pt>
                <c:pt idx="198">
                  <c:v>525.28</c:v>
                </c:pt>
                <c:pt idx="199">
                  <c:v>525.18</c:v>
                </c:pt>
                <c:pt idx="200">
                  <c:v>525.08</c:v>
                </c:pt>
              </c:numCache>
            </c:numRef>
          </c:cat>
          <c:val>
            <c:numRef>
              <c:f>O!$B$2:$B$211</c:f>
              <c:numCache>
                <c:formatCode>General</c:formatCode>
                <c:ptCount val="210"/>
              </c:numCache>
            </c:numRef>
          </c:val>
          <c:smooth val="0"/>
        </c:ser>
        <c:ser>
          <c:idx val="1"/>
          <c:order val="1"/>
          <c:tx>
            <c:strRef>
              <c:f>O!$C$1:$C$1</c:f>
              <c:strCache>
                <c:ptCount val="1"/>
                <c:pt idx="0">
                  <c:v>Raw data</c:v>
                </c:pt>
              </c:strCache>
            </c:strRef>
          </c:tx>
          <c:spPr>
            <a:ln w="19050" cap="rnd">
              <a:solidFill>
                <a:srgbClr val="4C44F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O!$A$2:$A$211</c:f>
              <c:numCache>
                <c:formatCode>General</c:formatCode>
                <c:ptCount val="210"/>
                <c:pt idx="0">
                  <c:v>545.08</c:v>
                </c:pt>
                <c:pt idx="1">
                  <c:v>544.98</c:v>
                </c:pt>
                <c:pt idx="2">
                  <c:v>544.88</c:v>
                </c:pt>
                <c:pt idx="3">
                  <c:v>544.78</c:v>
                </c:pt>
                <c:pt idx="4">
                  <c:v>544.68</c:v>
                </c:pt>
                <c:pt idx="5">
                  <c:v>544.58</c:v>
                </c:pt>
                <c:pt idx="6">
                  <c:v>544.48</c:v>
                </c:pt>
                <c:pt idx="7">
                  <c:v>544.38</c:v>
                </c:pt>
                <c:pt idx="8">
                  <c:v>544.28</c:v>
                </c:pt>
                <c:pt idx="9">
                  <c:v>544.18</c:v>
                </c:pt>
                <c:pt idx="10">
                  <c:v>544.08</c:v>
                </c:pt>
                <c:pt idx="11">
                  <c:v>543.98</c:v>
                </c:pt>
                <c:pt idx="12">
                  <c:v>543.88</c:v>
                </c:pt>
                <c:pt idx="13">
                  <c:v>543.78</c:v>
                </c:pt>
                <c:pt idx="14">
                  <c:v>543.68</c:v>
                </c:pt>
                <c:pt idx="15">
                  <c:v>543.58</c:v>
                </c:pt>
                <c:pt idx="16">
                  <c:v>543.48</c:v>
                </c:pt>
                <c:pt idx="17">
                  <c:v>543.38</c:v>
                </c:pt>
                <c:pt idx="18">
                  <c:v>543.28</c:v>
                </c:pt>
                <c:pt idx="19">
                  <c:v>543.18</c:v>
                </c:pt>
                <c:pt idx="20">
                  <c:v>543.08</c:v>
                </c:pt>
                <c:pt idx="21">
                  <c:v>542.98</c:v>
                </c:pt>
                <c:pt idx="22">
                  <c:v>542.88</c:v>
                </c:pt>
                <c:pt idx="23">
                  <c:v>542.78</c:v>
                </c:pt>
                <c:pt idx="24">
                  <c:v>542.68</c:v>
                </c:pt>
                <c:pt idx="25">
                  <c:v>542.58</c:v>
                </c:pt>
                <c:pt idx="26">
                  <c:v>542.48</c:v>
                </c:pt>
                <c:pt idx="27">
                  <c:v>542.38</c:v>
                </c:pt>
                <c:pt idx="28">
                  <c:v>542.28</c:v>
                </c:pt>
                <c:pt idx="29">
                  <c:v>542.18</c:v>
                </c:pt>
                <c:pt idx="30">
                  <c:v>542.08</c:v>
                </c:pt>
                <c:pt idx="31">
                  <c:v>541.98</c:v>
                </c:pt>
                <c:pt idx="32">
                  <c:v>541.88</c:v>
                </c:pt>
                <c:pt idx="33">
                  <c:v>541.78</c:v>
                </c:pt>
                <c:pt idx="34">
                  <c:v>541.68</c:v>
                </c:pt>
                <c:pt idx="35">
                  <c:v>541.58</c:v>
                </c:pt>
                <c:pt idx="36">
                  <c:v>541.48</c:v>
                </c:pt>
                <c:pt idx="37">
                  <c:v>541.38</c:v>
                </c:pt>
                <c:pt idx="38">
                  <c:v>541.28</c:v>
                </c:pt>
                <c:pt idx="39">
                  <c:v>541.18</c:v>
                </c:pt>
                <c:pt idx="40">
                  <c:v>541.08</c:v>
                </c:pt>
                <c:pt idx="41">
                  <c:v>540.98</c:v>
                </c:pt>
                <c:pt idx="42">
                  <c:v>540.88</c:v>
                </c:pt>
                <c:pt idx="43">
                  <c:v>540.78</c:v>
                </c:pt>
                <c:pt idx="44">
                  <c:v>540.68</c:v>
                </c:pt>
                <c:pt idx="45">
                  <c:v>540.58</c:v>
                </c:pt>
                <c:pt idx="46">
                  <c:v>540.48</c:v>
                </c:pt>
                <c:pt idx="47">
                  <c:v>540.38</c:v>
                </c:pt>
                <c:pt idx="48">
                  <c:v>540.28</c:v>
                </c:pt>
                <c:pt idx="49">
                  <c:v>540.18</c:v>
                </c:pt>
                <c:pt idx="50">
                  <c:v>540.08</c:v>
                </c:pt>
                <c:pt idx="51">
                  <c:v>539.98</c:v>
                </c:pt>
                <c:pt idx="52">
                  <c:v>539.88</c:v>
                </c:pt>
                <c:pt idx="53">
                  <c:v>539.78</c:v>
                </c:pt>
                <c:pt idx="54">
                  <c:v>539.68</c:v>
                </c:pt>
                <c:pt idx="55">
                  <c:v>539.58</c:v>
                </c:pt>
                <c:pt idx="56">
                  <c:v>539.48</c:v>
                </c:pt>
                <c:pt idx="57">
                  <c:v>539.38</c:v>
                </c:pt>
                <c:pt idx="58">
                  <c:v>539.28</c:v>
                </c:pt>
                <c:pt idx="59">
                  <c:v>539.18</c:v>
                </c:pt>
                <c:pt idx="60">
                  <c:v>539.08</c:v>
                </c:pt>
                <c:pt idx="61">
                  <c:v>538.98</c:v>
                </c:pt>
                <c:pt idx="62">
                  <c:v>538.88</c:v>
                </c:pt>
                <c:pt idx="63">
                  <c:v>538.78</c:v>
                </c:pt>
                <c:pt idx="64">
                  <c:v>538.68</c:v>
                </c:pt>
                <c:pt idx="65">
                  <c:v>538.58</c:v>
                </c:pt>
                <c:pt idx="66">
                  <c:v>538.48</c:v>
                </c:pt>
                <c:pt idx="67">
                  <c:v>538.38</c:v>
                </c:pt>
                <c:pt idx="68">
                  <c:v>538.28</c:v>
                </c:pt>
                <c:pt idx="69">
                  <c:v>538.18</c:v>
                </c:pt>
                <c:pt idx="70">
                  <c:v>538.08</c:v>
                </c:pt>
                <c:pt idx="71">
                  <c:v>537.98</c:v>
                </c:pt>
                <c:pt idx="72">
                  <c:v>537.88</c:v>
                </c:pt>
                <c:pt idx="73">
                  <c:v>537.78</c:v>
                </c:pt>
                <c:pt idx="74">
                  <c:v>537.68</c:v>
                </c:pt>
                <c:pt idx="75">
                  <c:v>537.58</c:v>
                </c:pt>
                <c:pt idx="76">
                  <c:v>537.48</c:v>
                </c:pt>
                <c:pt idx="77">
                  <c:v>537.38</c:v>
                </c:pt>
                <c:pt idx="78">
                  <c:v>537.28</c:v>
                </c:pt>
                <c:pt idx="79">
                  <c:v>537.18</c:v>
                </c:pt>
                <c:pt idx="80">
                  <c:v>537.08</c:v>
                </c:pt>
                <c:pt idx="81">
                  <c:v>536.98</c:v>
                </c:pt>
                <c:pt idx="82">
                  <c:v>536.88</c:v>
                </c:pt>
                <c:pt idx="83">
                  <c:v>536.78</c:v>
                </c:pt>
                <c:pt idx="84">
                  <c:v>536.68</c:v>
                </c:pt>
                <c:pt idx="85">
                  <c:v>536.58</c:v>
                </c:pt>
                <c:pt idx="86">
                  <c:v>536.48</c:v>
                </c:pt>
                <c:pt idx="87">
                  <c:v>536.38</c:v>
                </c:pt>
                <c:pt idx="88">
                  <c:v>536.28</c:v>
                </c:pt>
                <c:pt idx="89">
                  <c:v>536.18</c:v>
                </c:pt>
                <c:pt idx="90">
                  <c:v>536.08</c:v>
                </c:pt>
                <c:pt idx="91">
                  <c:v>535.98</c:v>
                </c:pt>
                <c:pt idx="92">
                  <c:v>535.88</c:v>
                </c:pt>
                <c:pt idx="93">
                  <c:v>535.78</c:v>
                </c:pt>
                <c:pt idx="94">
                  <c:v>535.68</c:v>
                </c:pt>
                <c:pt idx="95">
                  <c:v>535.58</c:v>
                </c:pt>
                <c:pt idx="96">
                  <c:v>535.48</c:v>
                </c:pt>
                <c:pt idx="97">
                  <c:v>535.38</c:v>
                </c:pt>
                <c:pt idx="98">
                  <c:v>535.28</c:v>
                </c:pt>
                <c:pt idx="99">
                  <c:v>535.18</c:v>
                </c:pt>
                <c:pt idx="100">
                  <c:v>535.08</c:v>
                </c:pt>
                <c:pt idx="101">
                  <c:v>534.98</c:v>
                </c:pt>
                <c:pt idx="102">
                  <c:v>534.88</c:v>
                </c:pt>
                <c:pt idx="103">
                  <c:v>534.78</c:v>
                </c:pt>
                <c:pt idx="104">
                  <c:v>534.68</c:v>
                </c:pt>
                <c:pt idx="105">
                  <c:v>534.58</c:v>
                </c:pt>
                <c:pt idx="106">
                  <c:v>534.48</c:v>
                </c:pt>
                <c:pt idx="107">
                  <c:v>534.38</c:v>
                </c:pt>
                <c:pt idx="108">
                  <c:v>534.28</c:v>
                </c:pt>
                <c:pt idx="109">
                  <c:v>534.18</c:v>
                </c:pt>
                <c:pt idx="110">
                  <c:v>534.08</c:v>
                </c:pt>
                <c:pt idx="111">
                  <c:v>533.98</c:v>
                </c:pt>
                <c:pt idx="112">
                  <c:v>533.88</c:v>
                </c:pt>
                <c:pt idx="113">
                  <c:v>533.78</c:v>
                </c:pt>
                <c:pt idx="114">
                  <c:v>533.68</c:v>
                </c:pt>
                <c:pt idx="115">
                  <c:v>533.58</c:v>
                </c:pt>
                <c:pt idx="116">
                  <c:v>533.48</c:v>
                </c:pt>
                <c:pt idx="117">
                  <c:v>533.38</c:v>
                </c:pt>
                <c:pt idx="118">
                  <c:v>533.28</c:v>
                </c:pt>
                <c:pt idx="119">
                  <c:v>533.18</c:v>
                </c:pt>
                <c:pt idx="120">
                  <c:v>533.08</c:v>
                </c:pt>
                <c:pt idx="121">
                  <c:v>532.98</c:v>
                </c:pt>
                <c:pt idx="122">
                  <c:v>532.88</c:v>
                </c:pt>
                <c:pt idx="123">
                  <c:v>532.78</c:v>
                </c:pt>
                <c:pt idx="124">
                  <c:v>532.68</c:v>
                </c:pt>
                <c:pt idx="125">
                  <c:v>532.58</c:v>
                </c:pt>
                <c:pt idx="126">
                  <c:v>532.48</c:v>
                </c:pt>
                <c:pt idx="127">
                  <c:v>532.38</c:v>
                </c:pt>
                <c:pt idx="128">
                  <c:v>532.28</c:v>
                </c:pt>
                <c:pt idx="129">
                  <c:v>532.18</c:v>
                </c:pt>
                <c:pt idx="130">
                  <c:v>532.08</c:v>
                </c:pt>
                <c:pt idx="131">
                  <c:v>531.98</c:v>
                </c:pt>
                <c:pt idx="132">
                  <c:v>531.88</c:v>
                </c:pt>
                <c:pt idx="133">
                  <c:v>531.78</c:v>
                </c:pt>
                <c:pt idx="134">
                  <c:v>531.68</c:v>
                </c:pt>
                <c:pt idx="135">
                  <c:v>531.58</c:v>
                </c:pt>
                <c:pt idx="136">
                  <c:v>531.48</c:v>
                </c:pt>
                <c:pt idx="137">
                  <c:v>531.38</c:v>
                </c:pt>
                <c:pt idx="138">
                  <c:v>531.28</c:v>
                </c:pt>
                <c:pt idx="139">
                  <c:v>531.18</c:v>
                </c:pt>
                <c:pt idx="140">
                  <c:v>531.08</c:v>
                </c:pt>
                <c:pt idx="141">
                  <c:v>530.98</c:v>
                </c:pt>
                <c:pt idx="142">
                  <c:v>530.88</c:v>
                </c:pt>
                <c:pt idx="143">
                  <c:v>530.78</c:v>
                </c:pt>
                <c:pt idx="144">
                  <c:v>530.68</c:v>
                </c:pt>
                <c:pt idx="145">
                  <c:v>530.58</c:v>
                </c:pt>
                <c:pt idx="146">
                  <c:v>530.48</c:v>
                </c:pt>
                <c:pt idx="147">
                  <c:v>530.38</c:v>
                </c:pt>
                <c:pt idx="148">
                  <c:v>530.28</c:v>
                </c:pt>
                <c:pt idx="149">
                  <c:v>530.18</c:v>
                </c:pt>
                <c:pt idx="150">
                  <c:v>530.08</c:v>
                </c:pt>
                <c:pt idx="151">
                  <c:v>529.98</c:v>
                </c:pt>
                <c:pt idx="152">
                  <c:v>529.88</c:v>
                </c:pt>
                <c:pt idx="153">
                  <c:v>529.78</c:v>
                </c:pt>
                <c:pt idx="154">
                  <c:v>529.68</c:v>
                </c:pt>
                <c:pt idx="155">
                  <c:v>529.58</c:v>
                </c:pt>
                <c:pt idx="156">
                  <c:v>529.48</c:v>
                </c:pt>
                <c:pt idx="157">
                  <c:v>529.38</c:v>
                </c:pt>
                <c:pt idx="158">
                  <c:v>529.28</c:v>
                </c:pt>
                <c:pt idx="159">
                  <c:v>529.18</c:v>
                </c:pt>
                <c:pt idx="160">
                  <c:v>529.08</c:v>
                </c:pt>
                <c:pt idx="161">
                  <c:v>528.98</c:v>
                </c:pt>
                <c:pt idx="162">
                  <c:v>528.88</c:v>
                </c:pt>
                <c:pt idx="163">
                  <c:v>528.78</c:v>
                </c:pt>
                <c:pt idx="164">
                  <c:v>528.68</c:v>
                </c:pt>
                <c:pt idx="165">
                  <c:v>528.58</c:v>
                </c:pt>
                <c:pt idx="166">
                  <c:v>528.48</c:v>
                </c:pt>
                <c:pt idx="167">
                  <c:v>528.38</c:v>
                </c:pt>
                <c:pt idx="168">
                  <c:v>528.28</c:v>
                </c:pt>
                <c:pt idx="169">
                  <c:v>528.18</c:v>
                </c:pt>
                <c:pt idx="170">
                  <c:v>528.08</c:v>
                </c:pt>
                <c:pt idx="171">
                  <c:v>527.98</c:v>
                </c:pt>
                <c:pt idx="172">
                  <c:v>527.88</c:v>
                </c:pt>
                <c:pt idx="173">
                  <c:v>527.78</c:v>
                </c:pt>
                <c:pt idx="174">
                  <c:v>527.68</c:v>
                </c:pt>
                <c:pt idx="175">
                  <c:v>527.58</c:v>
                </c:pt>
                <c:pt idx="176">
                  <c:v>527.48</c:v>
                </c:pt>
                <c:pt idx="177">
                  <c:v>527.38</c:v>
                </c:pt>
                <c:pt idx="178">
                  <c:v>527.28</c:v>
                </c:pt>
                <c:pt idx="179">
                  <c:v>527.18</c:v>
                </c:pt>
                <c:pt idx="180">
                  <c:v>527.08</c:v>
                </c:pt>
                <c:pt idx="181">
                  <c:v>526.98</c:v>
                </c:pt>
                <c:pt idx="182">
                  <c:v>526.88</c:v>
                </c:pt>
                <c:pt idx="183">
                  <c:v>526.78</c:v>
                </c:pt>
                <c:pt idx="184">
                  <c:v>526.68</c:v>
                </c:pt>
                <c:pt idx="185">
                  <c:v>526.58</c:v>
                </c:pt>
                <c:pt idx="186">
                  <c:v>526.48</c:v>
                </c:pt>
                <c:pt idx="187">
                  <c:v>526.38</c:v>
                </c:pt>
                <c:pt idx="188">
                  <c:v>526.28</c:v>
                </c:pt>
                <c:pt idx="189">
                  <c:v>526.18</c:v>
                </c:pt>
                <c:pt idx="190">
                  <c:v>526.08</c:v>
                </c:pt>
                <c:pt idx="191">
                  <c:v>525.98</c:v>
                </c:pt>
                <c:pt idx="192">
                  <c:v>525.88</c:v>
                </c:pt>
                <c:pt idx="193">
                  <c:v>525.78</c:v>
                </c:pt>
                <c:pt idx="194">
                  <c:v>525.68</c:v>
                </c:pt>
                <c:pt idx="195">
                  <c:v>525.58</c:v>
                </c:pt>
                <c:pt idx="196">
                  <c:v>525.48</c:v>
                </c:pt>
                <c:pt idx="197">
                  <c:v>525.38</c:v>
                </c:pt>
                <c:pt idx="198">
                  <c:v>525.28</c:v>
                </c:pt>
                <c:pt idx="199">
                  <c:v>525.18</c:v>
                </c:pt>
                <c:pt idx="200">
                  <c:v>525.08</c:v>
                </c:pt>
              </c:numCache>
            </c:numRef>
          </c:cat>
          <c:val>
            <c:numRef>
              <c:f>O!$C$2:$C$211</c:f>
              <c:numCache>
                <c:formatCode>General</c:formatCode>
                <c:ptCount val="210"/>
                <c:pt idx="0">
                  <c:v>18769</c:v>
                </c:pt>
                <c:pt idx="1">
                  <c:v>18688.7</c:v>
                </c:pt>
                <c:pt idx="2">
                  <c:v>18633.9</c:v>
                </c:pt>
                <c:pt idx="3">
                  <c:v>18601.4</c:v>
                </c:pt>
                <c:pt idx="4">
                  <c:v>18630.6</c:v>
                </c:pt>
                <c:pt idx="5">
                  <c:v>18119.5</c:v>
                </c:pt>
                <c:pt idx="6">
                  <c:v>18133.3</c:v>
                </c:pt>
                <c:pt idx="7">
                  <c:v>17858.3</c:v>
                </c:pt>
                <c:pt idx="8">
                  <c:v>17823.7</c:v>
                </c:pt>
                <c:pt idx="9">
                  <c:v>17683</c:v>
                </c:pt>
                <c:pt idx="10">
                  <c:v>17713.6</c:v>
                </c:pt>
                <c:pt idx="11">
                  <c:v>17270.7</c:v>
                </c:pt>
                <c:pt idx="12">
                  <c:v>17510.3</c:v>
                </c:pt>
                <c:pt idx="13">
                  <c:v>17137</c:v>
                </c:pt>
                <c:pt idx="14">
                  <c:v>17464.9</c:v>
                </c:pt>
                <c:pt idx="15">
                  <c:v>16901.7</c:v>
                </c:pt>
                <c:pt idx="16">
                  <c:v>16716.8</c:v>
                </c:pt>
                <c:pt idx="17">
                  <c:v>16770</c:v>
                </c:pt>
                <c:pt idx="18">
                  <c:v>16593.5</c:v>
                </c:pt>
                <c:pt idx="19">
                  <c:v>16081.3</c:v>
                </c:pt>
                <c:pt idx="20">
                  <c:v>16014.4</c:v>
                </c:pt>
                <c:pt idx="21">
                  <c:v>16473.2</c:v>
                </c:pt>
                <c:pt idx="22">
                  <c:v>15986.2</c:v>
                </c:pt>
                <c:pt idx="23">
                  <c:v>16282.3</c:v>
                </c:pt>
                <c:pt idx="24">
                  <c:v>16058.7</c:v>
                </c:pt>
                <c:pt idx="25">
                  <c:v>15689.1</c:v>
                </c:pt>
                <c:pt idx="26">
                  <c:v>15834.1</c:v>
                </c:pt>
                <c:pt idx="27">
                  <c:v>15458.2</c:v>
                </c:pt>
                <c:pt idx="28">
                  <c:v>15467.3</c:v>
                </c:pt>
                <c:pt idx="29">
                  <c:v>15690</c:v>
                </c:pt>
                <c:pt idx="30">
                  <c:v>16102.7</c:v>
                </c:pt>
                <c:pt idx="31">
                  <c:v>15556.9</c:v>
                </c:pt>
                <c:pt idx="32">
                  <c:v>15477.1</c:v>
                </c:pt>
                <c:pt idx="33">
                  <c:v>15485.1</c:v>
                </c:pt>
                <c:pt idx="34">
                  <c:v>14943.4</c:v>
                </c:pt>
                <c:pt idx="35">
                  <c:v>14907.4</c:v>
                </c:pt>
                <c:pt idx="36">
                  <c:v>14756.1</c:v>
                </c:pt>
                <c:pt idx="37">
                  <c:v>15192.4</c:v>
                </c:pt>
                <c:pt idx="38">
                  <c:v>14769.8</c:v>
                </c:pt>
                <c:pt idx="39">
                  <c:v>15064.6</c:v>
                </c:pt>
                <c:pt idx="40">
                  <c:v>14998.1</c:v>
                </c:pt>
                <c:pt idx="41">
                  <c:v>14917.7</c:v>
                </c:pt>
                <c:pt idx="42">
                  <c:v>14671.9</c:v>
                </c:pt>
                <c:pt idx="43">
                  <c:v>14852.1</c:v>
                </c:pt>
                <c:pt idx="44">
                  <c:v>14549.8</c:v>
                </c:pt>
                <c:pt idx="45">
                  <c:v>14315.1</c:v>
                </c:pt>
                <c:pt idx="46">
                  <c:v>14581.6</c:v>
                </c:pt>
                <c:pt idx="47">
                  <c:v>14278.3</c:v>
                </c:pt>
                <c:pt idx="48">
                  <c:v>14293.2</c:v>
                </c:pt>
                <c:pt idx="49">
                  <c:v>14172.7</c:v>
                </c:pt>
                <c:pt idx="50">
                  <c:v>14548.5</c:v>
                </c:pt>
                <c:pt idx="51">
                  <c:v>14477.5</c:v>
                </c:pt>
                <c:pt idx="52">
                  <c:v>14116.3</c:v>
                </c:pt>
                <c:pt idx="53">
                  <c:v>13952.9</c:v>
                </c:pt>
                <c:pt idx="54">
                  <c:v>13539.2</c:v>
                </c:pt>
                <c:pt idx="55">
                  <c:v>13878.4</c:v>
                </c:pt>
                <c:pt idx="56">
                  <c:v>13490.1</c:v>
                </c:pt>
                <c:pt idx="57">
                  <c:v>12924.8</c:v>
                </c:pt>
                <c:pt idx="58">
                  <c:v>12875.4</c:v>
                </c:pt>
                <c:pt idx="59">
                  <c:v>12907.7</c:v>
                </c:pt>
                <c:pt idx="60">
                  <c:v>12903.1</c:v>
                </c:pt>
                <c:pt idx="61">
                  <c:v>12654.3</c:v>
                </c:pt>
                <c:pt idx="62">
                  <c:v>12413</c:v>
                </c:pt>
                <c:pt idx="63">
                  <c:v>12613.1</c:v>
                </c:pt>
                <c:pt idx="64">
                  <c:v>12476.2</c:v>
                </c:pt>
                <c:pt idx="65">
                  <c:v>12200.9</c:v>
                </c:pt>
                <c:pt idx="66">
                  <c:v>11955.1</c:v>
                </c:pt>
                <c:pt idx="67">
                  <c:v>12080.7</c:v>
                </c:pt>
                <c:pt idx="68">
                  <c:v>11926.9</c:v>
                </c:pt>
                <c:pt idx="69">
                  <c:v>12013.8</c:v>
                </c:pt>
                <c:pt idx="70">
                  <c:v>11637</c:v>
                </c:pt>
                <c:pt idx="71">
                  <c:v>11773</c:v>
                </c:pt>
                <c:pt idx="72">
                  <c:v>11571.3</c:v>
                </c:pt>
                <c:pt idx="73">
                  <c:v>11394.4</c:v>
                </c:pt>
                <c:pt idx="74">
                  <c:v>11419.1</c:v>
                </c:pt>
                <c:pt idx="75">
                  <c:v>11477.6</c:v>
                </c:pt>
                <c:pt idx="76">
                  <c:v>11061</c:v>
                </c:pt>
                <c:pt idx="77">
                  <c:v>11353</c:v>
                </c:pt>
                <c:pt idx="78">
                  <c:v>11279.4</c:v>
                </c:pt>
                <c:pt idx="79">
                  <c:v>11250.1</c:v>
                </c:pt>
                <c:pt idx="80">
                  <c:v>11397.1</c:v>
                </c:pt>
                <c:pt idx="81">
                  <c:v>11440.8</c:v>
                </c:pt>
                <c:pt idx="82">
                  <c:v>11356.4</c:v>
                </c:pt>
                <c:pt idx="83">
                  <c:v>11293.8</c:v>
                </c:pt>
                <c:pt idx="84">
                  <c:v>11144.9</c:v>
                </c:pt>
                <c:pt idx="85">
                  <c:v>11255.3</c:v>
                </c:pt>
                <c:pt idx="86">
                  <c:v>11371.8</c:v>
                </c:pt>
                <c:pt idx="87">
                  <c:v>11304.5</c:v>
                </c:pt>
                <c:pt idx="88">
                  <c:v>11121.9</c:v>
                </c:pt>
                <c:pt idx="89">
                  <c:v>11256.5</c:v>
                </c:pt>
                <c:pt idx="90">
                  <c:v>11664.9</c:v>
                </c:pt>
                <c:pt idx="91">
                  <c:v>11260.7</c:v>
                </c:pt>
                <c:pt idx="92">
                  <c:v>11436.1</c:v>
                </c:pt>
                <c:pt idx="93">
                  <c:v>11832.2</c:v>
                </c:pt>
                <c:pt idx="94">
                  <c:v>11447.1</c:v>
                </c:pt>
                <c:pt idx="95">
                  <c:v>11805.7</c:v>
                </c:pt>
                <c:pt idx="96">
                  <c:v>11892</c:v>
                </c:pt>
                <c:pt idx="97">
                  <c:v>12166.8</c:v>
                </c:pt>
                <c:pt idx="98">
                  <c:v>12748.7</c:v>
                </c:pt>
                <c:pt idx="99">
                  <c:v>12569.9</c:v>
                </c:pt>
                <c:pt idx="100">
                  <c:v>12965.4</c:v>
                </c:pt>
                <c:pt idx="101">
                  <c:v>13392.5</c:v>
                </c:pt>
                <c:pt idx="102">
                  <c:v>13760.4</c:v>
                </c:pt>
                <c:pt idx="103">
                  <c:v>14398.3</c:v>
                </c:pt>
                <c:pt idx="104">
                  <c:v>14698.8</c:v>
                </c:pt>
                <c:pt idx="105">
                  <c:v>15659.7</c:v>
                </c:pt>
                <c:pt idx="106">
                  <c:v>16877.2</c:v>
                </c:pt>
                <c:pt idx="107">
                  <c:v>18376.1</c:v>
                </c:pt>
                <c:pt idx="108">
                  <c:v>19406.5</c:v>
                </c:pt>
                <c:pt idx="109">
                  <c:v>21315.9</c:v>
                </c:pt>
                <c:pt idx="110">
                  <c:v>23694.1</c:v>
                </c:pt>
                <c:pt idx="111">
                  <c:v>26538.4</c:v>
                </c:pt>
                <c:pt idx="112">
                  <c:v>29250.4</c:v>
                </c:pt>
                <c:pt idx="113">
                  <c:v>32397.1</c:v>
                </c:pt>
                <c:pt idx="114">
                  <c:v>37192.4</c:v>
                </c:pt>
                <c:pt idx="115">
                  <c:v>40386.2</c:v>
                </c:pt>
                <c:pt idx="116">
                  <c:v>45260.1</c:v>
                </c:pt>
                <c:pt idx="117">
                  <c:v>49080.2</c:v>
                </c:pt>
                <c:pt idx="118">
                  <c:v>52983.1</c:v>
                </c:pt>
                <c:pt idx="119">
                  <c:v>56946.1</c:v>
                </c:pt>
                <c:pt idx="120">
                  <c:v>61428.3</c:v>
                </c:pt>
                <c:pt idx="121">
                  <c:v>64623</c:v>
                </c:pt>
                <c:pt idx="122">
                  <c:v>66722.2</c:v>
                </c:pt>
                <c:pt idx="123">
                  <c:v>69634.6</c:v>
                </c:pt>
                <c:pt idx="124">
                  <c:v>71488.1</c:v>
                </c:pt>
                <c:pt idx="125">
                  <c:v>73342.5</c:v>
                </c:pt>
                <c:pt idx="126">
                  <c:v>75716.9</c:v>
                </c:pt>
                <c:pt idx="127">
                  <c:v>79760.1</c:v>
                </c:pt>
                <c:pt idx="128">
                  <c:v>80543.6</c:v>
                </c:pt>
                <c:pt idx="129">
                  <c:v>83517</c:v>
                </c:pt>
                <c:pt idx="130">
                  <c:v>87108.5</c:v>
                </c:pt>
                <c:pt idx="131">
                  <c:v>92315</c:v>
                </c:pt>
                <c:pt idx="132">
                  <c:v>95544.2</c:v>
                </c:pt>
                <c:pt idx="133">
                  <c:v>96906.1</c:v>
                </c:pt>
                <c:pt idx="134">
                  <c:v>99157.8</c:v>
                </c:pt>
                <c:pt idx="135">
                  <c:v>99406.6</c:v>
                </c:pt>
                <c:pt idx="136">
                  <c:v>99728.3</c:v>
                </c:pt>
                <c:pt idx="137">
                  <c:v>96644.8</c:v>
                </c:pt>
                <c:pt idx="138">
                  <c:v>92580.9</c:v>
                </c:pt>
                <c:pt idx="139">
                  <c:v>86774.4</c:v>
                </c:pt>
                <c:pt idx="140">
                  <c:v>81180.3</c:v>
                </c:pt>
                <c:pt idx="141">
                  <c:v>73412.5</c:v>
                </c:pt>
                <c:pt idx="142">
                  <c:v>66672.2</c:v>
                </c:pt>
                <c:pt idx="143">
                  <c:v>59754.9</c:v>
                </c:pt>
                <c:pt idx="144">
                  <c:v>53260.5</c:v>
                </c:pt>
                <c:pt idx="145">
                  <c:v>47379.5</c:v>
                </c:pt>
                <c:pt idx="146">
                  <c:v>43091.5</c:v>
                </c:pt>
                <c:pt idx="147">
                  <c:v>38412.3</c:v>
                </c:pt>
                <c:pt idx="148">
                  <c:v>34926.7</c:v>
                </c:pt>
                <c:pt idx="149">
                  <c:v>31727.5</c:v>
                </c:pt>
                <c:pt idx="150">
                  <c:v>29301.3</c:v>
                </c:pt>
                <c:pt idx="151">
                  <c:v>27472.2</c:v>
                </c:pt>
                <c:pt idx="152">
                  <c:v>25953.6</c:v>
                </c:pt>
                <c:pt idx="153">
                  <c:v>24482.5</c:v>
                </c:pt>
                <c:pt idx="154">
                  <c:v>23691.1</c:v>
                </c:pt>
                <c:pt idx="155">
                  <c:v>23009.1</c:v>
                </c:pt>
                <c:pt idx="156">
                  <c:v>21573.7</c:v>
                </c:pt>
                <c:pt idx="157">
                  <c:v>21068.8</c:v>
                </c:pt>
                <c:pt idx="158">
                  <c:v>20173.9</c:v>
                </c:pt>
                <c:pt idx="159">
                  <c:v>18669.7</c:v>
                </c:pt>
                <c:pt idx="160">
                  <c:v>17513.9</c:v>
                </c:pt>
                <c:pt idx="161">
                  <c:v>16619.6</c:v>
                </c:pt>
                <c:pt idx="162">
                  <c:v>15010.3</c:v>
                </c:pt>
                <c:pt idx="163">
                  <c:v>14299.2</c:v>
                </c:pt>
                <c:pt idx="164">
                  <c:v>13607.9</c:v>
                </c:pt>
                <c:pt idx="165">
                  <c:v>12832.9</c:v>
                </c:pt>
                <c:pt idx="166">
                  <c:v>12333.6</c:v>
                </c:pt>
                <c:pt idx="167">
                  <c:v>11672</c:v>
                </c:pt>
                <c:pt idx="168">
                  <c:v>10904.9</c:v>
                </c:pt>
                <c:pt idx="169">
                  <c:v>10985.5</c:v>
                </c:pt>
                <c:pt idx="170">
                  <c:v>10683.6</c:v>
                </c:pt>
                <c:pt idx="171">
                  <c:v>10122.2</c:v>
                </c:pt>
                <c:pt idx="172">
                  <c:v>10523.4</c:v>
                </c:pt>
                <c:pt idx="173">
                  <c:v>10428.9</c:v>
                </c:pt>
                <c:pt idx="174">
                  <c:v>9963.71</c:v>
                </c:pt>
                <c:pt idx="175">
                  <c:v>10219</c:v>
                </c:pt>
                <c:pt idx="176">
                  <c:v>9971.2</c:v>
                </c:pt>
                <c:pt idx="177">
                  <c:v>10000</c:v>
                </c:pt>
                <c:pt idx="178">
                  <c:v>10179.2</c:v>
                </c:pt>
                <c:pt idx="179">
                  <c:v>9706.45</c:v>
                </c:pt>
                <c:pt idx="180">
                  <c:v>9978.29</c:v>
                </c:pt>
                <c:pt idx="181">
                  <c:v>9911.61</c:v>
                </c:pt>
                <c:pt idx="182">
                  <c:v>9636.71</c:v>
                </c:pt>
                <c:pt idx="183">
                  <c:v>9809.54</c:v>
                </c:pt>
                <c:pt idx="184">
                  <c:v>9718.2</c:v>
                </c:pt>
                <c:pt idx="185">
                  <c:v>9990.7</c:v>
                </c:pt>
                <c:pt idx="186">
                  <c:v>9775.9</c:v>
                </c:pt>
                <c:pt idx="187">
                  <c:v>9720.52</c:v>
                </c:pt>
                <c:pt idx="188">
                  <c:v>9893.89</c:v>
                </c:pt>
                <c:pt idx="189">
                  <c:v>9575.46</c:v>
                </c:pt>
                <c:pt idx="190">
                  <c:v>9366.51</c:v>
                </c:pt>
                <c:pt idx="191">
                  <c:v>9735.95</c:v>
                </c:pt>
                <c:pt idx="192">
                  <c:v>9565.64</c:v>
                </c:pt>
                <c:pt idx="193">
                  <c:v>9572.02</c:v>
                </c:pt>
                <c:pt idx="194">
                  <c:v>9639.92</c:v>
                </c:pt>
                <c:pt idx="195">
                  <c:v>9455.46</c:v>
                </c:pt>
                <c:pt idx="196">
                  <c:v>9782.17</c:v>
                </c:pt>
                <c:pt idx="197">
                  <c:v>9570.15</c:v>
                </c:pt>
                <c:pt idx="198">
                  <c:v>9524.27</c:v>
                </c:pt>
                <c:pt idx="199">
                  <c:v>9219.61</c:v>
                </c:pt>
                <c:pt idx="200">
                  <c:v>9700.39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O!$E$1:$E$1</c:f>
              <c:strCache>
                <c:ptCount val="1"/>
                <c:pt idx="0">
                  <c:v>Mn-O (Vancant O)/C=O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O!$A$2:$A$211</c:f>
              <c:numCache>
                <c:formatCode>General</c:formatCode>
                <c:ptCount val="210"/>
                <c:pt idx="0">
                  <c:v>545.08</c:v>
                </c:pt>
                <c:pt idx="1">
                  <c:v>544.98</c:v>
                </c:pt>
                <c:pt idx="2">
                  <c:v>544.88</c:v>
                </c:pt>
                <c:pt idx="3">
                  <c:v>544.78</c:v>
                </c:pt>
                <c:pt idx="4">
                  <c:v>544.68</c:v>
                </c:pt>
                <c:pt idx="5">
                  <c:v>544.58</c:v>
                </c:pt>
                <c:pt idx="6">
                  <c:v>544.48</c:v>
                </c:pt>
                <c:pt idx="7">
                  <c:v>544.38</c:v>
                </c:pt>
                <c:pt idx="8">
                  <c:v>544.28</c:v>
                </c:pt>
                <c:pt idx="9">
                  <c:v>544.18</c:v>
                </c:pt>
                <c:pt idx="10">
                  <c:v>544.08</c:v>
                </c:pt>
                <c:pt idx="11">
                  <c:v>543.98</c:v>
                </c:pt>
                <c:pt idx="12">
                  <c:v>543.88</c:v>
                </c:pt>
                <c:pt idx="13">
                  <c:v>543.78</c:v>
                </c:pt>
                <c:pt idx="14">
                  <c:v>543.68</c:v>
                </c:pt>
                <c:pt idx="15">
                  <c:v>543.58</c:v>
                </c:pt>
                <c:pt idx="16">
                  <c:v>543.48</c:v>
                </c:pt>
                <c:pt idx="17">
                  <c:v>543.38</c:v>
                </c:pt>
                <c:pt idx="18">
                  <c:v>543.28</c:v>
                </c:pt>
                <c:pt idx="19">
                  <c:v>543.18</c:v>
                </c:pt>
                <c:pt idx="20">
                  <c:v>543.08</c:v>
                </c:pt>
                <c:pt idx="21">
                  <c:v>542.98</c:v>
                </c:pt>
                <c:pt idx="22">
                  <c:v>542.88</c:v>
                </c:pt>
                <c:pt idx="23">
                  <c:v>542.78</c:v>
                </c:pt>
                <c:pt idx="24">
                  <c:v>542.68</c:v>
                </c:pt>
                <c:pt idx="25">
                  <c:v>542.58</c:v>
                </c:pt>
                <c:pt idx="26">
                  <c:v>542.48</c:v>
                </c:pt>
                <c:pt idx="27">
                  <c:v>542.38</c:v>
                </c:pt>
                <c:pt idx="28">
                  <c:v>542.28</c:v>
                </c:pt>
                <c:pt idx="29">
                  <c:v>542.18</c:v>
                </c:pt>
                <c:pt idx="30">
                  <c:v>542.08</c:v>
                </c:pt>
                <c:pt idx="31">
                  <c:v>541.98</c:v>
                </c:pt>
                <c:pt idx="32">
                  <c:v>541.88</c:v>
                </c:pt>
                <c:pt idx="33">
                  <c:v>541.78</c:v>
                </c:pt>
                <c:pt idx="34">
                  <c:v>541.68</c:v>
                </c:pt>
                <c:pt idx="35">
                  <c:v>541.58</c:v>
                </c:pt>
                <c:pt idx="36">
                  <c:v>541.48</c:v>
                </c:pt>
                <c:pt idx="37">
                  <c:v>541.38</c:v>
                </c:pt>
                <c:pt idx="38">
                  <c:v>541.28</c:v>
                </c:pt>
                <c:pt idx="39">
                  <c:v>541.18</c:v>
                </c:pt>
                <c:pt idx="40">
                  <c:v>541.08</c:v>
                </c:pt>
                <c:pt idx="41">
                  <c:v>540.98</c:v>
                </c:pt>
                <c:pt idx="42">
                  <c:v>540.88</c:v>
                </c:pt>
                <c:pt idx="43">
                  <c:v>540.78</c:v>
                </c:pt>
                <c:pt idx="44">
                  <c:v>540.68</c:v>
                </c:pt>
                <c:pt idx="45">
                  <c:v>540.58</c:v>
                </c:pt>
                <c:pt idx="46">
                  <c:v>540.48</c:v>
                </c:pt>
                <c:pt idx="47">
                  <c:v>540.38</c:v>
                </c:pt>
                <c:pt idx="48">
                  <c:v>540.28</c:v>
                </c:pt>
                <c:pt idx="49">
                  <c:v>540.18</c:v>
                </c:pt>
                <c:pt idx="50">
                  <c:v>540.08</c:v>
                </c:pt>
                <c:pt idx="51">
                  <c:v>539.98</c:v>
                </c:pt>
                <c:pt idx="52">
                  <c:v>539.88</c:v>
                </c:pt>
                <c:pt idx="53">
                  <c:v>539.78</c:v>
                </c:pt>
                <c:pt idx="54">
                  <c:v>539.68</c:v>
                </c:pt>
                <c:pt idx="55">
                  <c:v>539.58</c:v>
                </c:pt>
                <c:pt idx="56">
                  <c:v>539.48</c:v>
                </c:pt>
                <c:pt idx="57">
                  <c:v>539.38</c:v>
                </c:pt>
                <c:pt idx="58">
                  <c:v>539.28</c:v>
                </c:pt>
                <c:pt idx="59">
                  <c:v>539.18</c:v>
                </c:pt>
                <c:pt idx="60">
                  <c:v>539.08</c:v>
                </c:pt>
                <c:pt idx="61">
                  <c:v>538.98</c:v>
                </c:pt>
                <c:pt idx="62">
                  <c:v>538.88</c:v>
                </c:pt>
                <c:pt idx="63">
                  <c:v>538.78</c:v>
                </c:pt>
                <c:pt idx="64">
                  <c:v>538.68</c:v>
                </c:pt>
                <c:pt idx="65">
                  <c:v>538.58</c:v>
                </c:pt>
                <c:pt idx="66">
                  <c:v>538.48</c:v>
                </c:pt>
                <c:pt idx="67">
                  <c:v>538.38</c:v>
                </c:pt>
                <c:pt idx="68">
                  <c:v>538.28</c:v>
                </c:pt>
                <c:pt idx="69">
                  <c:v>538.18</c:v>
                </c:pt>
                <c:pt idx="70">
                  <c:v>538.08</c:v>
                </c:pt>
                <c:pt idx="71">
                  <c:v>537.98</c:v>
                </c:pt>
                <c:pt idx="72">
                  <c:v>537.88</c:v>
                </c:pt>
                <c:pt idx="73">
                  <c:v>537.78</c:v>
                </c:pt>
                <c:pt idx="74">
                  <c:v>537.68</c:v>
                </c:pt>
                <c:pt idx="75">
                  <c:v>537.58</c:v>
                </c:pt>
                <c:pt idx="76">
                  <c:v>537.48</c:v>
                </c:pt>
                <c:pt idx="77">
                  <c:v>537.38</c:v>
                </c:pt>
                <c:pt idx="78">
                  <c:v>537.28</c:v>
                </c:pt>
                <c:pt idx="79">
                  <c:v>537.18</c:v>
                </c:pt>
                <c:pt idx="80">
                  <c:v>537.08</c:v>
                </c:pt>
                <c:pt idx="81">
                  <c:v>536.98</c:v>
                </c:pt>
                <c:pt idx="82">
                  <c:v>536.88</c:v>
                </c:pt>
                <c:pt idx="83">
                  <c:v>536.78</c:v>
                </c:pt>
                <c:pt idx="84">
                  <c:v>536.68</c:v>
                </c:pt>
                <c:pt idx="85">
                  <c:v>536.58</c:v>
                </c:pt>
                <c:pt idx="86">
                  <c:v>536.48</c:v>
                </c:pt>
                <c:pt idx="87">
                  <c:v>536.38</c:v>
                </c:pt>
                <c:pt idx="88">
                  <c:v>536.28</c:v>
                </c:pt>
                <c:pt idx="89">
                  <c:v>536.18</c:v>
                </c:pt>
                <c:pt idx="90">
                  <c:v>536.08</c:v>
                </c:pt>
                <c:pt idx="91">
                  <c:v>535.98</c:v>
                </c:pt>
                <c:pt idx="92">
                  <c:v>535.88</c:v>
                </c:pt>
                <c:pt idx="93">
                  <c:v>535.78</c:v>
                </c:pt>
                <c:pt idx="94">
                  <c:v>535.68</c:v>
                </c:pt>
                <c:pt idx="95">
                  <c:v>535.58</c:v>
                </c:pt>
                <c:pt idx="96">
                  <c:v>535.48</c:v>
                </c:pt>
                <c:pt idx="97">
                  <c:v>535.38</c:v>
                </c:pt>
                <c:pt idx="98">
                  <c:v>535.28</c:v>
                </c:pt>
                <c:pt idx="99">
                  <c:v>535.18</c:v>
                </c:pt>
                <c:pt idx="100">
                  <c:v>535.08</c:v>
                </c:pt>
                <c:pt idx="101">
                  <c:v>534.98</c:v>
                </c:pt>
                <c:pt idx="102">
                  <c:v>534.88</c:v>
                </c:pt>
                <c:pt idx="103">
                  <c:v>534.78</c:v>
                </c:pt>
                <c:pt idx="104">
                  <c:v>534.68</c:v>
                </c:pt>
                <c:pt idx="105">
                  <c:v>534.58</c:v>
                </c:pt>
                <c:pt idx="106">
                  <c:v>534.48</c:v>
                </c:pt>
                <c:pt idx="107">
                  <c:v>534.38</c:v>
                </c:pt>
                <c:pt idx="108">
                  <c:v>534.28</c:v>
                </c:pt>
                <c:pt idx="109">
                  <c:v>534.18</c:v>
                </c:pt>
                <c:pt idx="110">
                  <c:v>534.08</c:v>
                </c:pt>
                <c:pt idx="111">
                  <c:v>533.98</c:v>
                </c:pt>
                <c:pt idx="112">
                  <c:v>533.88</c:v>
                </c:pt>
                <c:pt idx="113">
                  <c:v>533.78</c:v>
                </c:pt>
                <c:pt idx="114">
                  <c:v>533.68</c:v>
                </c:pt>
                <c:pt idx="115">
                  <c:v>533.58</c:v>
                </c:pt>
                <c:pt idx="116">
                  <c:v>533.48</c:v>
                </c:pt>
                <c:pt idx="117">
                  <c:v>533.38</c:v>
                </c:pt>
                <c:pt idx="118">
                  <c:v>533.28</c:v>
                </c:pt>
                <c:pt idx="119">
                  <c:v>533.18</c:v>
                </c:pt>
                <c:pt idx="120">
                  <c:v>533.08</c:v>
                </c:pt>
                <c:pt idx="121">
                  <c:v>532.98</c:v>
                </c:pt>
                <c:pt idx="122">
                  <c:v>532.88</c:v>
                </c:pt>
                <c:pt idx="123">
                  <c:v>532.78</c:v>
                </c:pt>
                <c:pt idx="124">
                  <c:v>532.68</c:v>
                </c:pt>
                <c:pt idx="125">
                  <c:v>532.58</c:v>
                </c:pt>
                <c:pt idx="126">
                  <c:v>532.48</c:v>
                </c:pt>
                <c:pt idx="127">
                  <c:v>532.38</c:v>
                </c:pt>
                <c:pt idx="128">
                  <c:v>532.28</c:v>
                </c:pt>
                <c:pt idx="129">
                  <c:v>532.18</c:v>
                </c:pt>
                <c:pt idx="130">
                  <c:v>532.08</c:v>
                </c:pt>
                <c:pt idx="131">
                  <c:v>531.98</c:v>
                </c:pt>
                <c:pt idx="132">
                  <c:v>531.88</c:v>
                </c:pt>
                <c:pt idx="133">
                  <c:v>531.78</c:v>
                </c:pt>
                <c:pt idx="134">
                  <c:v>531.68</c:v>
                </c:pt>
                <c:pt idx="135">
                  <c:v>531.58</c:v>
                </c:pt>
                <c:pt idx="136">
                  <c:v>531.48</c:v>
                </c:pt>
                <c:pt idx="137">
                  <c:v>531.38</c:v>
                </c:pt>
                <c:pt idx="138">
                  <c:v>531.28</c:v>
                </c:pt>
                <c:pt idx="139">
                  <c:v>531.18</c:v>
                </c:pt>
                <c:pt idx="140">
                  <c:v>531.08</c:v>
                </c:pt>
                <c:pt idx="141">
                  <c:v>530.98</c:v>
                </c:pt>
                <c:pt idx="142">
                  <c:v>530.88</c:v>
                </c:pt>
                <c:pt idx="143">
                  <c:v>530.78</c:v>
                </c:pt>
                <c:pt idx="144">
                  <c:v>530.68</c:v>
                </c:pt>
                <c:pt idx="145">
                  <c:v>530.58</c:v>
                </c:pt>
                <c:pt idx="146">
                  <c:v>530.48</c:v>
                </c:pt>
                <c:pt idx="147">
                  <c:v>530.38</c:v>
                </c:pt>
                <c:pt idx="148">
                  <c:v>530.28</c:v>
                </c:pt>
                <c:pt idx="149">
                  <c:v>530.18</c:v>
                </c:pt>
                <c:pt idx="150">
                  <c:v>530.08</c:v>
                </c:pt>
                <c:pt idx="151">
                  <c:v>529.98</c:v>
                </c:pt>
                <c:pt idx="152">
                  <c:v>529.88</c:v>
                </c:pt>
                <c:pt idx="153">
                  <c:v>529.78</c:v>
                </c:pt>
                <c:pt idx="154">
                  <c:v>529.68</c:v>
                </c:pt>
                <c:pt idx="155">
                  <c:v>529.58</c:v>
                </c:pt>
                <c:pt idx="156">
                  <c:v>529.48</c:v>
                </c:pt>
                <c:pt idx="157">
                  <c:v>529.38</c:v>
                </c:pt>
                <c:pt idx="158">
                  <c:v>529.28</c:v>
                </c:pt>
                <c:pt idx="159">
                  <c:v>529.18</c:v>
                </c:pt>
                <c:pt idx="160">
                  <c:v>529.08</c:v>
                </c:pt>
                <c:pt idx="161">
                  <c:v>528.98</c:v>
                </c:pt>
                <c:pt idx="162">
                  <c:v>528.88</c:v>
                </c:pt>
                <c:pt idx="163">
                  <c:v>528.78</c:v>
                </c:pt>
                <c:pt idx="164">
                  <c:v>528.68</c:v>
                </c:pt>
                <c:pt idx="165">
                  <c:v>528.58</c:v>
                </c:pt>
                <c:pt idx="166">
                  <c:v>528.48</c:v>
                </c:pt>
                <c:pt idx="167">
                  <c:v>528.38</c:v>
                </c:pt>
                <c:pt idx="168">
                  <c:v>528.28</c:v>
                </c:pt>
                <c:pt idx="169">
                  <c:v>528.18</c:v>
                </c:pt>
                <c:pt idx="170">
                  <c:v>528.08</c:v>
                </c:pt>
                <c:pt idx="171">
                  <c:v>527.98</c:v>
                </c:pt>
                <c:pt idx="172">
                  <c:v>527.88</c:v>
                </c:pt>
                <c:pt idx="173">
                  <c:v>527.78</c:v>
                </c:pt>
                <c:pt idx="174">
                  <c:v>527.68</c:v>
                </c:pt>
                <c:pt idx="175">
                  <c:v>527.58</c:v>
                </c:pt>
                <c:pt idx="176">
                  <c:v>527.48</c:v>
                </c:pt>
                <c:pt idx="177">
                  <c:v>527.38</c:v>
                </c:pt>
                <c:pt idx="178">
                  <c:v>527.28</c:v>
                </c:pt>
                <c:pt idx="179">
                  <c:v>527.18</c:v>
                </c:pt>
                <c:pt idx="180">
                  <c:v>527.08</c:v>
                </c:pt>
                <c:pt idx="181">
                  <c:v>526.98</c:v>
                </c:pt>
                <c:pt idx="182">
                  <c:v>526.88</c:v>
                </c:pt>
                <c:pt idx="183">
                  <c:v>526.78</c:v>
                </c:pt>
                <c:pt idx="184">
                  <c:v>526.68</c:v>
                </c:pt>
                <c:pt idx="185">
                  <c:v>526.58</c:v>
                </c:pt>
                <c:pt idx="186">
                  <c:v>526.48</c:v>
                </c:pt>
                <c:pt idx="187">
                  <c:v>526.38</c:v>
                </c:pt>
                <c:pt idx="188">
                  <c:v>526.28</c:v>
                </c:pt>
                <c:pt idx="189">
                  <c:v>526.18</c:v>
                </c:pt>
                <c:pt idx="190">
                  <c:v>526.08</c:v>
                </c:pt>
                <c:pt idx="191">
                  <c:v>525.98</c:v>
                </c:pt>
                <c:pt idx="192">
                  <c:v>525.88</c:v>
                </c:pt>
                <c:pt idx="193">
                  <c:v>525.78</c:v>
                </c:pt>
                <c:pt idx="194">
                  <c:v>525.68</c:v>
                </c:pt>
                <c:pt idx="195">
                  <c:v>525.58</c:v>
                </c:pt>
                <c:pt idx="196">
                  <c:v>525.48</c:v>
                </c:pt>
                <c:pt idx="197">
                  <c:v>525.38</c:v>
                </c:pt>
                <c:pt idx="198">
                  <c:v>525.28</c:v>
                </c:pt>
                <c:pt idx="199">
                  <c:v>525.18</c:v>
                </c:pt>
                <c:pt idx="200">
                  <c:v>525.08</c:v>
                </c:pt>
              </c:numCache>
            </c:numRef>
          </c:cat>
          <c:val>
            <c:numRef>
              <c:f>O!$E$2:$E$211</c:f>
              <c:numCache>
                <c:formatCode>General</c:formatCode>
                <c:ptCount val="210"/>
                <c:pt idx="0">
                  <c:v>18697.2</c:v>
                </c:pt>
                <c:pt idx="1">
                  <c:v>18673.3</c:v>
                </c:pt>
                <c:pt idx="2">
                  <c:v>18657.7</c:v>
                </c:pt>
                <c:pt idx="3">
                  <c:v>18331.4</c:v>
                </c:pt>
                <c:pt idx="4">
                  <c:v>18160.6</c:v>
                </c:pt>
                <c:pt idx="5">
                  <c:v>17986.2</c:v>
                </c:pt>
                <c:pt idx="6">
                  <c:v>17826.7</c:v>
                </c:pt>
                <c:pt idx="7">
                  <c:v>17686.8</c:v>
                </c:pt>
                <c:pt idx="8">
                  <c:v>17592.8</c:v>
                </c:pt>
                <c:pt idx="9">
                  <c:v>17492.9</c:v>
                </c:pt>
                <c:pt idx="10">
                  <c:v>17421.6</c:v>
                </c:pt>
                <c:pt idx="11">
                  <c:v>17339.7</c:v>
                </c:pt>
                <c:pt idx="12">
                  <c:v>17271.2</c:v>
                </c:pt>
                <c:pt idx="13">
                  <c:v>17176.9</c:v>
                </c:pt>
                <c:pt idx="14">
                  <c:v>17079.3</c:v>
                </c:pt>
                <c:pt idx="15">
                  <c:v>16939.3</c:v>
                </c:pt>
                <c:pt idx="16">
                  <c:v>16793.7</c:v>
                </c:pt>
                <c:pt idx="17">
                  <c:v>16612.7</c:v>
                </c:pt>
                <c:pt idx="18">
                  <c:v>16435.2</c:v>
                </c:pt>
                <c:pt idx="19">
                  <c:v>16386.5</c:v>
                </c:pt>
                <c:pt idx="20">
                  <c:v>16229.7</c:v>
                </c:pt>
                <c:pt idx="21">
                  <c:v>16167.5</c:v>
                </c:pt>
                <c:pt idx="22">
                  <c:v>16158.2</c:v>
                </c:pt>
                <c:pt idx="23">
                  <c:v>16087.4</c:v>
                </c:pt>
                <c:pt idx="24">
                  <c:v>15961.8</c:v>
                </c:pt>
                <c:pt idx="25">
                  <c:v>15851.7</c:v>
                </c:pt>
                <c:pt idx="26">
                  <c:v>15695.6</c:v>
                </c:pt>
                <c:pt idx="27">
                  <c:v>15627.7</c:v>
                </c:pt>
                <c:pt idx="28">
                  <c:v>15620.7</c:v>
                </c:pt>
                <c:pt idx="29">
                  <c:v>15563.4</c:v>
                </c:pt>
                <c:pt idx="30">
                  <c:v>15500.5</c:v>
                </c:pt>
                <c:pt idx="31">
                  <c:v>15401</c:v>
                </c:pt>
                <c:pt idx="32">
                  <c:v>15251.6</c:v>
                </c:pt>
                <c:pt idx="33">
                  <c:v>15107.5</c:v>
                </c:pt>
                <c:pt idx="34">
                  <c:v>15016.1</c:v>
                </c:pt>
                <c:pt idx="35">
                  <c:v>14962.5</c:v>
                </c:pt>
                <c:pt idx="36">
                  <c:v>14913.8</c:v>
                </c:pt>
                <c:pt idx="37">
                  <c:v>14909</c:v>
                </c:pt>
                <c:pt idx="38">
                  <c:v>14887.9</c:v>
                </c:pt>
                <c:pt idx="39">
                  <c:v>14846.7</c:v>
                </c:pt>
                <c:pt idx="40">
                  <c:v>14772.9</c:v>
                </c:pt>
                <c:pt idx="41">
                  <c:v>14711</c:v>
                </c:pt>
                <c:pt idx="42">
                  <c:v>14616.6</c:v>
                </c:pt>
                <c:pt idx="43">
                  <c:v>14528.5</c:v>
                </c:pt>
                <c:pt idx="44">
                  <c:v>14463.5</c:v>
                </c:pt>
                <c:pt idx="45">
                  <c:v>14402.1</c:v>
                </c:pt>
                <c:pt idx="46">
                  <c:v>14351.1</c:v>
                </c:pt>
                <c:pt idx="47">
                  <c:v>14328.2</c:v>
                </c:pt>
                <c:pt idx="48">
                  <c:v>14315.5</c:v>
                </c:pt>
                <c:pt idx="49">
                  <c:v>14259.5</c:v>
                </c:pt>
                <c:pt idx="50">
                  <c:v>14173.9</c:v>
                </c:pt>
                <c:pt idx="51">
                  <c:v>14050.2</c:v>
                </c:pt>
                <c:pt idx="52">
                  <c:v>13890.6</c:v>
                </c:pt>
                <c:pt idx="53">
                  <c:v>13710.9</c:v>
                </c:pt>
                <c:pt idx="54">
                  <c:v>13508.6</c:v>
                </c:pt>
                <c:pt idx="55">
                  <c:v>13310.2</c:v>
                </c:pt>
                <c:pt idx="56">
                  <c:v>13141.6</c:v>
                </c:pt>
                <c:pt idx="57">
                  <c:v>13006.3</c:v>
                </c:pt>
                <c:pt idx="58">
                  <c:v>12875.1</c:v>
                </c:pt>
                <c:pt idx="59">
                  <c:v>12788.1</c:v>
                </c:pt>
                <c:pt idx="60">
                  <c:v>12750.7</c:v>
                </c:pt>
                <c:pt idx="61">
                  <c:v>12698.2</c:v>
                </c:pt>
                <c:pt idx="62">
                  <c:v>12611.9</c:v>
                </c:pt>
                <c:pt idx="63">
                  <c:v>12471.5</c:v>
                </c:pt>
                <c:pt idx="64">
                  <c:v>12331.7</c:v>
                </c:pt>
                <c:pt idx="65">
                  <c:v>12265.2</c:v>
                </c:pt>
                <c:pt idx="66">
                  <c:v>12128</c:v>
                </c:pt>
                <c:pt idx="67">
                  <c:v>12035.5</c:v>
                </c:pt>
                <c:pt idx="68">
                  <c:v>11922.7</c:v>
                </c:pt>
                <c:pt idx="69">
                  <c:v>11886.3</c:v>
                </c:pt>
                <c:pt idx="70">
                  <c:v>11784.4</c:v>
                </c:pt>
                <c:pt idx="71">
                  <c:v>11677.9</c:v>
                </c:pt>
                <c:pt idx="72">
                  <c:v>11559</c:v>
                </c:pt>
                <c:pt idx="73">
                  <c:v>11527.1</c:v>
                </c:pt>
                <c:pt idx="74">
                  <c:v>11384.7</c:v>
                </c:pt>
                <c:pt idx="75">
                  <c:v>11341</c:v>
                </c:pt>
                <c:pt idx="76">
                  <c:v>11318</c:v>
                </c:pt>
                <c:pt idx="77">
                  <c:v>11284.2</c:v>
                </c:pt>
                <c:pt idx="78">
                  <c:v>11268.1</c:v>
                </c:pt>
                <c:pt idx="79">
                  <c:v>11268</c:v>
                </c:pt>
                <c:pt idx="80">
                  <c:v>11263.2</c:v>
                </c:pt>
                <c:pt idx="81">
                  <c:v>11257.9</c:v>
                </c:pt>
                <c:pt idx="82">
                  <c:v>11252.2</c:v>
                </c:pt>
                <c:pt idx="83">
                  <c:v>11247.5</c:v>
                </c:pt>
                <c:pt idx="84">
                  <c:v>11244.3</c:v>
                </c:pt>
                <c:pt idx="85">
                  <c:v>11241.7</c:v>
                </c:pt>
                <c:pt idx="86">
                  <c:v>11239.7</c:v>
                </c:pt>
                <c:pt idx="87">
                  <c:v>11239.6</c:v>
                </c:pt>
                <c:pt idx="88">
                  <c:v>11239.5</c:v>
                </c:pt>
                <c:pt idx="89">
                  <c:v>11239.3</c:v>
                </c:pt>
                <c:pt idx="90">
                  <c:v>11239.2</c:v>
                </c:pt>
                <c:pt idx="91">
                  <c:v>11239</c:v>
                </c:pt>
                <c:pt idx="92">
                  <c:v>11238.8</c:v>
                </c:pt>
                <c:pt idx="93">
                  <c:v>11238.5</c:v>
                </c:pt>
                <c:pt idx="94">
                  <c:v>11238.1</c:v>
                </c:pt>
                <c:pt idx="95">
                  <c:v>11237.7</c:v>
                </c:pt>
                <c:pt idx="96">
                  <c:v>11237.2</c:v>
                </c:pt>
                <c:pt idx="97">
                  <c:v>11236.6</c:v>
                </c:pt>
                <c:pt idx="98">
                  <c:v>11235.8</c:v>
                </c:pt>
                <c:pt idx="99">
                  <c:v>11234.8</c:v>
                </c:pt>
                <c:pt idx="100">
                  <c:v>11233.7</c:v>
                </c:pt>
                <c:pt idx="101">
                  <c:v>11232.3</c:v>
                </c:pt>
                <c:pt idx="102">
                  <c:v>11230.8</c:v>
                </c:pt>
                <c:pt idx="103">
                  <c:v>11229.1</c:v>
                </c:pt>
                <c:pt idx="104">
                  <c:v>11227.2</c:v>
                </c:pt>
                <c:pt idx="105">
                  <c:v>11225.3</c:v>
                </c:pt>
                <c:pt idx="106">
                  <c:v>11223.4</c:v>
                </c:pt>
                <c:pt idx="107">
                  <c:v>11222</c:v>
                </c:pt>
                <c:pt idx="108">
                  <c:v>11221.8</c:v>
                </c:pt>
                <c:pt idx="109">
                  <c:v>11223.8</c:v>
                </c:pt>
                <c:pt idx="110">
                  <c:v>11229.9</c:v>
                </c:pt>
                <c:pt idx="111">
                  <c:v>11243.3</c:v>
                </c:pt>
                <c:pt idx="112">
                  <c:v>11268.7</c:v>
                </c:pt>
                <c:pt idx="113">
                  <c:v>11312.8</c:v>
                </c:pt>
                <c:pt idx="114">
                  <c:v>11386.4</c:v>
                </c:pt>
                <c:pt idx="115">
                  <c:v>11504.2</c:v>
                </c:pt>
                <c:pt idx="116">
                  <c:v>11687</c:v>
                </c:pt>
                <c:pt idx="117">
                  <c:v>11963.3</c:v>
                </c:pt>
                <c:pt idx="118">
                  <c:v>12370.7</c:v>
                </c:pt>
                <c:pt idx="119">
                  <c:v>12957.4</c:v>
                </c:pt>
                <c:pt idx="120">
                  <c:v>13783.9</c:v>
                </c:pt>
                <c:pt idx="121">
                  <c:v>14923.4</c:v>
                </c:pt>
                <c:pt idx="122">
                  <c:v>16460.3</c:v>
                </c:pt>
                <c:pt idx="123">
                  <c:v>18488</c:v>
                </c:pt>
                <c:pt idx="124">
                  <c:v>21103.4</c:v>
                </c:pt>
                <c:pt idx="125">
                  <c:v>24397.2</c:v>
                </c:pt>
                <c:pt idx="126">
                  <c:v>28441.4</c:v>
                </c:pt>
                <c:pt idx="127">
                  <c:v>33273.9</c:v>
                </c:pt>
                <c:pt idx="128">
                  <c:v>38877.7</c:v>
                </c:pt>
                <c:pt idx="129">
                  <c:v>45161.8</c:v>
                </c:pt>
                <c:pt idx="130">
                  <c:v>51943.9</c:v>
                </c:pt>
                <c:pt idx="131">
                  <c:v>58942.4</c:v>
                </c:pt>
                <c:pt idx="132">
                  <c:v>65780.8</c:v>
                </c:pt>
                <c:pt idx="133">
                  <c:v>72013</c:v>
                </c:pt>
                <c:pt idx="134">
                  <c:v>77167.5</c:v>
                </c:pt>
                <c:pt idx="135">
                  <c:v>80808.5</c:v>
                </c:pt>
                <c:pt idx="136">
                  <c:v>82603.1</c:v>
                </c:pt>
                <c:pt idx="137">
                  <c:v>82376.8</c:v>
                </c:pt>
                <c:pt idx="138">
                  <c:v>80146.5</c:v>
                </c:pt>
                <c:pt idx="139">
                  <c:v>76116.3</c:v>
                </c:pt>
                <c:pt idx="140">
                  <c:v>70642</c:v>
                </c:pt>
                <c:pt idx="141">
                  <c:v>64170.5</c:v>
                </c:pt>
                <c:pt idx="142">
                  <c:v>57173.9</c:v>
                </c:pt>
                <c:pt idx="143">
                  <c:v>50090.1</c:v>
                </c:pt>
                <c:pt idx="144">
                  <c:v>43281.4</c:v>
                </c:pt>
                <c:pt idx="145">
                  <c:v>37013</c:v>
                </c:pt>
                <c:pt idx="146">
                  <c:v>31451.1</c:v>
                </c:pt>
                <c:pt idx="147">
                  <c:v>26673.2</c:v>
                </c:pt>
                <c:pt idx="148">
                  <c:v>22685.3</c:v>
                </c:pt>
                <c:pt idx="149">
                  <c:v>19442.7</c:v>
                </c:pt>
                <c:pt idx="150">
                  <c:v>16868.8</c:v>
                </c:pt>
                <c:pt idx="151">
                  <c:v>14870.9</c:v>
                </c:pt>
                <c:pt idx="152">
                  <c:v>13352.2</c:v>
                </c:pt>
                <c:pt idx="153">
                  <c:v>12220.4</c:v>
                </c:pt>
                <c:pt idx="154">
                  <c:v>11392.5</c:v>
                </c:pt>
                <c:pt idx="155">
                  <c:v>10797.8</c:v>
                </c:pt>
                <c:pt idx="156">
                  <c:v>10377.7</c:v>
                </c:pt>
                <c:pt idx="157">
                  <c:v>10085.5</c:v>
                </c:pt>
                <c:pt idx="158">
                  <c:v>9885.31</c:v>
                </c:pt>
                <c:pt idx="159">
                  <c:v>9750.08</c:v>
                </c:pt>
                <c:pt idx="160">
                  <c:v>9659.75</c:v>
                </c:pt>
                <c:pt idx="161">
                  <c:v>9600.13</c:v>
                </c:pt>
                <c:pt idx="162">
                  <c:v>9561.14</c:v>
                </c:pt>
                <c:pt idx="163">
                  <c:v>9535.76</c:v>
                </c:pt>
                <c:pt idx="164">
                  <c:v>9519.26</c:v>
                </c:pt>
                <c:pt idx="165">
                  <c:v>9508.54</c:v>
                </c:pt>
                <c:pt idx="166">
                  <c:v>9501.47</c:v>
                </c:pt>
                <c:pt idx="167">
                  <c:v>9496.8</c:v>
                </c:pt>
                <c:pt idx="168">
                  <c:v>9493.66</c:v>
                </c:pt>
                <c:pt idx="169">
                  <c:v>9491.49</c:v>
                </c:pt>
                <c:pt idx="170">
                  <c:v>9490.02</c:v>
                </c:pt>
                <c:pt idx="171">
                  <c:v>9488.93</c:v>
                </c:pt>
                <c:pt idx="172">
                  <c:v>9488.02</c:v>
                </c:pt>
                <c:pt idx="173">
                  <c:v>9487.33</c:v>
                </c:pt>
                <c:pt idx="174">
                  <c:v>9486.74</c:v>
                </c:pt>
                <c:pt idx="175">
                  <c:v>9486.19</c:v>
                </c:pt>
                <c:pt idx="176">
                  <c:v>9485.73</c:v>
                </c:pt>
                <c:pt idx="177">
                  <c:v>9485.3</c:v>
                </c:pt>
                <c:pt idx="178">
                  <c:v>9484.92</c:v>
                </c:pt>
                <c:pt idx="179">
                  <c:v>9484.57</c:v>
                </c:pt>
                <c:pt idx="180">
                  <c:v>9484.22</c:v>
                </c:pt>
                <c:pt idx="181">
                  <c:v>9483.94</c:v>
                </c:pt>
                <c:pt idx="182">
                  <c:v>9483.7</c:v>
                </c:pt>
                <c:pt idx="183">
                  <c:v>9483.46</c:v>
                </c:pt>
                <c:pt idx="184">
                  <c:v>9483.23</c:v>
                </c:pt>
                <c:pt idx="185">
                  <c:v>9483.01</c:v>
                </c:pt>
                <c:pt idx="186">
                  <c:v>9482.77</c:v>
                </c:pt>
                <c:pt idx="187">
                  <c:v>9482.53</c:v>
                </c:pt>
                <c:pt idx="188">
                  <c:v>9482.31</c:v>
                </c:pt>
                <c:pt idx="189">
                  <c:v>9482.17</c:v>
                </c:pt>
                <c:pt idx="190">
                  <c:v>9482.05</c:v>
                </c:pt>
                <c:pt idx="191">
                  <c:v>9481.94</c:v>
                </c:pt>
                <c:pt idx="192">
                  <c:v>9481.88</c:v>
                </c:pt>
                <c:pt idx="193">
                  <c:v>9481.81</c:v>
                </c:pt>
                <c:pt idx="194">
                  <c:v>9481.73</c:v>
                </c:pt>
                <c:pt idx="195">
                  <c:v>9481.64</c:v>
                </c:pt>
                <c:pt idx="196">
                  <c:v>9481.56</c:v>
                </c:pt>
                <c:pt idx="197">
                  <c:v>9481.47</c:v>
                </c:pt>
                <c:pt idx="198">
                  <c:v>9481.45</c:v>
                </c:pt>
                <c:pt idx="199">
                  <c:v>9481.42</c:v>
                </c:pt>
                <c:pt idx="200">
                  <c:v>9481.42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O!$F$1:$F$1</c:f>
              <c:strCache>
                <c:ptCount val="1"/>
                <c:pt idx="0">
                  <c:v>C-O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O!$A$2:$A$211</c:f>
              <c:numCache>
                <c:formatCode>General</c:formatCode>
                <c:ptCount val="210"/>
                <c:pt idx="0">
                  <c:v>545.08</c:v>
                </c:pt>
                <c:pt idx="1">
                  <c:v>544.98</c:v>
                </c:pt>
                <c:pt idx="2">
                  <c:v>544.88</c:v>
                </c:pt>
                <c:pt idx="3">
                  <c:v>544.78</c:v>
                </c:pt>
                <c:pt idx="4">
                  <c:v>544.68</c:v>
                </c:pt>
                <c:pt idx="5">
                  <c:v>544.58</c:v>
                </c:pt>
                <c:pt idx="6">
                  <c:v>544.48</c:v>
                </c:pt>
                <c:pt idx="7">
                  <c:v>544.38</c:v>
                </c:pt>
                <c:pt idx="8">
                  <c:v>544.28</c:v>
                </c:pt>
                <c:pt idx="9">
                  <c:v>544.18</c:v>
                </c:pt>
                <c:pt idx="10">
                  <c:v>544.08</c:v>
                </c:pt>
                <c:pt idx="11">
                  <c:v>543.98</c:v>
                </c:pt>
                <c:pt idx="12">
                  <c:v>543.88</c:v>
                </c:pt>
                <c:pt idx="13">
                  <c:v>543.78</c:v>
                </c:pt>
                <c:pt idx="14">
                  <c:v>543.68</c:v>
                </c:pt>
                <c:pt idx="15">
                  <c:v>543.58</c:v>
                </c:pt>
                <c:pt idx="16">
                  <c:v>543.48</c:v>
                </c:pt>
                <c:pt idx="17">
                  <c:v>543.38</c:v>
                </c:pt>
                <c:pt idx="18">
                  <c:v>543.28</c:v>
                </c:pt>
                <c:pt idx="19">
                  <c:v>543.18</c:v>
                </c:pt>
                <c:pt idx="20">
                  <c:v>543.08</c:v>
                </c:pt>
                <c:pt idx="21">
                  <c:v>542.98</c:v>
                </c:pt>
                <c:pt idx="22">
                  <c:v>542.88</c:v>
                </c:pt>
                <c:pt idx="23">
                  <c:v>542.78</c:v>
                </c:pt>
                <c:pt idx="24">
                  <c:v>542.68</c:v>
                </c:pt>
                <c:pt idx="25">
                  <c:v>542.58</c:v>
                </c:pt>
                <c:pt idx="26">
                  <c:v>542.48</c:v>
                </c:pt>
                <c:pt idx="27">
                  <c:v>542.38</c:v>
                </c:pt>
                <c:pt idx="28">
                  <c:v>542.28</c:v>
                </c:pt>
                <c:pt idx="29">
                  <c:v>542.18</c:v>
                </c:pt>
                <c:pt idx="30">
                  <c:v>542.08</c:v>
                </c:pt>
                <c:pt idx="31">
                  <c:v>541.98</c:v>
                </c:pt>
                <c:pt idx="32">
                  <c:v>541.88</c:v>
                </c:pt>
                <c:pt idx="33">
                  <c:v>541.78</c:v>
                </c:pt>
                <c:pt idx="34">
                  <c:v>541.68</c:v>
                </c:pt>
                <c:pt idx="35">
                  <c:v>541.58</c:v>
                </c:pt>
                <c:pt idx="36">
                  <c:v>541.48</c:v>
                </c:pt>
                <c:pt idx="37">
                  <c:v>541.38</c:v>
                </c:pt>
                <c:pt idx="38">
                  <c:v>541.28</c:v>
                </c:pt>
                <c:pt idx="39">
                  <c:v>541.18</c:v>
                </c:pt>
                <c:pt idx="40">
                  <c:v>541.08</c:v>
                </c:pt>
                <c:pt idx="41">
                  <c:v>540.98</c:v>
                </c:pt>
                <c:pt idx="42">
                  <c:v>540.88</c:v>
                </c:pt>
                <c:pt idx="43">
                  <c:v>540.78</c:v>
                </c:pt>
                <c:pt idx="44">
                  <c:v>540.68</c:v>
                </c:pt>
                <c:pt idx="45">
                  <c:v>540.58</c:v>
                </c:pt>
                <c:pt idx="46">
                  <c:v>540.48</c:v>
                </c:pt>
                <c:pt idx="47">
                  <c:v>540.38</c:v>
                </c:pt>
                <c:pt idx="48">
                  <c:v>540.28</c:v>
                </c:pt>
                <c:pt idx="49">
                  <c:v>540.18</c:v>
                </c:pt>
                <c:pt idx="50">
                  <c:v>540.08</c:v>
                </c:pt>
                <c:pt idx="51">
                  <c:v>539.98</c:v>
                </c:pt>
                <c:pt idx="52">
                  <c:v>539.88</c:v>
                </c:pt>
                <c:pt idx="53">
                  <c:v>539.78</c:v>
                </c:pt>
                <c:pt idx="54">
                  <c:v>539.68</c:v>
                </c:pt>
                <c:pt idx="55">
                  <c:v>539.58</c:v>
                </c:pt>
                <c:pt idx="56">
                  <c:v>539.48</c:v>
                </c:pt>
                <c:pt idx="57">
                  <c:v>539.38</c:v>
                </c:pt>
                <c:pt idx="58">
                  <c:v>539.28</c:v>
                </c:pt>
                <c:pt idx="59">
                  <c:v>539.18</c:v>
                </c:pt>
                <c:pt idx="60">
                  <c:v>539.08</c:v>
                </c:pt>
                <c:pt idx="61">
                  <c:v>538.98</c:v>
                </c:pt>
                <c:pt idx="62">
                  <c:v>538.88</c:v>
                </c:pt>
                <c:pt idx="63">
                  <c:v>538.78</c:v>
                </c:pt>
                <c:pt idx="64">
                  <c:v>538.68</c:v>
                </c:pt>
                <c:pt idx="65">
                  <c:v>538.58</c:v>
                </c:pt>
                <c:pt idx="66">
                  <c:v>538.48</c:v>
                </c:pt>
                <c:pt idx="67">
                  <c:v>538.38</c:v>
                </c:pt>
                <c:pt idx="68">
                  <c:v>538.28</c:v>
                </c:pt>
                <c:pt idx="69">
                  <c:v>538.18</c:v>
                </c:pt>
                <c:pt idx="70">
                  <c:v>538.08</c:v>
                </c:pt>
                <c:pt idx="71">
                  <c:v>537.98</c:v>
                </c:pt>
                <c:pt idx="72">
                  <c:v>537.88</c:v>
                </c:pt>
                <c:pt idx="73">
                  <c:v>537.78</c:v>
                </c:pt>
                <c:pt idx="74">
                  <c:v>537.68</c:v>
                </c:pt>
                <c:pt idx="75">
                  <c:v>537.58</c:v>
                </c:pt>
                <c:pt idx="76">
                  <c:v>537.48</c:v>
                </c:pt>
                <c:pt idx="77">
                  <c:v>537.38</c:v>
                </c:pt>
                <c:pt idx="78">
                  <c:v>537.28</c:v>
                </c:pt>
                <c:pt idx="79">
                  <c:v>537.18</c:v>
                </c:pt>
                <c:pt idx="80">
                  <c:v>537.08</c:v>
                </c:pt>
                <c:pt idx="81">
                  <c:v>536.98</c:v>
                </c:pt>
                <c:pt idx="82">
                  <c:v>536.88</c:v>
                </c:pt>
                <c:pt idx="83">
                  <c:v>536.78</c:v>
                </c:pt>
                <c:pt idx="84">
                  <c:v>536.68</c:v>
                </c:pt>
                <c:pt idx="85">
                  <c:v>536.58</c:v>
                </c:pt>
                <c:pt idx="86">
                  <c:v>536.48</c:v>
                </c:pt>
                <c:pt idx="87">
                  <c:v>536.38</c:v>
                </c:pt>
                <c:pt idx="88">
                  <c:v>536.28</c:v>
                </c:pt>
                <c:pt idx="89">
                  <c:v>536.18</c:v>
                </c:pt>
                <c:pt idx="90">
                  <c:v>536.08</c:v>
                </c:pt>
                <c:pt idx="91">
                  <c:v>535.98</c:v>
                </c:pt>
                <c:pt idx="92">
                  <c:v>535.88</c:v>
                </c:pt>
                <c:pt idx="93">
                  <c:v>535.78</c:v>
                </c:pt>
                <c:pt idx="94">
                  <c:v>535.68</c:v>
                </c:pt>
                <c:pt idx="95">
                  <c:v>535.58</c:v>
                </c:pt>
                <c:pt idx="96">
                  <c:v>535.48</c:v>
                </c:pt>
                <c:pt idx="97">
                  <c:v>535.38</c:v>
                </c:pt>
                <c:pt idx="98">
                  <c:v>535.28</c:v>
                </c:pt>
                <c:pt idx="99">
                  <c:v>535.18</c:v>
                </c:pt>
                <c:pt idx="100">
                  <c:v>535.08</c:v>
                </c:pt>
                <c:pt idx="101">
                  <c:v>534.98</c:v>
                </c:pt>
                <c:pt idx="102">
                  <c:v>534.88</c:v>
                </c:pt>
                <c:pt idx="103">
                  <c:v>534.78</c:v>
                </c:pt>
                <c:pt idx="104">
                  <c:v>534.68</c:v>
                </c:pt>
                <c:pt idx="105">
                  <c:v>534.58</c:v>
                </c:pt>
                <c:pt idx="106">
                  <c:v>534.48</c:v>
                </c:pt>
                <c:pt idx="107">
                  <c:v>534.38</c:v>
                </c:pt>
                <c:pt idx="108">
                  <c:v>534.28</c:v>
                </c:pt>
                <c:pt idx="109">
                  <c:v>534.18</c:v>
                </c:pt>
                <c:pt idx="110">
                  <c:v>534.08</c:v>
                </c:pt>
                <c:pt idx="111">
                  <c:v>533.98</c:v>
                </c:pt>
                <c:pt idx="112">
                  <c:v>533.88</c:v>
                </c:pt>
                <c:pt idx="113">
                  <c:v>533.78</c:v>
                </c:pt>
                <c:pt idx="114">
                  <c:v>533.68</c:v>
                </c:pt>
                <c:pt idx="115">
                  <c:v>533.58</c:v>
                </c:pt>
                <c:pt idx="116">
                  <c:v>533.48</c:v>
                </c:pt>
                <c:pt idx="117">
                  <c:v>533.38</c:v>
                </c:pt>
                <c:pt idx="118">
                  <c:v>533.28</c:v>
                </c:pt>
                <c:pt idx="119">
                  <c:v>533.18</c:v>
                </c:pt>
                <c:pt idx="120">
                  <c:v>533.08</c:v>
                </c:pt>
                <c:pt idx="121">
                  <c:v>532.98</c:v>
                </c:pt>
                <c:pt idx="122">
                  <c:v>532.88</c:v>
                </c:pt>
                <c:pt idx="123">
                  <c:v>532.78</c:v>
                </c:pt>
                <c:pt idx="124">
                  <c:v>532.68</c:v>
                </c:pt>
                <c:pt idx="125">
                  <c:v>532.58</c:v>
                </c:pt>
                <c:pt idx="126">
                  <c:v>532.48</c:v>
                </c:pt>
                <c:pt idx="127">
                  <c:v>532.38</c:v>
                </c:pt>
                <c:pt idx="128">
                  <c:v>532.28</c:v>
                </c:pt>
                <c:pt idx="129">
                  <c:v>532.18</c:v>
                </c:pt>
                <c:pt idx="130">
                  <c:v>532.08</c:v>
                </c:pt>
                <c:pt idx="131">
                  <c:v>531.98</c:v>
                </c:pt>
                <c:pt idx="132">
                  <c:v>531.88</c:v>
                </c:pt>
                <c:pt idx="133">
                  <c:v>531.78</c:v>
                </c:pt>
                <c:pt idx="134">
                  <c:v>531.68</c:v>
                </c:pt>
                <c:pt idx="135">
                  <c:v>531.58</c:v>
                </c:pt>
                <c:pt idx="136">
                  <c:v>531.48</c:v>
                </c:pt>
                <c:pt idx="137">
                  <c:v>531.38</c:v>
                </c:pt>
                <c:pt idx="138">
                  <c:v>531.28</c:v>
                </c:pt>
                <c:pt idx="139">
                  <c:v>531.18</c:v>
                </c:pt>
                <c:pt idx="140">
                  <c:v>531.08</c:v>
                </c:pt>
                <c:pt idx="141">
                  <c:v>530.98</c:v>
                </c:pt>
                <c:pt idx="142">
                  <c:v>530.88</c:v>
                </c:pt>
                <c:pt idx="143">
                  <c:v>530.78</c:v>
                </c:pt>
                <c:pt idx="144">
                  <c:v>530.68</c:v>
                </c:pt>
                <c:pt idx="145">
                  <c:v>530.58</c:v>
                </c:pt>
                <c:pt idx="146">
                  <c:v>530.48</c:v>
                </c:pt>
                <c:pt idx="147">
                  <c:v>530.38</c:v>
                </c:pt>
                <c:pt idx="148">
                  <c:v>530.28</c:v>
                </c:pt>
                <c:pt idx="149">
                  <c:v>530.18</c:v>
                </c:pt>
                <c:pt idx="150">
                  <c:v>530.08</c:v>
                </c:pt>
                <c:pt idx="151">
                  <c:v>529.98</c:v>
                </c:pt>
                <c:pt idx="152">
                  <c:v>529.88</c:v>
                </c:pt>
                <c:pt idx="153">
                  <c:v>529.78</c:v>
                </c:pt>
                <c:pt idx="154">
                  <c:v>529.68</c:v>
                </c:pt>
                <c:pt idx="155">
                  <c:v>529.58</c:v>
                </c:pt>
                <c:pt idx="156">
                  <c:v>529.48</c:v>
                </c:pt>
                <c:pt idx="157">
                  <c:v>529.38</c:v>
                </c:pt>
                <c:pt idx="158">
                  <c:v>529.28</c:v>
                </c:pt>
                <c:pt idx="159">
                  <c:v>529.18</c:v>
                </c:pt>
                <c:pt idx="160">
                  <c:v>529.08</c:v>
                </c:pt>
                <c:pt idx="161">
                  <c:v>528.98</c:v>
                </c:pt>
                <c:pt idx="162">
                  <c:v>528.88</c:v>
                </c:pt>
                <c:pt idx="163">
                  <c:v>528.78</c:v>
                </c:pt>
                <c:pt idx="164">
                  <c:v>528.68</c:v>
                </c:pt>
                <c:pt idx="165">
                  <c:v>528.58</c:v>
                </c:pt>
                <c:pt idx="166">
                  <c:v>528.48</c:v>
                </c:pt>
                <c:pt idx="167">
                  <c:v>528.38</c:v>
                </c:pt>
                <c:pt idx="168">
                  <c:v>528.28</c:v>
                </c:pt>
                <c:pt idx="169">
                  <c:v>528.18</c:v>
                </c:pt>
                <c:pt idx="170">
                  <c:v>528.08</c:v>
                </c:pt>
                <c:pt idx="171">
                  <c:v>527.98</c:v>
                </c:pt>
                <c:pt idx="172">
                  <c:v>527.88</c:v>
                </c:pt>
                <c:pt idx="173">
                  <c:v>527.78</c:v>
                </c:pt>
                <c:pt idx="174">
                  <c:v>527.68</c:v>
                </c:pt>
                <c:pt idx="175">
                  <c:v>527.58</c:v>
                </c:pt>
                <c:pt idx="176">
                  <c:v>527.48</c:v>
                </c:pt>
                <c:pt idx="177">
                  <c:v>527.38</c:v>
                </c:pt>
                <c:pt idx="178">
                  <c:v>527.28</c:v>
                </c:pt>
                <c:pt idx="179">
                  <c:v>527.18</c:v>
                </c:pt>
                <c:pt idx="180">
                  <c:v>527.08</c:v>
                </c:pt>
                <c:pt idx="181">
                  <c:v>526.98</c:v>
                </c:pt>
                <c:pt idx="182">
                  <c:v>526.88</c:v>
                </c:pt>
                <c:pt idx="183">
                  <c:v>526.78</c:v>
                </c:pt>
                <c:pt idx="184">
                  <c:v>526.68</c:v>
                </c:pt>
                <c:pt idx="185">
                  <c:v>526.58</c:v>
                </c:pt>
                <c:pt idx="186">
                  <c:v>526.48</c:v>
                </c:pt>
                <c:pt idx="187">
                  <c:v>526.38</c:v>
                </c:pt>
                <c:pt idx="188">
                  <c:v>526.28</c:v>
                </c:pt>
                <c:pt idx="189">
                  <c:v>526.18</c:v>
                </c:pt>
                <c:pt idx="190">
                  <c:v>526.08</c:v>
                </c:pt>
                <c:pt idx="191">
                  <c:v>525.98</c:v>
                </c:pt>
                <c:pt idx="192">
                  <c:v>525.88</c:v>
                </c:pt>
                <c:pt idx="193">
                  <c:v>525.78</c:v>
                </c:pt>
                <c:pt idx="194">
                  <c:v>525.68</c:v>
                </c:pt>
                <c:pt idx="195">
                  <c:v>525.58</c:v>
                </c:pt>
                <c:pt idx="196">
                  <c:v>525.48</c:v>
                </c:pt>
                <c:pt idx="197">
                  <c:v>525.38</c:v>
                </c:pt>
                <c:pt idx="198">
                  <c:v>525.28</c:v>
                </c:pt>
                <c:pt idx="199">
                  <c:v>525.18</c:v>
                </c:pt>
                <c:pt idx="200">
                  <c:v>525.08</c:v>
                </c:pt>
              </c:numCache>
            </c:numRef>
          </c:cat>
          <c:val>
            <c:numRef>
              <c:f>O!$F$2:$F$211</c:f>
              <c:numCache>
                <c:formatCode>General</c:formatCode>
                <c:ptCount val="210"/>
                <c:pt idx="0">
                  <c:v>18697.2</c:v>
                </c:pt>
                <c:pt idx="1">
                  <c:v>18673.3</c:v>
                </c:pt>
                <c:pt idx="2">
                  <c:v>18657.7</c:v>
                </c:pt>
                <c:pt idx="3">
                  <c:v>18331.4</c:v>
                </c:pt>
                <c:pt idx="4">
                  <c:v>18160.6</c:v>
                </c:pt>
                <c:pt idx="5">
                  <c:v>17986.2</c:v>
                </c:pt>
                <c:pt idx="6">
                  <c:v>17826.7</c:v>
                </c:pt>
                <c:pt idx="7">
                  <c:v>17686.8</c:v>
                </c:pt>
                <c:pt idx="8">
                  <c:v>17592.8</c:v>
                </c:pt>
                <c:pt idx="9">
                  <c:v>17492.9</c:v>
                </c:pt>
                <c:pt idx="10">
                  <c:v>17421.6</c:v>
                </c:pt>
                <c:pt idx="11">
                  <c:v>17339.7</c:v>
                </c:pt>
                <c:pt idx="12">
                  <c:v>17271.2</c:v>
                </c:pt>
                <c:pt idx="13">
                  <c:v>17176.9</c:v>
                </c:pt>
                <c:pt idx="14">
                  <c:v>17079.3</c:v>
                </c:pt>
                <c:pt idx="15">
                  <c:v>16939.3</c:v>
                </c:pt>
                <c:pt idx="16">
                  <c:v>16793.7</c:v>
                </c:pt>
                <c:pt idx="17">
                  <c:v>16612.7</c:v>
                </c:pt>
                <c:pt idx="18">
                  <c:v>16435.2</c:v>
                </c:pt>
                <c:pt idx="19">
                  <c:v>16386.5</c:v>
                </c:pt>
                <c:pt idx="20">
                  <c:v>16229.7</c:v>
                </c:pt>
                <c:pt idx="21">
                  <c:v>16167.5</c:v>
                </c:pt>
                <c:pt idx="22">
                  <c:v>16158.2</c:v>
                </c:pt>
                <c:pt idx="23">
                  <c:v>16087.4</c:v>
                </c:pt>
                <c:pt idx="24">
                  <c:v>15961.8</c:v>
                </c:pt>
                <c:pt idx="25">
                  <c:v>15851.7</c:v>
                </c:pt>
                <c:pt idx="26">
                  <c:v>15695.6</c:v>
                </c:pt>
                <c:pt idx="27">
                  <c:v>15627.7</c:v>
                </c:pt>
                <c:pt idx="28">
                  <c:v>15620.7</c:v>
                </c:pt>
                <c:pt idx="29">
                  <c:v>15563.4</c:v>
                </c:pt>
                <c:pt idx="30">
                  <c:v>15500.5</c:v>
                </c:pt>
                <c:pt idx="31">
                  <c:v>15401</c:v>
                </c:pt>
                <c:pt idx="32">
                  <c:v>15251.6</c:v>
                </c:pt>
                <c:pt idx="33">
                  <c:v>15107.5</c:v>
                </c:pt>
                <c:pt idx="34">
                  <c:v>15016.1</c:v>
                </c:pt>
                <c:pt idx="35">
                  <c:v>14962.5</c:v>
                </c:pt>
                <c:pt idx="36">
                  <c:v>14913.8</c:v>
                </c:pt>
                <c:pt idx="37">
                  <c:v>14909</c:v>
                </c:pt>
                <c:pt idx="38">
                  <c:v>14887.9</c:v>
                </c:pt>
                <c:pt idx="39">
                  <c:v>14846.7</c:v>
                </c:pt>
                <c:pt idx="40">
                  <c:v>14772.9</c:v>
                </c:pt>
                <c:pt idx="41">
                  <c:v>14711</c:v>
                </c:pt>
                <c:pt idx="42">
                  <c:v>14616.6</c:v>
                </c:pt>
                <c:pt idx="43">
                  <c:v>14528.5</c:v>
                </c:pt>
                <c:pt idx="44">
                  <c:v>14463.5</c:v>
                </c:pt>
                <c:pt idx="45">
                  <c:v>14402.1</c:v>
                </c:pt>
                <c:pt idx="46">
                  <c:v>14351.1</c:v>
                </c:pt>
                <c:pt idx="47">
                  <c:v>14328.2</c:v>
                </c:pt>
                <c:pt idx="48">
                  <c:v>14315.5</c:v>
                </c:pt>
                <c:pt idx="49">
                  <c:v>14259.5</c:v>
                </c:pt>
                <c:pt idx="50">
                  <c:v>14173.9</c:v>
                </c:pt>
                <c:pt idx="51">
                  <c:v>14050.2</c:v>
                </c:pt>
                <c:pt idx="52">
                  <c:v>13890.6</c:v>
                </c:pt>
                <c:pt idx="53">
                  <c:v>13710.9</c:v>
                </c:pt>
                <c:pt idx="54">
                  <c:v>13508.6</c:v>
                </c:pt>
                <c:pt idx="55">
                  <c:v>13310.2</c:v>
                </c:pt>
                <c:pt idx="56">
                  <c:v>13141.6</c:v>
                </c:pt>
                <c:pt idx="57">
                  <c:v>13006.3</c:v>
                </c:pt>
                <c:pt idx="58">
                  <c:v>12875.1</c:v>
                </c:pt>
                <c:pt idx="59">
                  <c:v>12788.1</c:v>
                </c:pt>
                <c:pt idx="60">
                  <c:v>12750.7</c:v>
                </c:pt>
                <c:pt idx="61">
                  <c:v>12698.2</c:v>
                </c:pt>
                <c:pt idx="62">
                  <c:v>12611.9</c:v>
                </c:pt>
                <c:pt idx="63">
                  <c:v>12471.5</c:v>
                </c:pt>
                <c:pt idx="64">
                  <c:v>12331.7</c:v>
                </c:pt>
                <c:pt idx="65">
                  <c:v>12265.2</c:v>
                </c:pt>
                <c:pt idx="66">
                  <c:v>12128</c:v>
                </c:pt>
                <c:pt idx="67">
                  <c:v>12035.5</c:v>
                </c:pt>
                <c:pt idx="68">
                  <c:v>11922.7</c:v>
                </c:pt>
                <c:pt idx="69">
                  <c:v>11886.3</c:v>
                </c:pt>
                <c:pt idx="70">
                  <c:v>11784.4</c:v>
                </c:pt>
                <c:pt idx="71">
                  <c:v>11677.9</c:v>
                </c:pt>
                <c:pt idx="72">
                  <c:v>11559</c:v>
                </c:pt>
                <c:pt idx="73">
                  <c:v>11527.1</c:v>
                </c:pt>
                <c:pt idx="74">
                  <c:v>11384.7</c:v>
                </c:pt>
                <c:pt idx="75">
                  <c:v>11341.1</c:v>
                </c:pt>
                <c:pt idx="76">
                  <c:v>11318.1</c:v>
                </c:pt>
                <c:pt idx="77">
                  <c:v>11284.3</c:v>
                </c:pt>
                <c:pt idx="78">
                  <c:v>11268.3</c:v>
                </c:pt>
                <c:pt idx="79">
                  <c:v>11268.3</c:v>
                </c:pt>
                <c:pt idx="80">
                  <c:v>11263.6</c:v>
                </c:pt>
                <c:pt idx="81">
                  <c:v>11258.7</c:v>
                </c:pt>
                <c:pt idx="82">
                  <c:v>11253.4</c:v>
                </c:pt>
                <c:pt idx="83">
                  <c:v>11249.3</c:v>
                </c:pt>
                <c:pt idx="84">
                  <c:v>11247.2</c:v>
                </c:pt>
                <c:pt idx="85">
                  <c:v>11246.2</c:v>
                </c:pt>
                <c:pt idx="86">
                  <c:v>11246.6</c:v>
                </c:pt>
                <c:pt idx="87">
                  <c:v>11250.2</c:v>
                </c:pt>
                <c:pt idx="88">
                  <c:v>11255.6</c:v>
                </c:pt>
                <c:pt idx="89">
                  <c:v>11263.5</c:v>
                </c:pt>
                <c:pt idx="90">
                  <c:v>11275.2</c:v>
                </c:pt>
                <c:pt idx="91">
                  <c:v>11292</c:v>
                </c:pt>
                <c:pt idx="92">
                  <c:v>11316</c:v>
                </c:pt>
                <c:pt idx="93">
                  <c:v>11350</c:v>
                </c:pt>
                <c:pt idx="94">
                  <c:v>11397.7</c:v>
                </c:pt>
                <c:pt idx="95">
                  <c:v>11463.8</c:v>
                </c:pt>
                <c:pt idx="96">
                  <c:v>11554.6</c:v>
                </c:pt>
                <c:pt idx="97">
                  <c:v>11677.8</c:v>
                </c:pt>
                <c:pt idx="98">
                  <c:v>11843.3</c:v>
                </c:pt>
                <c:pt idx="99">
                  <c:v>12063.2</c:v>
                </c:pt>
                <c:pt idx="100">
                  <c:v>12352.5</c:v>
                </c:pt>
                <c:pt idx="101">
                  <c:v>12728.8</c:v>
                </c:pt>
                <c:pt idx="102">
                  <c:v>13212.8</c:v>
                </c:pt>
                <c:pt idx="103">
                  <c:v>13828.3</c:v>
                </c:pt>
                <c:pt idx="104">
                  <c:v>14601.9</c:v>
                </c:pt>
                <c:pt idx="105">
                  <c:v>15562.6</c:v>
                </c:pt>
                <c:pt idx="106">
                  <c:v>16740.9</c:v>
                </c:pt>
                <c:pt idx="107">
                  <c:v>18167.4</c:v>
                </c:pt>
                <c:pt idx="108">
                  <c:v>19871.1</c:v>
                </c:pt>
                <c:pt idx="109">
                  <c:v>21877.1</c:v>
                </c:pt>
                <c:pt idx="110">
                  <c:v>24203.3</c:v>
                </c:pt>
                <c:pt idx="111">
                  <c:v>26857.3</c:v>
                </c:pt>
                <c:pt idx="112">
                  <c:v>29832.3</c:v>
                </c:pt>
                <c:pt idx="113">
                  <c:v>33103.4</c:v>
                </c:pt>
                <c:pt idx="114">
                  <c:v>36624.5</c:v>
                </c:pt>
                <c:pt idx="115">
                  <c:v>40325.5</c:v>
                </c:pt>
                <c:pt idx="116">
                  <c:v>44111.3</c:v>
                </c:pt>
                <c:pt idx="117">
                  <c:v>47863.8</c:v>
                </c:pt>
                <c:pt idx="118">
                  <c:v>51445.6</c:v>
                </c:pt>
                <c:pt idx="119">
                  <c:v>54707.2</c:v>
                </c:pt>
                <c:pt idx="120">
                  <c:v>57497.9</c:v>
                </c:pt>
                <c:pt idx="121">
                  <c:v>59677.2</c:v>
                </c:pt>
                <c:pt idx="122">
                  <c:v>61128.1</c:v>
                </c:pt>
                <c:pt idx="123">
                  <c:v>61768.6</c:v>
                </c:pt>
                <c:pt idx="124">
                  <c:v>61560.5</c:v>
                </c:pt>
                <c:pt idx="125">
                  <c:v>60513.3</c:v>
                </c:pt>
                <c:pt idx="126">
                  <c:v>58683.1</c:v>
                </c:pt>
                <c:pt idx="127">
                  <c:v>56167.5</c:v>
                </c:pt>
                <c:pt idx="128">
                  <c:v>53094.2</c:v>
                </c:pt>
                <c:pt idx="129">
                  <c:v>49609</c:v>
                </c:pt>
                <c:pt idx="130">
                  <c:v>45863.4</c:v>
                </c:pt>
                <c:pt idx="131">
                  <c:v>42003.1</c:v>
                </c:pt>
                <c:pt idx="132">
                  <c:v>38158.6</c:v>
                </c:pt>
                <c:pt idx="133">
                  <c:v>34439.5</c:v>
                </c:pt>
                <c:pt idx="134">
                  <c:v>30931.4</c:v>
                </c:pt>
                <c:pt idx="135">
                  <c:v>27695.2</c:v>
                </c:pt>
                <c:pt idx="136">
                  <c:v>24769.2</c:v>
                </c:pt>
                <c:pt idx="137">
                  <c:v>22171.1</c:v>
                </c:pt>
                <c:pt idx="138">
                  <c:v>19902.6</c:v>
                </c:pt>
                <c:pt idx="139">
                  <c:v>17952.2</c:v>
                </c:pt>
                <c:pt idx="140">
                  <c:v>16299.8</c:v>
                </c:pt>
                <c:pt idx="141">
                  <c:v>14918.9</c:v>
                </c:pt>
                <c:pt idx="142">
                  <c:v>13779.8</c:v>
                </c:pt>
                <c:pt idx="143">
                  <c:v>12851.6</c:v>
                </c:pt>
                <c:pt idx="144">
                  <c:v>12104.4</c:v>
                </c:pt>
                <c:pt idx="145">
                  <c:v>11509.2</c:v>
                </c:pt>
                <c:pt idx="146">
                  <c:v>11040.4</c:v>
                </c:pt>
                <c:pt idx="147">
                  <c:v>10674.6</c:v>
                </c:pt>
                <c:pt idx="148">
                  <c:v>10391.8</c:v>
                </c:pt>
                <c:pt idx="149">
                  <c:v>10175.1</c:v>
                </c:pt>
                <c:pt idx="150">
                  <c:v>10010.2</c:v>
                </c:pt>
                <c:pt idx="151">
                  <c:v>9885.46</c:v>
                </c:pt>
                <c:pt idx="152">
                  <c:v>9791.51</c:v>
                </c:pt>
                <c:pt idx="153">
                  <c:v>9720.82</c:v>
                </c:pt>
                <c:pt idx="154">
                  <c:v>9667.53</c:v>
                </c:pt>
                <c:pt idx="155">
                  <c:v>9627.26</c:v>
                </c:pt>
                <c:pt idx="156">
                  <c:v>9596.56</c:v>
                </c:pt>
                <c:pt idx="157">
                  <c:v>9572.87</c:v>
                </c:pt>
                <c:pt idx="158">
                  <c:v>9554.48</c:v>
                </c:pt>
                <c:pt idx="159">
                  <c:v>9540.1</c:v>
                </c:pt>
                <c:pt idx="160">
                  <c:v>9528.67</c:v>
                </c:pt>
                <c:pt idx="161">
                  <c:v>9519.68</c:v>
                </c:pt>
                <c:pt idx="162">
                  <c:v>9512.59</c:v>
                </c:pt>
                <c:pt idx="163">
                  <c:v>9506.95</c:v>
                </c:pt>
                <c:pt idx="164">
                  <c:v>9502.46</c:v>
                </c:pt>
                <c:pt idx="165">
                  <c:v>9498.91</c:v>
                </c:pt>
                <c:pt idx="166">
                  <c:v>9496.04</c:v>
                </c:pt>
                <c:pt idx="167">
                  <c:v>9493.8</c:v>
                </c:pt>
                <c:pt idx="168">
                  <c:v>9492.03</c:v>
                </c:pt>
                <c:pt idx="169">
                  <c:v>9490.62</c:v>
                </c:pt>
                <c:pt idx="170">
                  <c:v>9489.56</c:v>
                </c:pt>
                <c:pt idx="171">
                  <c:v>9488.7</c:v>
                </c:pt>
                <c:pt idx="172">
                  <c:v>9487.91</c:v>
                </c:pt>
                <c:pt idx="173">
                  <c:v>9487.28</c:v>
                </c:pt>
                <c:pt idx="174">
                  <c:v>9486.72</c:v>
                </c:pt>
                <c:pt idx="175">
                  <c:v>9486.18</c:v>
                </c:pt>
                <c:pt idx="176">
                  <c:v>9485.72</c:v>
                </c:pt>
                <c:pt idx="177">
                  <c:v>9485.3</c:v>
                </c:pt>
                <c:pt idx="178">
                  <c:v>9484.92</c:v>
                </c:pt>
                <c:pt idx="179">
                  <c:v>9484.57</c:v>
                </c:pt>
                <c:pt idx="180">
                  <c:v>9484.22</c:v>
                </c:pt>
                <c:pt idx="181">
                  <c:v>9483.94</c:v>
                </c:pt>
                <c:pt idx="182">
                  <c:v>9483.7</c:v>
                </c:pt>
                <c:pt idx="183">
                  <c:v>9483.46</c:v>
                </c:pt>
                <c:pt idx="184">
                  <c:v>9483.23</c:v>
                </c:pt>
                <c:pt idx="185">
                  <c:v>9483.01</c:v>
                </c:pt>
                <c:pt idx="186">
                  <c:v>9482.77</c:v>
                </c:pt>
                <c:pt idx="187">
                  <c:v>9482.53</c:v>
                </c:pt>
                <c:pt idx="188">
                  <c:v>9482.31</c:v>
                </c:pt>
                <c:pt idx="189">
                  <c:v>9482.17</c:v>
                </c:pt>
                <c:pt idx="190">
                  <c:v>9482.05</c:v>
                </c:pt>
                <c:pt idx="191">
                  <c:v>9481.94</c:v>
                </c:pt>
                <c:pt idx="192">
                  <c:v>9481.88</c:v>
                </c:pt>
                <c:pt idx="193">
                  <c:v>9481.81</c:v>
                </c:pt>
                <c:pt idx="194">
                  <c:v>9481.73</c:v>
                </c:pt>
                <c:pt idx="195">
                  <c:v>9481.64</c:v>
                </c:pt>
                <c:pt idx="196">
                  <c:v>9481.56</c:v>
                </c:pt>
                <c:pt idx="197">
                  <c:v>9481.47</c:v>
                </c:pt>
                <c:pt idx="198">
                  <c:v>9481.45</c:v>
                </c:pt>
                <c:pt idx="199">
                  <c:v>9481.42</c:v>
                </c:pt>
                <c:pt idx="200">
                  <c:v>9481.42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O!$G$1:$G$1</c:f>
              <c:strCache>
                <c:ptCount val="1"/>
                <c:pt idx="0">
                  <c:v>Mn-O</c:v>
                </c:pt>
              </c:strCache>
            </c:strRef>
          </c:tx>
          <c:spPr>
            <a:ln w="19050" cap="rnd">
              <a:solidFill>
                <a:srgbClr val="E7713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O!$A$2:$A$211</c:f>
              <c:numCache>
                <c:formatCode>General</c:formatCode>
                <c:ptCount val="210"/>
                <c:pt idx="0">
                  <c:v>545.08</c:v>
                </c:pt>
                <c:pt idx="1">
                  <c:v>544.98</c:v>
                </c:pt>
                <c:pt idx="2">
                  <c:v>544.88</c:v>
                </c:pt>
                <c:pt idx="3">
                  <c:v>544.78</c:v>
                </c:pt>
                <c:pt idx="4">
                  <c:v>544.68</c:v>
                </c:pt>
                <c:pt idx="5">
                  <c:v>544.58</c:v>
                </c:pt>
                <c:pt idx="6">
                  <c:v>544.48</c:v>
                </c:pt>
                <c:pt idx="7">
                  <c:v>544.38</c:v>
                </c:pt>
                <c:pt idx="8">
                  <c:v>544.28</c:v>
                </c:pt>
                <c:pt idx="9">
                  <c:v>544.18</c:v>
                </c:pt>
                <c:pt idx="10">
                  <c:v>544.08</c:v>
                </c:pt>
                <c:pt idx="11">
                  <c:v>543.98</c:v>
                </c:pt>
                <c:pt idx="12">
                  <c:v>543.88</c:v>
                </c:pt>
                <c:pt idx="13">
                  <c:v>543.78</c:v>
                </c:pt>
                <c:pt idx="14">
                  <c:v>543.68</c:v>
                </c:pt>
                <c:pt idx="15">
                  <c:v>543.58</c:v>
                </c:pt>
                <c:pt idx="16">
                  <c:v>543.48</c:v>
                </c:pt>
                <c:pt idx="17">
                  <c:v>543.38</c:v>
                </c:pt>
                <c:pt idx="18">
                  <c:v>543.28</c:v>
                </c:pt>
                <c:pt idx="19">
                  <c:v>543.18</c:v>
                </c:pt>
                <c:pt idx="20">
                  <c:v>543.08</c:v>
                </c:pt>
                <c:pt idx="21">
                  <c:v>542.98</c:v>
                </c:pt>
                <c:pt idx="22">
                  <c:v>542.88</c:v>
                </c:pt>
                <c:pt idx="23">
                  <c:v>542.78</c:v>
                </c:pt>
                <c:pt idx="24">
                  <c:v>542.68</c:v>
                </c:pt>
                <c:pt idx="25">
                  <c:v>542.58</c:v>
                </c:pt>
                <c:pt idx="26">
                  <c:v>542.48</c:v>
                </c:pt>
                <c:pt idx="27">
                  <c:v>542.38</c:v>
                </c:pt>
                <c:pt idx="28">
                  <c:v>542.28</c:v>
                </c:pt>
                <c:pt idx="29">
                  <c:v>542.18</c:v>
                </c:pt>
                <c:pt idx="30">
                  <c:v>542.08</c:v>
                </c:pt>
                <c:pt idx="31">
                  <c:v>541.98</c:v>
                </c:pt>
                <c:pt idx="32">
                  <c:v>541.88</c:v>
                </c:pt>
                <c:pt idx="33">
                  <c:v>541.78</c:v>
                </c:pt>
                <c:pt idx="34">
                  <c:v>541.68</c:v>
                </c:pt>
                <c:pt idx="35">
                  <c:v>541.58</c:v>
                </c:pt>
                <c:pt idx="36">
                  <c:v>541.48</c:v>
                </c:pt>
                <c:pt idx="37">
                  <c:v>541.38</c:v>
                </c:pt>
                <c:pt idx="38">
                  <c:v>541.28</c:v>
                </c:pt>
                <c:pt idx="39">
                  <c:v>541.18</c:v>
                </c:pt>
                <c:pt idx="40">
                  <c:v>541.08</c:v>
                </c:pt>
                <c:pt idx="41">
                  <c:v>540.98</c:v>
                </c:pt>
                <c:pt idx="42">
                  <c:v>540.88</c:v>
                </c:pt>
                <c:pt idx="43">
                  <c:v>540.78</c:v>
                </c:pt>
                <c:pt idx="44">
                  <c:v>540.68</c:v>
                </c:pt>
                <c:pt idx="45">
                  <c:v>540.58</c:v>
                </c:pt>
                <c:pt idx="46">
                  <c:v>540.48</c:v>
                </c:pt>
                <c:pt idx="47">
                  <c:v>540.38</c:v>
                </c:pt>
                <c:pt idx="48">
                  <c:v>540.28</c:v>
                </c:pt>
                <c:pt idx="49">
                  <c:v>540.18</c:v>
                </c:pt>
                <c:pt idx="50">
                  <c:v>540.08</c:v>
                </c:pt>
                <c:pt idx="51">
                  <c:v>539.98</c:v>
                </c:pt>
                <c:pt idx="52">
                  <c:v>539.88</c:v>
                </c:pt>
                <c:pt idx="53">
                  <c:v>539.78</c:v>
                </c:pt>
                <c:pt idx="54">
                  <c:v>539.68</c:v>
                </c:pt>
                <c:pt idx="55">
                  <c:v>539.58</c:v>
                </c:pt>
                <c:pt idx="56">
                  <c:v>539.48</c:v>
                </c:pt>
                <c:pt idx="57">
                  <c:v>539.38</c:v>
                </c:pt>
                <c:pt idx="58">
                  <c:v>539.28</c:v>
                </c:pt>
                <c:pt idx="59">
                  <c:v>539.18</c:v>
                </c:pt>
                <c:pt idx="60">
                  <c:v>539.08</c:v>
                </c:pt>
                <c:pt idx="61">
                  <c:v>538.98</c:v>
                </c:pt>
                <c:pt idx="62">
                  <c:v>538.88</c:v>
                </c:pt>
                <c:pt idx="63">
                  <c:v>538.78</c:v>
                </c:pt>
                <c:pt idx="64">
                  <c:v>538.68</c:v>
                </c:pt>
                <c:pt idx="65">
                  <c:v>538.58</c:v>
                </c:pt>
                <c:pt idx="66">
                  <c:v>538.48</c:v>
                </c:pt>
                <c:pt idx="67">
                  <c:v>538.38</c:v>
                </c:pt>
                <c:pt idx="68">
                  <c:v>538.28</c:v>
                </c:pt>
                <c:pt idx="69">
                  <c:v>538.18</c:v>
                </c:pt>
                <c:pt idx="70">
                  <c:v>538.08</c:v>
                </c:pt>
                <c:pt idx="71">
                  <c:v>537.98</c:v>
                </c:pt>
                <c:pt idx="72">
                  <c:v>537.88</c:v>
                </c:pt>
                <c:pt idx="73">
                  <c:v>537.78</c:v>
                </c:pt>
                <c:pt idx="74">
                  <c:v>537.68</c:v>
                </c:pt>
                <c:pt idx="75">
                  <c:v>537.58</c:v>
                </c:pt>
                <c:pt idx="76">
                  <c:v>537.48</c:v>
                </c:pt>
                <c:pt idx="77">
                  <c:v>537.38</c:v>
                </c:pt>
                <c:pt idx="78">
                  <c:v>537.28</c:v>
                </c:pt>
                <c:pt idx="79">
                  <c:v>537.18</c:v>
                </c:pt>
                <c:pt idx="80">
                  <c:v>537.08</c:v>
                </c:pt>
                <c:pt idx="81">
                  <c:v>536.98</c:v>
                </c:pt>
                <c:pt idx="82">
                  <c:v>536.88</c:v>
                </c:pt>
                <c:pt idx="83">
                  <c:v>536.78</c:v>
                </c:pt>
                <c:pt idx="84">
                  <c:v>536.68</c:v>
                </c:pt>
                <c:pt idx="85">
                  <c:v>536.58</c:v>
                </c:pt>
                <c:pt idx="86">
                  <c:v>536.48</c:v>
                </c:pt>
                <c:pt idx="87">
                  <c:v>536.38</c:v>
                </c:pt>
                <c:pt idx="88">
                  <c:v>536.28</c:v>
                </c:pt>
                <c:pt idx="89">
                  <c:v>536.18</c:v>
                </c:pt>
                <c:pt idx="90">
                  <c:v>536.08</c:v>
                </c:pt>
                <c:pt idx="91">
                  <c:v>535.98</c:v>
                </c:pt>
                <c:pt idx="92">
                  <c:v>535.88</c:v>
                </c:pt>
                <c:pt idx="93">
                  <c:v>535.78</c:v>
                </c:pt>
                <c:pt idx="94">
                  <c:v>535.68</c:v>
                </c:pt>
                <c:pt idx="95">
                  <c:v>535.58</c:v>
                </c:pt>
                <c:pt idx="96">
                  <c:v>535.48</c:v>
                </c:pt>
                <c:pt idx="97">
                  <c:v>535.38</c:v>
                </c:pt>
                <c:pt idx="98">
                  <c:v>535.28</c:v>
                </c:pt>
                <c:pt idx="99">
                  <c:v>535.18</c:v>
                </c:pt>
                <c:pt idx="100">
                  <c:v>535.08</c:v>
                </c:pt>
                <c:pt idx="101">
                  <c:v>534.98</c:v>
                </c:pt>
                <c:pt idx="102">
                  <c:v>534.88</c:v>
                </c:pt>
                <c:pt idx="103">
                  <c:v>534.78</c:v>
                </c:pt>
                <c:pt idx="104">
                  <c:v>534.68</c:v>
                </c:pt>
                <c:pt idx="105">
                  <c:v>534.58</c:v>
                </c:pt>
                <c:pt idx="106">
                  <c:v>534.48</c:v>
                </c:pt>
                <c:pt idx="107">
                  <c:v>534.38</c:v>
                </c:pt>
                <c:pt idx="108">
                  <c:v>534.28</c:v>
                </c:pt>
                <c:pt idx="109">
                  <c:v>534.18</c:v>
                </c:pt>
                <c:pt idx="110">
                  <c:v>534.08</c:v>
                </c:pt>
                <c:pt idx="111">
                  <c:v>533.98</c:v>
                </c:pt>
                <c:pt idx="112">
                  <c:v>533.88</c:v>
                </c:pt>
                <c:pt idx="113">
                  <c:v>533.78</c:v>
                </c:pt>
                <c:pt idx="114">
                  <c:v>533.68</c:v>
                </c:pt>
                <c:pt idx="115">
                  <c:v>533.58</c:v>
                </c:pt>
                <c:pt idx="116">
                  <c:v>533.48</c:v>
                </c:pt>
                <c:pt idx="117">
                  <c:v>533.38</c:v>
                </c:pt>
                <c:pt idx="118">
                  <c:v>533.28</c:v>
                </c:pt>
                <c:pt idx="119">
                  <c:v>533.18</c:v>
                </c:pt>
                <c:pt idx="120">
                  <c:v>533.08</c:v>
                </c:pt>
                <c:pt idx="121">
                  <c:v>532.98</c:v>
                </c:pt>
                <c:pt idx="122">
                  <c:v>532.88</c:v>
                </c:pt>
                <c:pt idx="123">
                  <c:v>532.78</c:v>
                </c:pt>
                <c:pt idx="124">
                  <c:v>532.68</c:v>
                </c:pt>
                <c:pt idx="125">
                  <c:v>532.58</c:v>
                </c:pt>
                <c:pt idx="126">
                  <c:v>532.48</c:v>
                </c:pt>
                <c:pt idx="127">
                  <c:v>532.38</c:v>
                </c:pt>
                <c:pt idx="128">
                  <c:v>532.28</c:v>
                </c:pt>
                <c:pt idx="129">
                  <c:v>532.18</c:v>
                </c:pt>
                <c:pt idx="130">
                  <c:v>532.08</c:v>
                </c:pt>
                <c:pt idx="131">
                  <c:v>531.98</c:v>
                </c:pt>
                <c:pt idx="132">
                  <c:v>531.88</c:v>
                </c:pt>
                <c:pt idx="133">
                  <c:v>531.78</c:v>
                </c:pt>
                <c:pt idx="134">
                  <c:v>531.68</c:v>
                </c:pt>
                <c:pt idx="135">
                  <c:v>531.58</c:v>
                </c:pt>
                <c:pt idx="136">
                  <c:v>531.48</c:v>
                </c:pt>
                <c:pt idx="137">
                  <c:v>531.38</c:v>
                </c:pt>
                <c:pt idx="138">
                  <c:v>531.28</c:v>
                </c:pt>
                <c:pt idx="139">
                  <c:v>531.18</c:v>
                </c:pt>
                <c:pt idx="140">
                  <c:v>531.08</c:v>
                </c:pt>
                <c:pt idx="141">
                  <c:v>530.98</c:v>
                </c:pt>
                <c:pt idx="142">
                  <c:v>530.88</c:v>
                </c:pt>
                <c:pt idx="143">
                  <c:v>530.78</c:v>
                </c:pt>
                <c:pt idx="144">
                  <c:v>530.68</c:v>
                </c:pt>
                <c:pt idx="145">
                  <c:v>530.58</c:v>
                </c:pt>
                <c:pt idx="146">
                  <c:v>530.48</c:v>
                </c:pt>
                <c:pt idx="147">
                  <c:v>530.38</c:v>
                </c:pt>
                <c:pt idx="148">
                  <c:v>530.28</c:v>
                </c:pt>
                <c:pt idx="149">
                  <c:v>530.18</c:v>
                </c:pt>
                <c:pt idx="150">
                  <c:v>530.08</c:v>
                </c:pt>
                <c:pt idx="151">
                  <c:v>529.98</c:v>
                </c:pt>
                <c:pt idx="152">
                  <c:v>529.88</c:v>
                </c:pt>
                <c:pt idx="153">
                  <c:v>529.78</c:v>
                </c:pt>
                <c:pt idx="154">
                  <c:v>529.68</c:v>
                </c:pt>
                <c:pt idx="155">
                  <c:v>529.58</c:v>
                </c:pt>
                <c:pt idx="156">
                  <c:v>529.48</c:v>
                </c:pt>
                <c:pt idx="157">
                  <c:v>529.38</c:v>
                </c:pt>
                <c:pt idx="158">
                  <c:v>529.28</c:v>
                </c:pt>
                <c:pt idx="159">
                  <c:v>529.18</c:v>
                </c:pt>
                <c:pt idx="160">
                  <c:v>529.08</c:v>
                </c:pt>
                <c:pt idx="161">
                  <c:v>528.98</c:v>
                </c:pt>
                <c:pt idx="162">
                  <c:v>528.88</c:v>
                </c:pt>
                <c:pt idx="163">
                  <c:v>528.78</c:v>
                </c:pt>
                <c:pt idx="164">
                  <c:v>528.68</c:v>
                </c:pt>
                <c:pt idx="165">
                  <c:v>528.58</c:v>
                </c:pt>
                <c:pt idx="166">
                  <c:v>528.48</c:v>
                </c:pt>
                <c:pt idx="167">
                  <c:v>528.38</c:v>
                </c:pt>
                <c:pt idx="168">
                  <c:v>528.28</c:v>
                </c:pt>
                <c:pt idx="169">
                  <c:v>528.18</c:v>
                </c:pt>
                <c:pt idx="170">
                  <c:v>528.08</c:v>
                </c:pt>
                <c:pt idx="171">
                  <c:v>527.98</c:v>
                </c:pt>
                <c:pt idx="172">
                  <c:v>527.88</c:v>
                </c:pt>
                <c:pt idx="173">
                  <c:v>527.78</c:v>
                </c:pt>
                <c:pt idx="174">
                  <c:v>527.68</c:v>
                </c:pt>
                <c:pt idx="175">
                  <c:v>527.58</c:v>
                </c:pt>
                <c:pt idx="176">
                  <c:v>527.48</c:v>
                </c:pt>
                <c:pt idx="177">
                  <c:v>527.38</c:v>
                </c:pt>
                <c:pt idx="178">
                  <c:v>527.28</c:v>
                </c:pt>
                <c:pt idx="179">
                  <c:v>527.18</c:v>
                </c:pt>
                <c:pt idx="180">
                  <c:v>527.08</c:v>
                </c:pt>
                <c:pt idx="181">
                  <c:v>526.98</c:v>
                </c:pt>
                <c:pt idx="182">
                  <c:v>526.88</c:v>
                </c:pt>
                <c:pt idx="183">
                  <c:v>526.78</c:v>
                </c:pt>
                <c:pt idx="184">
                  <c:v>526.68</c:v>
                </c:pt>
                <c:pt idx="185">
                  <c:v>526.58</c:v>
                </c:pt>
                <c:pt idx="186">
                  <c:v>526.48</c:v>
                </c:pt>
                <c:pt idx="187">
                  <c:v>526.38</c:v>
                </c:pt>
                <c:pt idx="188">
                  <c:v>526.28</c:v>
                </c:pt>
                <c:pt idx="189">
                  <c:v>526.18</c:v>
                </c:pt>
                <c:pt idx="190">
                  <c:v>526.08</c:v>
                </c:pt>
                <c:pt idx="191">
                  <c:v>525.98</c:v>
                </c:pt>
                <c:pt idx="192">
                  <c:v>525.88</c:v>
                </c:pt>
                <c:pt idx="193">
                  <c:v>525.78</c:v>
                </c:pt>
                <c:pt idx="194">
                  <c:v>525.68</c:v>
                </c:pt>
                <c:pt idx="195">
                  <c:v>525.58</c:v>
                </c:pt>
                <c:pt idx="196">
                  <c:v>525.48</c:v>
                </c:pt>
                <c:pt idx="197">
                  <c:v>525.38</c:v>
                </c:pt>
                <c:pt idx="198">
                  <c:v>525.28</c:v>
                </c:pt>
                <c:pt idx="199">
                  <c:v>525.18</c:v>
                </c:pt>
                <c:pt idx="200">
                  <c:v>525.08</c:v>
                </c:pt>
              </c:numCache>
            </c:numRef>
          </c:cat>
          <c:val>
            <c:numRef>
              <c:f>O!$G$2:$G$211</c:f>
              <c:numCache>
                <c:formatCode>General</c:formatCode>
                <c:ptCount val="210"/>
                <c:pt idx="0">
                  <c:v>18697.2</c:v>
                </c:pt>
                <c:pt idx="1">
                  <c:v>18673.3</c:v>
                </c:pt>
                <c:pt idx="2">
                  <c:v>18657.7</c:v>
                </c:pt>
                <c:pt idx="3">
                  <c:v>18331.4</c:v>
                </c:pt>
                <c:pt idx="4">
                  <c:v>18160.6</c:v>
                </c:pt>
                <c:pt idx="5">
                  <c:v>17986.2</c:v>
                </c:pt>
                <c:pt idx="6">
                  <c:v>17826.7</c:v>
                </c:pt>
                <c:pt idx="7">
                  <c:v>17686.8</c:v>
                </c:pt>
                <c:pt idx="8">
                  <c:v>17592.8</c:v>
                </c:pt>
                <c:pt idx="9">
                  <c:v>17492.9</c:v>
                </c:pt>
                <c:pt idx="10">
                  <c:v>17421.6</c:v>
                </c:pt>
                <c:pt idx="11">
                  <c:v>17339.7</c:v>
                </c:pt>
                <c:pt idx="12">
                  <c:v>17271.2</c:v>
                </c:pt>
                <c:pt idx="13">
                  <c:v>17176.9</c:v>
                </c:pt>
                <c:pt idx="14">
                  <c:v>17079.3</c:v>
                </c:pt>
                <c:pt idx="15">
                  <c:v>16939.3</c:v>
                </c:pt>
                <c:pt idx="16">
                  <c:v>16793.7</c:v>
                </c:pt>
                <c:pt idx="17">
                  <c:v>16612.7</c:v>
                </c:pt>
                <c:pt idx="18">
                  <c:v>16435.2</c:v>
                </c:pt>
                <c:pt idx="19">
                  <c:v>16386.5</c:v>
                </c:pt>
                <c:pt idx="20">
                  <c:v>16229.7</c:v>
                </c:pt>
                <c:pt idx="21">
                  <c:v>16167.5</c:v>
                </c:pt>
                <c:pt idx="22">
                  <c:v>16158.2</c:v>
                </c:pt>
                <c:pt idx="23">
                  <c:v>16087.4</c:v>
                </c:pt>
                <c:pt idx="24">
                  <c:v>15961.8</c:v>
                </c:pt>
                <c:pt idx="25">
                  <c:v>15851.7</c:v>
                </c:pt>
                <c:pt idx="26">
                  <c:v>15695.6</c:v>
                </c:pt>
                <c:pt idx="27">
                  <c:v>15627.7</c:v>
                </c:pt>
                <c:pt idx="28">
                  <c:v>15620.7</c:v>
                </c:pt>
                <c:pt idx="29">
                  <c:v>15563.4</c:v>
                </c:pt>
                <c:pt idx="30">
                  <c:v>15500.5</c:v>
                </c:pt>
                <c:pt idx="31">
                  <c:v>15401</c:v>
                </c:pt>
                <c:pt idx="32">
                  <c:v>15251.6</c:v>
                </c:pt>
                <c:pt idx="33">
                  <c:v>15107.5</c:v>
                </c:pt>
                <c:pt idx="34">
                  <c:v>15016.1</c:v>
                </c:pt>
                <c:pt idx="35">
                  <c:v>14962.5</c:v>
                </c:pt>
                <c:pt idx="36">
                  <c:v>14913.8</c:v>
                </c:pt>
                <c:pt idx="37">
                  <c:v>14909</c:v>
                </c:pt>
                <c:pt idx="38">
                  <c:v>14887.9</c:v>
                </c:pt>
                <c:pt idx="39">
                  <c:v>14846.7</c:v>
                </c:pt>
                <c:pt idx="40">
                  <c:v>14772.9</c:v>
                </c:pt>
                <c:pt idx="41">
                  <c:v>14711</c:v>
                </c:pt>
                <c:pt idx="42">
                  <c:v>14616.6</c:v>
                </c:pt>
                <c:pt idx="43">
                  <c:v>14528.5</c:v>
                </c:pt>
                <c:pt idx="44">
                  <c:v>14463.5</c:v>
                </c:pt>
                <c:pt idx="45">
                  <c:v>14402.1</c:v>
                </c:pt>
                <c:pt idx="46">
                  <c:v>14351.1</c:v>
                </c:pt>
                <c:pt idx="47">
                  <c:v>14328.2</c:v>
                </c:pt>
                <c:pt idx="48">
                  <c:v>14315.5</c:v>
                </c:pt>
                <c:pt idx="49">
                  <c:v>14259.5</c:v>
                </c:pt>
                <c:pt idx="50">
                  <c:v>14173.9</c:v>
                </c:pt>
                <c:pt idx="51">
                  <c:v>14050.2</c:v>
                </c:pt>
                <c:pt idx="52">
                  <c:v>13890.6</c:v>
                </c:pt>
                <c:pt idx="53">
                  <c:v>13710.9</c:v>
                </c:pt>
                <c:pt idx="54">
                  <c:v>13508.6</c:v>
                </c:pt>
                <c:pt idx="55">
                  <c:v>13310.2</c:v>
                </c:pt>
                <c:pt idx="56">
                  <c:v>13141.6</c:v>
                </c:pt>
                <c:pt idx="57">
                  <c:v>13006.3</c:v>
                </c:pt>
                <c:pt idx="58">
                  <c:v>12875.1</c:v>
                </c:pt>
                <c:pt idx="59">
                  <c:v>12788.1</c:v>
                </c:pt>
                <c:pt idx="60">
                  <c:v>12750.7</c:v>
                </c:pt>
                <c:pt idx="61">
                  <c:v>12698.2</c:v>
                </c:pt>
                <c:pt idx="62">
                  <c:v>12611.9</c:v>
                </c:pt>
                <c:pt idx="63">
                  <c:v>12471.5</c:v>
                </c:pt>
                <c:pt idx="64">
                  <c:v>12331.7</c:v>
                </c:pt>
                <c:pt idx="65">
                  <c:v>12265.2</c:v>
                </c:pt>
                <c:pt idx="66">
                  <c:v>12128</c:v>
                </c:pt>
                <c:pt idx="67">
                  <c:v>12035.5</c:v>
                </c:pt>
                <c:pt idx="68">
                  <c:v>11922.7</c:v>
                </c:pt>
                <c:pt idx="69">
                  <c:v>11886.3</c:v>
                </c:pt>
                <c:pt idx="70">
                  <c:v>11784.4</c:v>
                </c:pt>
                <c:pt idx="71">
                  <c:v>11677.9</c:v>
                </c:pt>
                <c:pt idx="72">
                  <c:v>11559</c:v>
                </c:pt>
                <c:pt idx="73">
                  <c:v>11527.1</c:v>
                </c:pt>
                <c:pt idx="74">
                  <c:v>11384.7</c:v>
                </c:pt>
                <c:pt idx="75">
                  <c:v>11341</c:v>
                </c:pt>
                <c:pt idx="76">
                  <c:v>11318</c:v>
                </c:pt>
                <c:pt idx="77">
                  <c:v>11284.2</c:v>
                </c:pt>
                <c:pt idx="78">
                  <c:v>11268.1</c:v>
                </c:pt>
                <c:pt idx="79">
                  <c:v>11268</c:v>
                </c:pt>
                <c:pt idx="80">
                  <c:v>11263.2</c:v>
                </c:pt>
                <c:pt idx="81">
                  <c:v>11257.9</c:v>
                </c:pt>
                <c:pt idx="82">
                  <c:v>11252.2</c:v>
                </c:pt>
                <c:pt idx="83">
                  <c:v>11247.5</c:v>
                </c:pt>
                <c:pt idx="84">
                  <c:v>11244.3</c:v>
                </c:pt>
                <c:pt idx="85">
                  <c:v>11241.7</c:v>
                </c:pt>
                <c:pt idx="86">
                  <c:v>11239.7</c:v>
                </c:pt>
                <c:pt idx="87">
                  <c:v>11239.6</c:v>
                </c:pt>
                <c:pt idx="88">
                  <c:v>11239.5</c:v>
                </c:pt>
                <c:pt idx="89">
                  <c:v>11239.3</c:v>
                </c:pt>
                <c:pt idx="90">
                  <c:v>11239.2</c:v>
                </c:pt>
                <c:pt idx="91">
                  <c:v>11239</c:v>
                </c:pt>
                <c:pt idx="92">
                  <c:v>11238.8</c:v>
                </c:pt>
                <c:pt idx="93">
                  <c:v>11238.5</c:v>
                </c:pt>
                <c:pt idx="94">
                  <c:v>11238.1</c:v>
                </c:pt>
                <c:pt idx="95">
                  <c:v>11237.7</c:v>
                </c:pt>
                <c:pt idx="96">
                  <c:v>11237.2</c:v>
                </c:pt>
                <c:pt idx="97">
                  <c:v>11236.6</c:v>
                </c:pt>
                <c:pt idx="98">
                  <c:v>11235.8</c:v>
                </c:pt>
                <c:pt idx="99">
                  <c:v>11234.8</c:v>
                </c:pt>
                <c:pt idx="100">
                  <c:v>11233.6</c:v>
                </c:pt>
                <c:pt idx="101">
                  <c:v>11232.1</c:v>
                </c:pt>
                <c:pt idx="102">
                  <c:v>11230.5</c:v>
                </c:pt>
                <c:pt idx="103">
                  <c:v>11228.5</c:v>
                </c:pt>
                <c:pt idx="104">
                  <c:v>11226.1</c:v>
                </c:pt>
                <c:pt idx="105">
                  <c:v>11223.3</c:v>
                </c:pt>
                <c:pt idx="106">
                  <c:v>11219.7</c:v>
                </c:pt>
                <c:pt idx="107">
                  <c:v>11215.5</c:v>
                </c:pt>
                <c:pt idx="108">
                  <c:v>11210.3</c:v>
                </c:pt>
                <c:pt idx="109">
                  <c:v>11203.9</c:v>
                </c:pt>
                <c:pt idx="110">
                  <c:v>11196.2</c:v>
                </c:pt>
                <c:pt idx="111">
                  <c:v>11186.9</c:v>
                </c:pt>
                <c:pt idx="112">
                  <c:v>11175.8</c:v>
                </c:pt>
                <c:pt idx="113">
                  <c:v>11162.6</c:v>
                </c:pt>
                <c:pt idx="114">
                  <c:v>11147</c:v>
                </c:pt>
                <c:pt idx="115">
                  <c:v>11129</c:v>
                </c:pt>
                <c:pt idx="116">
                  <c:v>11108.4</c:v>
                </c:pt>
                <c:pt idx="117">
                  <c:v>11085.3</c:v>
                </c:pt>
                <c:pt idx="118">
                  <c:v>11060.1</c:v>
                </c:pt>
                <c:pt idx="119">
                  <c:v>11032.8</c:v>
                </c:pt>
                <c:pt idx="120">
                  <c:v>11004.1</c:v>
                </c:pt>
                <c:pt idx="121">
                  <c:v>10974.9</c:v>
                </c:pt>
                <c:pt idx="122">
                  <c:v>10945.9</c:v>
                </c:pt>
                <c:pt idx="123">
                  <c:v>10918.6</c:v>
                </c:pt>
                <c:pt idx="124">
                  <c:v>10894.5</c:v>
                </c:pt>
                <c:pt idx="125">
                  <c:v>10875.5</c:v>
                </c:pt>
                <c:pt idx="126">
                  <c:v>10863.3</c:v>
                </c:pt>
                <c:pt idx="127">
                  <c:v>10860.8</c:v>
                </c:pt>
                <c:pt idx="128">
                  <c:v>10871.2</c:v>
                </c:pt>
                <c:pt idx="129">
                  <c:v>10898.1</c:v>
                </c:pt>
                <c:pt idx="130">
                  <c:v>10945.7</c:v>
                </c:pt>
                <c:pt idx="131">
                  <c:v>11019.5</c:v>
                </c:pt>
                <c:pt idx="132">
                  <c:v>11125.6</c:v>
                </c:pt>
                <c:pt idx="133">
                  <c:v>11270.9</c:v>
                </c:pt>
                <c:pt idx="134">
                  <c:v>11463.3</c:v>
                </c:pt>
                <c:pt idx="135">
                  <c:v>11711.2</c:v>
                </c:pt>
                <c:pt idx="136">
                  <c:v>12023.3</c:v>
                </c:pt>
                <c:pt idx="137">
                  <c:v>12407.3</c:v>
                </c:pt>
                <c:pt idx="138">
                  <c:v>12870.4</c:v>
                </c:pt>
                <c:pt idx="139">
                  <c:v>13417.4</c:v>
                </c:pt>
                <c:pt idx="140">
                  <c:v>14050.6</c:v>
                </c:pt>
                <c:pt idx="141">
                  <c:v>14768</c:v>
                </c:pt>
                <c:pt idx="142">
                  <c:v>15562.4</c:v>
                </c:pt>
                <c:pt idx="143">
                  <c:v>16421.1</c:v>
                </c:pt>
                <c:pt idx="144">
                  <c:v>17325.2</c:v>
                </c:pt>
                <c:pt idx="145">
                  <c:v>18248.8</c:v>
                </c:pt>
                <c:pt idx="146">
                  <c:v>19160.8</c:v>
                </c:pt>
                <c:pt idx="147">
                  <c:v>20025.4</c:v>
                </c:pt>
                <c:pt idx="148">
                  <c:v>20804.4</c:v>
                </c:pt>
                <c:pt idx="149">
                  <c:v>21460</c:v>
                </c:pt>
                <c:pt idx="150">
                  <c:v>21957.6</c:v>
                </c:pt>
                <c:pt idx="151">
                  <c:v>22269.3</c:v>
                </c:pt>
                <c:pt idx="152">
                  <c:v>22376.7</c:v>
                </c:pt>
                <c:pt idx="153">
                  <c:v>22272.6</c:v>
                </c:pt>
                <c:pt idx="154">
                  <c:v>21962.1</c:v>
                </c:pt>
                <c:pt idx="155">
                  <c:v>21461.7</c:v>
                </c:pt>
                <c:pt idx="156">
                  <c:v>20797.6</c:v>
                </c:pt>
                <c:pt idx="157">
                  <c:v>20003.2</c:v>
                </c:pt>
                <c:pt idx="158">
                  <c:v>19115.6</c:v>
                </c:pt>
                <c:pt idx="159">
                  <c:v>18173</c:v>
                </c:pt>
                <c:pt idx="160">
                  <c:v>17210.8</c:v>
                </c:pt>
                <c:pt idx="161">
                  <c:v>16260.8</c:v>
                </c:pt>
                <c:pt idx="162">
                  <c:v>15349.1</c:v>
                </c:pt>
                <c:pt idx="163">
                  <c:v>14495.4</c:v>
                </c:pt>
                <c:pt idx="164">
                  <c:v>13713.3</c:v>
                </c:pt>
                <c:pt idx="165">
                  <c:v>13010.9</c:v>
                </c:pt>
                <c:pt idx="166">
                  <c:v>12391.4</c:v>
                </c:pt>
                <c:pt idx="167">
                  <c:v>11854</c:v>
                </c:pt>
                <c:pt idx="168">
                  <c:v>11395</c:v>
                </c:pt>
                <c:pt idx="169">
                  <c:v>11008.6</c:v>
                </c:pt>
                <c:pt idx="170">
                  <c:v>10687.8</c:v>
                </c:pt>
                <c:pt idx="171">
                  <c:v>10424.8</c:v>
                </c:pt>
                <c:pt idx="172">
                  <c:v>10211.9</c:v>
                </c:pt>
                <c:pt idx="173">
                  <c:v>10041.7</c:v>
                </c:pt>
                <c:pt idx="174">
                  <c:v>9907.03</c:v>
                </c:pt>
                <c:pt idx="175">
                  <c:v>9801.74</c:v>
                </c:pt>
                <c:pt idx="176">
                  <c:v>9720.34</c:v>
                </c:pt>
                <c:pt idx="177">
                  <c:v>9658.06</c:v>
                </c:pt>
                <c:pt idx="178">
                  <c:v>9610.91</c:v>
                </c:pt>
                <c:pt idx="179">
                  <c:v>9575.58</c:v>
                </c:pt>
                <c:pt idx="180">
                  <c:v>9549.34</c:v>
                </c:pt>
                <c:pt idx="181">
                  <c:v>9530.08</c:v>
                </c:pt>
                <c:pt idx="182">
                  <c:v>9516.09</c:v>
                </c:pt>
                <c:pt idx="183">
                  <c:v>9505.99</c:v>
                </c:pt>
                <c:pt idx="184">
                  <c:v>9498.74</c:v>
                </c:pt>
                <c:pt idx="185">
                  <c:v>9493.59</c:v>
                </c:pt>
                <c:pt idx="186">
                  <c:v>9489.92</c:v>
                </c:pt>
                <c:pt idx="187">
                  <c:v>9487.31</c:v>
                </c:pt>
                <c:pt idx="188">
                  <c:v>9485.48</c:v>
                </c:pt>
                <c:pt idx="189">
                  <c:v>9484.26</c:v>
                </c:pt>
                <c:pt idx="190">
                  <c:v>9483.4</c:v>
                </c:pt>
                <c:pt idx="191">
                  <c:v>9482.81</c:v>
                </c:pt>
                <c:pt idx="192">
                  <c:v>9482.44</c:v>
                </c:pt>
                <c:pt idx="193">
                  <c:v>9482.17</c:v>
                </c:pt>
                <c:pt idx="194">
                  <c:v>9481.95</c:v>
                </c:pt>
                <c:pt idx="195">
                  <c:v>9481.78</c:v>
                </c:pt>
                <c:pt idx="196">
                  <c:v>9481.64</c:v>
                </c:pt>
                <c:pt idx="197">
                  <c:v>9481.53</c:v>
                </c:pt>
                <c:pt idx="198">
                  <c:v>9481.48</c:v>
                </c:pt>
                <c:pt idx="199">
                  <c:v>9481.44</c:v>
                </c:pt>
                <c:pt idx="200">
                  <c:v>9481.43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O!$H$1:$H$1</c:f>
              <c:strCache>
                <c:ptCount val="1"/>
                <c:pt idx="0">
                  <c:v>B.G.</c:v>
                </c:pt>
              </c:strCache>
            </c:strRef>
          </c:tx>
          <c:spPr>
            <a:ln w="19050" cap="rnd">
              <a:solidFill>
                <a:srgbClr val="54912A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O!$A$2:$A$211</c:f>
              <c:numCache>
                <c:formatCode>General</c:formatCode>
                <c:ptCount val="210"/>
                <c:pt idx="0">
                  <c:v>545.08</c:v>
                </c:pt>
                <c:pt idx="1">
                  <c:v>544.98</c:v>
                </c:pt>
                <c:pt idx="2">
                  <c:v>544.88</c:v>
                </c:pt>
                <c:pt idx="3">
                  <c:v>544.78</c:v>
                </c:pt>
                <c:pt idx="4">
                  <c:v>544.68</c:v>
                </c:pt>
                <c:pt idx="5">
                  <c:v>544.58</c:v>
                </c:pt>
                <c:pt idx="6">
                  <c:v>544.48</c:v>
                </c:pt>
                <c:pt idx="7">
                  <c:v>544.38</c:v>
                </c:pt>
                <c:pt idx="8">
                  <c:v>544.28</c:v>
                </c:pt>
                <c:pt idx="9">
                  <c:v>544.18</c:v>
                </c:pt>
                <c:pt idx="10">
                  <c:v>544.08</c:v>
                </c:pt>
                <c:pt idx="11">
                  <c:v>543.98</c:v>
                </c:pt>
                <c:pt idx="12">
                  <c:v>543.88</c:v>
                </c:pt>
                <c:pt idx="13">
                  <c:v>543.78</c:v>
                </c:pt>
                <c:pt idx="14">
                  <c:v>543.68</c:v>
                </c:pt>
                <c:pt idx="15">
                  <c:v>543.58</c:v>
                </c:pt>
                <c:pt idx="16">
                  <c:v>543.48</c:v>
                </c:pt>
                <c:pt idx="17">
                  <c:v>543.38</c:v>
                </c:pt>
                <c:pt idx="18">
                  <c:v>543.28</c:v>
                </c:pt>
                <c:pt idx="19">
                  <c:v>543.18</c:v>
                </c:pt>
                <c:pt idx="20">
                  <c:v>543.08</c:v>
                </c:pt>
                <c:pt idx="21">
                  <c:v>542.98</c:v>
                </c:pt>
                <c:pt idx="22">
                  <c:v>542.88</c:v>
                </c:pt>
                <c:pt idx="23">
                  <c:v>542.78</c:v>
                </c:pt>
                <c:pt idx="24">
                  <c:v>542.68</c:v>
                </c:pt>
                <c:pt idx="25">
                  <c:v>542.58</c:v>
                </c:pt>
                <c:pt idx="26">
                  <c:v>542.48</c:v>
                </c:pt>
                <c:pt idx="27">
                  <c:v>542.38</c:v>
                </c:pt>
                <c:pt idx="28">
                  <c:v>542.28</c:v>
                </c:pt>
                <c:pt idx="29">
                  <c:v>542.18</c:v>
                </c:pt>
                <c:pt idx="30">
                  <c:v>542.08</c:v>
                </c:pt>
                <c:pt idx="31">
                  <c:v>541.98</c:v>
                </c:pt>
                <c:pt idx="32">
                  <c:v>541.88</c:v>
                </c:pt>
                <c:pt idx="33">
                  <c:v>541.78</c:v>
                </c:pt>
                <c:pt idx="34">
                  <c:v>541.68</c:v>
                </c:pt>
                <c:pt idx="35">
                  <c:v>541.58</c:v>
                </c:pt>
                <c:pt idx="36">
                  <c:v>541.48</c:v>
                </c:pt>
                <c:pt idx="37">
                  <c:v>541.38</c:v>
                </c:pt>
                <c:pt idx="38">
                  <c:v>541.28</c:v>
                </c:pt>
                <c:pt idx="39">
                  <c:v>541.18</c:v>
                </c:pt>
                <c:pt idx="40">
                  <c:v>541.08</c:v>
                </c:pt>
                <c:pt idx="41">
                  <c:v>540.98</c:v>
                </c:pt>
                <c:pt idx="42">
                  <c:v>540.88</c:v>
                </c:pt>
                <c:pt idx="43">
                  <c:v>540.78</c:v>
                </c:pt>
                <c:pt idx="44">
                  <c:v>540.68</c:v>
                </c:pt>
                <c:pt idx="45">
                  <c:v>540.58</c:v>
                </c:pt>
                <c:pt idx="46">
                  <c:v>540.48</c:v>
                </c:pt>
                <c:pt idx="47">
                  <c:v>540.38</c:v>
                </c:pt>
                <c:pt idx="48">
                  <c:v>540.28</c:v>
                </c:pt>
                <c:pt idx="49">
                  <c:v>540.18</c:v>
                </c:pt>
                <c:pt idx="50">
                  <c:v>540.08</c:v>
                </c:pt>
                <c:pt idx="51">
                  <c:v>539.98</c:v>
                </c:pt>
                <c:pt idx="52">
                  <c:v>539.88</c:v>
                </c:pt>
                <c:pt idx="53">
                  <c:v>539.78</c:v>
                </c:pt>
                <c:pt idx="54">
                  <c:v>539.68</c:v>
                </c:pt>
                <c:pt idx="55">
                  <c:v>539.58</c:v>
                </c:pt>
                <c:pt idx="56">
                  <c:v>539.48</c:v>
                </c:pt>
                <c:pt idx="57">
                  <c:v>539.38</c:v>
                </c:pt>
                <c:pt idx="58">
                  <c:v>539.28</c:v>
                </c:pt>
                <c:pt idx="59">
                  <c:v>539.18</c:v>
                </c:pt>
                <c:pt idx="60">
                  <c:v>539.08</c:v>
                </c:pt>
                <c:pt idx="61">
                  <c:v>538.98</c:v>
                </c:pt>
                <c:pt idx="62">
                  <c:v>538.88</c:v>
                </c:pt>
                <c:pt idx="63">
                  <c:v>538.78</c:v>
                </c:pt>
                <c:pt idx="64">
                  <c:v>538.68</c:v>
                </c:pt>
                <c:pt idx="65">
                  <c:v>538.58</c:v>
                </c:pt>
                <c:pt idx="66">
                  <c:v>538.48</c:v>
                </c:pt>
                <c:pt idx="67">
                  <c:v>538.38</c:v>
                </c:pt>
                <c:pt idx="68">
                  <c:v>538.28</c:v>
                </c:pt>
                <c:pt idx="69">
                  <c:v>538.18</c:v>
                </c:pt>
                <c:pt idx="70">
                  <c:v>538.08</c:v>
                </c:pt>
                <c:pt idx="71">
                  <c:v>537.98</c:v>
                </c:pt>
                <c:pt idx="72">
                  <c:v>537.88</c:v>
                </c:pt>
                <c:pt idx="73">
                  <c:v>537.78</c:v>
                </c:pt>
                <c:pt idx="74">
                  <c:v>537.68</c:v>
                </c:pt>
                <c:pt idx="75">
                  <c:v>537.58</c:v>
                </c:pt>
                <c:pt idx="76">
                  <c:v>537.48</c:v>
                </c:pt>
                <c:pt idx="77">
                  <c:v>537.38</c:v>
                </c:pt>
                <c:pt idx="78">
                  <c:v>537.28</c:v>
                </c:pt>
                <c:pt idx="79">
                  <c:v>537.18</c:v>
                </c:pt>
                <c:pt idx="80">
                  <c:v>537.08</c:v>
                </c:pt>
                <c:pt idx="81">
                  <c:v>536.98</c:v>
                </c:pt>
                <c:pt idx="82">
                  <c:v>536.88</c:v>
                </c:pt>
                <c:pt idx="83">
                  <c:v>536.78</c:v>
                </c:pt>
                <c:pt idx="84">
                  <c:v>536.68</c:v>
                </c:pt>
                <c:pt idx="85">
                  <c:v>536.58</c:v>
                </c:pt>
                <c:pt idx="86">
                  <c:v>536.48</c:v>
                </c:pt>
                <c:pt idx="87">
                  <c:v>536.38</c:v>
                </c:pt>
                <c:pt idx="88">
                  <c:v>536.28</c:v>
                </c:pt>
                <c:pt idx="89">
                  <c:v>536.18</c:v>
                </c:pt>
                <c:pt idx="90">
                  <c:v>536.08</c:v>
                </c:pt>
                <c:pt idx="91">
                  <c:v>535.98</c:v>
                </c:pt>
                <c:pt idx="92">
                  <c:v>535.88</c:v>
                </c:pt>
                <c:pt idx="93">
                  <c:v>535.78</c:v>
                </c:pt>
                <c:pt idx="94">
                  <c:v>535.68</c:v>
                </c:pt>
                <c:pt idx="95">
                  <c:v>535.58</c:v>
                </c:pt>
                <c:pt idx="96">
                  <c:v>535.48</c:v>
                </c:pt>
                <c:pt idx="97">
                  <c:v>535.38</c:v>
                </c:pt>
                <c:pt idx="98">
                  <c:v>535.28</c:v>
                </c:pt>
                <c:pt idx="99">
                  <c:v>535.18</c:v>
                </c:pt>
                <c:pt idx="100">
                  <c:v>535.08</c:v>
                </c:pt>
                <c:pt idx="101">
                  <c:v>534.98</c:v>
                </c:pt>
                <c:pt idx="102">
                  <c:v>534.88</c:v>
                </c:pt>
                <c:pt idx="103">
                  <c:v>534.78</c:v>
                </c:pt>
                <c:pt idx="104">
                  <c:v>534.68</c:v>
                </c:pt>
                <c:pt idx="105">
                  <c:v>534.58</c:v>
                </c:pt>
                <c:pt idx="106">
                  <c:v>534.48</c:v>
                </c:pt>
                <c:pt idx="107">
                  <c:v>534.38</c:v>
                </c:pt>
                <c:pt idx="108">
                  <c:v>534.28</c:v>
                </c:pt>
                <c:pt idx="109">
                  <c:v>534.18</c:v>
                </c:pt>
                <c:pt idx="110">
                  <c:v>534.08</c:v>
                </c:pt>
                <c:pt idx="111">
                  <c:v>533.98</c:v>
                </c:pt>
                <c:pt idx="112">
                  <c:v>533.88</c:v>
                </c:pt>
                <c:pt idx="113">
                  <c:v>533.78</c:v>
                </c:pt>
                <c:pt idx="114">
                  <c:v>533.68</c:v>
                </c:pt>
                <c:pt idx="115">
                  <c:v>533.58</c:v>
                </c:pt>
                <c:pt idx="116">
                  <c:v>533.48</c:v>
                </c:pt>
                <c:pt idx="117">
                  <c:v>533.38</c:v>
                </c:pt>
                <c:pt idx="118">
                  <c:v>533.28</c:v>
                </c:pt>
                <c:pt idx="119">
                  <c:v>533.18</c:v>
                </c:pt>
                <c:pt idx="120">
                  <c:v>533.08</c:v>
                </c:pt>
                <c:pt idx="121">
                  <c:v>532.98</c:v>
                </c:pt>
                <c:pt idx="122">
                  <c:v>532.88</c:v>
                </c:pt>
                <c:pt idx="123">
                  <c:v>532.78</c:v>
                </c:pt>
                <c:pt idx="124">
                  <c:v>532.68</c:v>
                </c:pt>
                <c:pt idx="125">
                  <c:v>532.58</c:v>
                </c:pt>
                <c:pt idx="126">
                  <c:v>532.48</c:v>
                </c:pt>
                <c:pt idx="127">
                  <c:v>532.38</c:v>
                </c:pt>
                <c:pt idx="128">
                  <c:v>532.28</c:v>
                </c:pt>
                <c:pt idx="129">
                  <c:v>532.18</c:v>
                </c:pt>
                <c:pt idx="130">
                  <c:v>532.08</c:v>
                </c:pt>
                <c:pt idx="131">
                  <c:v>531.98</c:v>
                </c:pt>
                <c:pt idx="132">
                  <c:v>531.88</c:v>
                </c:pt>
                <c:pt idx="133">
                  <c:v>531.78</c:v>
                </c:pt>
                <c:pt idx="134">
                  <c:v>531.68</c:v>
                </c:pt>
                <c:pt idx="135">
                  <c:v>531.58</c:v>
                </c:pt>
                <c:pt idx="136">
                  <c:v>531.48</c:v>
                </c:pt>
                <c:pt idx="137">
                  <c:v>531.38</c:v>
                </c:pt>
                <c:pt idx="138">
                  <c:v>531.28</c:v>
                </c:pt>
                <c:pt idx="139">
                  <c:v>531.18</c:v>
                </c:pt>
                <c:pt idx="140">
                  <c:v>531.08</c:v>
                </c:pt>
                <c:pt idx="141">
                  <c:v>530.98</c:v>
                </c:pt>
                <c:pt idx="142">
                  <c:v>530.88</c:v>
                </c:pt>
                <c:pt idx="143">
                  <c:v>530.78</c:v>
                </c:pt>
                <c:pt idx="144">
                  <c:v>530.68</c:v>
                </c:pt>
                <c:pt idx="145">
                  <c:v>530.58</c:v>
                </c:pt>
                <c:pt idx="146">
                  <c:v>530.48</c:v>
                </c:pt>
                <c:pt idx="147">
                  <c:v>530.38</c:v>
                </c:pt>
                <c:pt idx="148">
                  <c:v>530.28</c:v>
                </c:pt>
                <c:pt idx="149">
                  <c:v>530.18</c:v>
                </c:pt>
                <c:pt idx="150">
                  <c:v>530.08</c:v>
                </c:pt>
                <c:pt idx="151">
                  <c:v>529.98</c:v>
                </c:pt>
                <c:pt idx="152">
                  <c:v>529.88</c:v>
                </c:pt>
                <c:pt idx="153">
                  <c:v>529.78</c:v>
                </c:pt>
                <c:pt idx="154">
                  <c:v>529.68</c:v>
                </c:pt>
                <c:pt idx="155">
                  <c:v>529.58</c:v>
                </c:pt>
                <c:pt idx="156">
                  <c:v>529.48</c:v>
                </c:pt>
                <c:pt idx="157">
                  <c:v>529.38</c:v>
                </c:pt>
                <c:pt idx="158">
                  <c:v>529.28</c:v>
                </c:pt>
                <c:pt idx="159">
                  <c:v>529.18</c:v>
                </c:pt>
                <c:pt idx="160">
                  <c:v>529.08</c:v>
                </c:pt>
                <c:pt idx="161">
                  <c:v>528.98</c:v>
                </c:pt>
                <c:pt idx="162">
                  <c:v>528.88</c:v>
                </c:pt>
                <c:pt idx="163">
                  <c:v>528.78</c:v>
                </c:pt>
                <c:pt idx="164">
                  <c:v>528.68</c:v>
                </c:pt>
                <c:pt idx="165">
                  <c:v>528.58</c:v>
                </c:pt>
                <c:pt idx="166">
                  <c:v>528.48</c:v>
                </c:pt>
                <c:pt idx="167">
                  <c:v>528.38</c:v>
                </c:pt>
                <c:pt idx="168">
                  <c:v>528.28</c:v>
                </c:pt>
                <c:pt idx="169">
                  <c:v>528.18</c:v>
                </c:pt>
                <c:pt idx="170">
                  <c:v>528.08</c:v>
                </c:pt>
                <c:pt idx="171">
                  <c:v>527.98</c:v>
                </c:pt>
                <c:pt idx="172">
                  <c:v>527.88</c:v>
                </c:pt>
                <c:pt idx="173">
                  <c:v>527.78</c:v>
                </c:pt>
                <c:pt idx="174">
                  <c:v>527.68</c:v>
                </c:pt>
                <c:pt idx="175">
                  <c:v>527.58</c:v>
                </c:pt>
                <c:pt idx="176">
                  <c:v>527.48</c:v>
                </c:pt>
                <c:pt idx="177">
                  <c:v>527.38</c:v>
                </c:pt>
                <c:pt idx="178">
                  <c:v>527.28</c:v>
                </c:pt>
                <c:pt idx="179">
                  <c:v>527.18</c:v>
                </c:pt>
                <c:pt idx="180">
                  <c:v>527.08</c:v>
                </c:pt>
                <c:pt idx="181">
                  <c:v>526.98</c:v>
                </c:pt>
                <c:pt idx="182">
                  <c:v>526.88</c:v>
                </c:pt>
                <c:pt idx="183">
                  <c:v>526.78</c:v>
                </c:pt>
                <c:pt idx="184">
                  <c:v>526.68</c:v>
                </c:pt>
                <c:pt idx="185">
                  <c:v>526.58</c:v>
                </c:pt>
                <c:pt idx="186">
                  <c:v>526.48</c:v>
                </c:pt>
                <c:pt idx="187">
                  <c:v>526.38</c:v>
                </c:pt>
                <c:pt idx="188">
                  <c:v>526.28</c:v>
                </c:pt>
                <c:pt idx="189">
                  <c:v>526.18</c:v>
                </c:pt>
                <c:pt idx="190">
                  <c:v>526.08</c:v>
                </c:pt>
                <c:pt idx="191">
                  <c:v>525.98</c:v>
                </c:pt>
                <c:pt idx="192">
                  <c:v>525.88</c:v>
                </c:pt>
                <c:pt idx="193">
                  <c:v>525.78</c:v>
                </c:pt>
                <c:pt idx="194">
                  <c:v>525.68</c:v>
                </c:pt>
                <c:pt idx="195">
                  <c:v>525.58</c:v>
                </c:pt>
                <c:pt idx="196">
                  <c:v>525.48</c:v>
                </c:pt>
                <c:pt idx="197">
                  <c:v>525.38</c:v>
                </c:pt>
                <c:pt idx="198">
                  <c:v>525.28</c:v>
                </c:pt>
                <c:pt idx="199">
                  <c:v>525.18</c:v>
                </c:pt>
                <c:pt idx="200">
                  <c:v>525.08</c:v>
                </c:pt>
              </c:numCache>
            </c:numRef>
          </c:cat>
          <c:val>
            <c:numRef>
              <c:f>O!$H$2:$H$211</c:f>
              <c:numCache>
                <c:formatCode>General</c:formatCode>
                <c:ptCount val="210"/>
                <c:pt idx="0">
                  <c:v>18697.2</c:v>
                </c:pt>
                <c:pt idx="1">
                  <c:v>18673.3</c:v>
                </c:pt>
                <c:pt idx="2">
                  <c:v>18657.7</c:v>
                </c:pt>
                <c:pt idx="3">
                  <c:v>18331.4</c:v>
                </c:pt>
                <c:pt idx="4">
                  <c:v>18160.6</c:v>
                </c:pt>
                <c:pt idx="5">
                  <c:v>17986.2</c:v>
                </c:pt>
                <c:pt idx="6">
                  <c:v>17826.7</c:v>
                </c:pt>
                <c:pt idx="7">
                  <c:v>17686.8</c:v>
                </c:pt>
                <c:pt idx="8">
                  <c:v>17592.8</c:v>
                </c:pt>
                <c:pt idx="9">
                  <c:v>17492.9</c:v>
                </c:pt>
                <c:pt idx="10">
                  <c:v>17421.6</c:v>
                </c:pt>
                <c:pt idx="11">
                  <c:v>17339.7</c:v>
                </c:pt>
                <c:pt idx="12">
                  <c:v>17271.2</c:v>
                </c:pt>
                <c:pt idx="13">
                  <c:v>17176.9</c:v>
                </c:pt>
                <c:pt idx="14">
                  <c:v>17079.3</c:v>
                </c:pt>
                <c:pt idx="15">
                  <c:v>16939.3</c:v>
                </c:pt>
                <c:pt idx="16">
                  <c:v>16793.7</c:v>
                </c:pt>
                <c:pt idx="17">
                  <c:v>16612.7</c:v>
                </c:pt>
                <c:pt idx="18">
                  <c:v>16435.2</c:v>
                </c:pt>
                <c:pt idx="19">
                  <c:v>16386.5</c:v>
                </c:pt>
                <c:pt idx="20">
                  <c:v>16229.7</c:v>
                </c:pt>
                <c:pt idx="21">
                  <c:v>16167.5</c:v>
                </c:pt>
                <c:pt idx="22">
                  <c:v>16158.2</c:v>
                </c:pt>
                <c:pt idx="23">
                  <c:v>16087.4</c:v>
                </c:pt>
                <c:pt idx="24">
                  <c:v>15961.8</c:v>
                </c:pt>
                <c:pt idx="25">
                  <c:v>15851.7</c:v>
                </c:pt>
                <c:pt idx="26">
                  <c:v>15695.6</c:v>
                </c:pt>
                <c:pt idx="27">
                  <c:v>15627.7</c:v>
                </c:pt>
                <c:pt idx="28">
                  <c:v>15620.7</c:v>
                </c:pt>
                <c:pt idx="29">
                  <c:v>15563.4</c:v>
                </c:pt>
                <c:pt idx="30">
                  <c:v>15500.5</c:v>
                </c:pt>
                <c:pt idx="31">
                  <c:v>15401</c:v>
                </c:pt>
                <c:pt idx="32">
                  <c:v>15251.6</c:v>
                </c:pt>
                <c:pt idx="33">
                  <c:v>15107.5</c:v>
                </c:pt>
                <c:pt idx="34">
                  <c:v>15016.1</c:v>
                </c:pt>
                <c:pt idx="35">
                  <c:v>14962.5</c:v>
                </c:pt>
                <c:pt idx="36">
                  <c:v>14913.8</c:v>
                </c:pt>
                <c:pt idx="37">
                  <c:v>14909</c:v>
                </c:pt>
                <c:pt idx="38">
                  <c:v>14887.9</c:v>
                </c:pt>
                <c:pt idx="39">
                  <c:v>14846.7</c:v>
                </c:pt>
                <c:pt idx="40">
                  <c:v>14772.9</c:v>
                </c:pt>
                <c:pt idx="41">
                  <c:v>14711</c:v>
                </c:pt>
                <c:pt idx="42">
                  <c:v>14616.6</c:v>
                </c:pt>
                <c:pt idx="43">
                  <c:v>14528.5</c:v>
                </c:pt>
                <c:pt idx="44">
                  <c:v>14463.5</c:v>
                </c:pt>
                <c:pt idx="45">
                  <c:v>14402.1</c:v>
                </c:pt>
                <c:pt idx="46">
                  <c:v>14351.1</c:v>
                </c:pt>
                <c:pt idx="47">
                  <c:v>14328.2</c:v>
                </c:pt>
                <c:pt idx="48">
                  <c:v>14315.5</c:v>
                </c:pt>
                <c:pt idx="49">
                  <c:v>14259.5</c:v>
                </c:pt>
                <c:pt idx="50">
                  <c:v>14173.9</c:v>
                </c:pt>
                <c:pt idx="51">
                  <c:v>14050.2</c:v>
                </c:pt>
                <c:pt idx="52">
                  <c:v>13890.6</c:v>
                </c:pt>
                <c:pt idx="53">
                  <c:v>13710.9</c:v>
                </c:pt>
                <c:pt idx="54">
                  <c:v>13508.6</c:v>
                </c:pt>
                <c:pt idx="55">
                  <c:v>13310.2</c:v>
                </c:pt>
                <c:pt idx="56">
                  <c:v>13141.6</c:v>
                </c:pt>
                <c:pt idx="57">
                  <c:v>13006.3</c:v>
                </c:pt>
                <c:pt idx="58">
                  <c:v>12875.1</c:v>
                </c:pt>
                <c:pt idx="59">
                  <c:v>12788.1</c:v>
                </c:pt>
                <c:pt idx="60">
                  <c:v>12750.7</c:v>
                </c:pt>
                <c:pt idx="61">
                  <c:v>12698.2</c:v>
                </c:pt>
                <c:pt idx="62">
                  <c:v>12611.9</c:v>
                </c:pt>
                <c:pt idx="63">
                  <c:v>12471.5</c:v>
                </c:pt>
                <c:pt idx="64">
                  <c:v>12331.7</c:v>
                </c:pt>
                <c:pt idx="65">
                  <c:v>12265.2</c:v>
                </c:pt>
                <c:pt idx="66">
                  <c:v>12128</c:v>
                </c:pt>
                <c:pt idx="67">
                  <c:v>12035.5</c:v>
                </c:pt>
                <c:pt idx="68">
                  <c:v>11922.7</c:v>
                </c:pt>
                <c:pt idx="69">
                  <c:v>11886.3</c:v>
                </c:pt>
                <c:pt idx="70">
                  <c:v>11784.4</c:v>
                </c:pt>
                <c:pt idx="71">
                  <c:v>11677.9</c:v>
                </c:pt>
                <c:pt idx="72">
                  <c:v>11559</c:v>
                </c:pt>
                <c:pt idx="73">
                  <c:v>11527.1</c:v>
                </c:pt>
                <c:pt idx="74">
                  <c:v>11384.7</c:v>
                </c:pt>
                <c:pt idx="75">
                  <c:v>11341</c:v>
                </c:pt>
                <c:pt idx="76">
                  <c:v>11318</c:v>
                </c:pt>
                <c:pt idx="77">
                  <c:v>11284.2</c:v>
                </c:pt>
                <c:pt idx="78">
                  <c:v>11268.1</c:v>
                </c:pt>
                <c:pt idx="79">
                  <c:v>11268</c:v>
                </c:pt>
                <c:pt idx="80">
                  <c:v>11263.2</c:v>
                </c:pt>
                <c:pt idx="81">
                  <c:v>11257.9</c:v>
                </c:pt>
                <c:pt idx="82">
                  <c:v>11252.2</c:v>
                </c:pt>
                <c:pt idx="83">
                  <c:v>11247.5</c:v>
                </c:pt>
                <c:pt idx="84">
                  <c:v>11244.3</c:v>
                </c:pt>
                <c:pt idx="85">
                  <c:v>11241.7</c:v>
                </c:pt>
                <c:pt idx="86">
                  <c:v>11239.7</c:v>
                </c:pt>
                <c:pt idx="87">
                  <c:v>11239.6</c:v>
                </c:pt>
                <c:pt idx="88">
                  <c:v>11239.5</c:v>
                </c:pt>
                <c:pt idx="89">
                  <c:v>11239.3</c:v>
                </c:pt>
                <c:pt idx="90">
                  <c:v>11239.2</c:v>
                </c:pt>
                <c:pt idx="91">
                  <c:v>11239</c:v>
                </c:pt>
                <c:pt idx="92">
                  <c:v>11238.8</c:v>
                </c:pt>
                <c:pt idx="93">
                  <c:v>11238.5</c:v>
                </c:pt>
                <c:pt idx="94">
                  <c:v>11238.1</c:v>
                </c:pt>
                <c:pt idx="95">
                  <c:v>11237.7</c:v>
                </c:pt>
                <c:pt idx="96">
                  <c:v>11237.2</c:v>
                </c:pt>
                <c:pt idx="97">
                  <c:v>11236.6</c:v>
                </c:pt>
                <c:pt idx="98">
                  <c:v>11235.8</c:v>
                </c:pt>
                <c:pt idx="99">
                  <c:v>11234.8</c:v>
                </c:pt>
                <c:pt idx="100">
                  <c:v>11233.6</c:v>
                </c:pt>
                <c:pt idx="101">
                  <c:v>11232.1</c:v>
                </c:pt>
                <c:pt idx="102">
                  <c:v>11230.5</c:v>
                </c:pt>
                <c:pt idx="103">
                  <c:v>11228.5</c:v>
                </c:pt>
                <c:pt idx="104">
                  <c:v>11226.1</c:v>
                </c:pt>
                <c:pt idx="105">
                  <c:v>11223.2</c:v>
                </c:pt>
                <c:pt idx="106">
                  <c:v>11219.7</c:v>
                </c:pt>
                <c:pt idx="107">
                  <c:v>11215.4</c:v>
                </c:pt>
                <c:pt idx="108">
                  <c:v>11210.2</c:v>
                </c:pt>
                <c:pt idx="109">
                  <c:v>11203.8</c:v>
                </c:pt>
                <c:pt idx="110">
                  <c:v>11196</c:v>
                </c:pt>
                <c:pt idx="111">
                  <c:v>11186.6</c:v>
                </c:pt>
                <c:pt idx="112">
                  <c:v>11175.3</c:v>
                </c:pt>
                <c:pt idx="113">
                  <c:v>11161.7</c:v>
                </c:pt>
                <c:pt idx="114">
                  <c:v>11145.7</c:v>
                </c:pt>
                <c:pt idx="115">
                  <c:v>11127</c:v>
                </c:pt>
                <c:pt idx="116">
                  <c:v>11105.4</c:v>
                </c:pt>
                <c:pt idx="117">
                  <c:v>11080.8</c:v>
                </c:pt>
                <c:pt idx="118">
                  <c:v>11053.3</c:v>
                </c:pt>
                <c:pt idx="119">
                  <c:v>11022.8</c:v>
                </c:pt>
                <c:pt idx="120">
                  <c:v>10989.4</c:v>
                </c:pt>
                <c:pt idx="121">
                  <c:v>10953.5</c:v>
                </c:pt>
                <c:pt idx="122">
                  <c:v>10915.1</c:v>
                </c:pt>
                <c:pt idx="123">
                  <c:v>10874.6</c:v>
                </c:pt>
                <c:pt idx="124">
                  <c:v>10832.3</c:v>
                </c:pt>
                <c:pt idx="125">
                  <c:v>10788.4</c:v>
                </c:pt>
                <c:pt idx="126">
                  <c:v>10742.6</c:v>
                </c:pt>
                <c:pt idx="127">
                  <c:v>10695.2</c:v>
                </c:pt>
                <c:pt idx="128">
                  <c:v>10646</c:v>
                </c:pt>
                <c:pt idx="129">
                  <c:v>10594.8</c:v>
                </c:pt>
                <c:pt idx="130">
                  <c:v>10541.1</c:v>
                </c:pt>
                <c:pt idx="131">
                  <c:v>10485.1</c:v>
                </c:pt>
                <c:pt idx="132">
                  <c:v>10426.7</c:v>
                </c:pt>
                <c:pt idx="133">
                  <c:v>10366.1</c:v>
                </c:pt>
                <c:pt idx="134">
                  <c:v>10303.5</c:v>
                </c:pt>
                <c:pt idx="135">
                  <c:v>10239.9</c:v>
                </c:pt>
                <c:pt idx="136">
                  <c:v>10176.1</c:v>
                </c:pt>
                <c:pt idx="137">
                  <c:v>10112.8</c:v>
                </c:pt>
                <c:pt idx="138">
                  <c:v>10051.3</c:v>
                </c:pt>
                <c:pt idx="139">
                  <c:v>9992.45</c:v>
                </c:pt>
                <c:pt idx="140">
                  <c:v>9937.32</c:v>
                </c:pt>
                <c:pt idx="141">
                  <c:v>9886.5</c:v>
                </c:pt>
                <c:pt idx="142">
                  <c:v>9840.39</c:v>
                </c:pt>
                <c:pt idx="143">
                  <c:v>9799.1</c:v>
                </c:pt>
                <c:pt idx="144">
                  <c:v>9762.68</c:v>
                </c:pt>
                <c:pt idx="145">
                  <c:v>9730.63</c:v>
                </c:pt>
                <c:pt idx="146">
                  <c:v>9702.64</c:v>
                </c:pt>
                <c:pt idx="147">
                  <c:v>9678.23</c:v>
                </c:pt>
                <c:pt idx="148">
                  <c:v>9656.92</c:v>
                </c:pt>
                <c:pt idx="149">
                  <c:v>9638.21</c:v>
                </c:pt>
                <c:pt idx="150">
                  <c:v>9621.75</c:v>
                </c:pt>
                <c:pt idx="151">
                  <c:v>9607.08</c:v>
                </c:pt>
                <c:pt idx="152">
                  <c:v>9593.91</c:v>
                </c:pt>
                <c:pt idx="153">
                  <c:v>9581.9</c:v>
                </c:pt>
                <c:pt idx="154">
                  <c:v>9570.79</c:v>
                </c:pt>
                <c:pt idx="155">
                  <c:v>9560.53</c:v>
                </c:pt>
                <c:pt idx="156">
                  <c:v>9550.97</c:v>
                </c:pt>
                <c:pt idx="157">
                  <c:v>9542.03</c:v>
                </c:pt>
                <c:pt idx="158">
                  <c:v>9533.8</c:v>
                </c:pt>
                <c:pt idx="159">
                  <c:v>9526.37</c:v>
                </c:pt>
                <c:pt idx="160">
                  <c:v>9519.65</c:v>
                </c:pt>
                <c:pt idx="161">
                  <c:v>9513.8</c:v>
                </c:pt>
                <c:pt idx="162">
                  <c:v>9508.8</c:v>
                </c:pt>
                <c:pt idx="163">
                  <c:v>9504.52</c:v>
                </c:pt>
                <c:pt idx="164">
                  <c:v>9500.93</c:v>
                </c:pt>
                <c:pt idx="165">
                  <c:v>9497.95</c:v>
                </c:pt>
                <c:pt idx="166">
                  <c:v>9495.45</c:v>
                </c:pt>
                <c:pt idx="167">
                  <c:v>9493.44</c:v>
                </c:pt>
                <c:pt idx="168">
                  <c:v>9491.81</c:v>
                </c:pt>
                <c:pt idx="169">
                  <c:v>9490.49</c:v>
                </c:pt>
                <c:pt idx="170">
                  <c:v>9489.48</c:v>
                </c:pt>
                <c:pt idx="171">
                  <c:v>9488.65</c:v>
                </c:pt>
                <c:pt idx="172">
                  <c:v>9487.88</c:v>
                </c:pt>
                <c:pt idx="173">
                  <c:v>9487.26</c:v>
                </c:pt>
                <c:pt idx="174">
                  <c:v>9486.71</c:v>
                </c:pt>
                <c:pt idx="175">
                  <c:v>9486.18</c:v>
                </c:pt>
                <c:pt idx="176">
                  <c:v>9485.72</c:v>
                </c:pt>
                <c:pt idx="177">
                  <c:v>9485.3</c:v>
                </c:pt>
                <c:pt idx="178">
                  <c:v>9484.91</c:v>
                </c:pt>
                <c:pt idx="179">
                  <c:v>9484.57</c:v>
                </c:pt>
                <c:pt idx="180">
                  <c:v>9484.22</c:v>
                </c:pt>
                <c:pt idx="181">
                  <c:v>9483.94</c:v>
                </c:pt>
                <c:pt idx="182">
                  <c:v>9483.7</c:v>
                </c:pt>
                <c:pt idx="183">
                  <c:v>9483.46</c:v>
                </c:pt>
                <c:pt idx="184">
                  <c:v>9483.23</c:v>
                </c:pt>
                <c:pt idx="185">
                  <c:v>9483.01</c:v>
                </c:pt>
                <c:pt idx="186">
                  <c:v>9482.77</c:v>
                </c:pt>
                <c:pt idx="187">
                  <c:v>9482.53</c:v>
                </c:pt>
                <c:pt idx="188">
                  <c:v>9482.31</c:v>
                </c:pt>
                <c:pt idx="189">
                  <c:v>9482.17</c:v>
                </c:pt>
                <c:pt idx="190">
                  <c:v>9482.05</c:v>
                </c:pt>
                <c:pt idx="191">
                  <c:v>9481.94</c:v>
                </c:pt>
                <c:pt idx="192">
                  <c:v>9481.88</c:v>
                </c:pt>
                <c:pt idx="193">
                  <c:v>9481.81</c:v>
                </c:pt>
                <c:pt idx="194">
                  <c:v>9481.73</c:v>
                </c:pt>
                <c:pt idx="195">
                  <c:v>9481.64</c:v>
                </c:pt>
                <c:pt idx="196">
                  <c:v>9481.56</c:v>
                </c:pt>
                <c:pt idx="197">
                  <c:v>9481.47</c:v>
                </c:pt>
                <c:pt idx="198">
                  <c:v>9481.45</c:v>
                </c:pt>
                <c:pt idx="199">
                  <c:v>9481.42</c:v>
                </c:pt>
                <c:pt idx="200">
                  <c:v>9481.42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O!$I$1:$I$1</c:f>
              <c:strCache>
                <c:ptCount val="1"/>
                <c:pt idx="0">
                  <c:v>F.C.</c:v>
                </c:pt>
              </c:strCache>
            </c:strRef>
          </c:tx>
          <c:spPr>
            <a:ln w="19050" cap="rnd">
              <a:solidFill>
                <a:srgbClr val="AD13A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O!$A$2:$A$211</c:f>
              <c:numCache>
                <c:formatCode>General</c:formatCode>
                <c:ptCount val="210"/>
                <c:pt idx="0">
                  <c:v>545.08</c:v>
                </c:pt>
                <c:pt idx="1">
                  <c:v>544.98</c:v>
                </c:pt>
                <c:pt idx="2">
                  <c:v>544.88</c:v>
                </c:pt>
                <c:pt idx="3">
                  <c:v>544.78</c:v>
                </c:pt>
                <c:pt idx="4">
                  <c:v>544.68</c:v>
                </c:pt>
                <c:pt idx="5">
                  <c:v>544.58</c:v>
                </c:pt>
                <c:pt idx="6">
                  <c:v>544.48</c:v>
                </c:pt>
                <c:pt idx="7">
                  <c:v>544.38</c:v>
                </c:pt>
                <c:pt idx="8">
                  <c:v>544.28</c:v>
                </c:pt>
                <c:pt idx="9">
                  <c:v>544.18</c:v>
                </c:pt>
                <c:pt idx="10">
                  <c:v>544.08</c:v>
                </c:pt>
                <c:pt idx="11">
                  <c:v>543.98</c:v>
                </c:pt>
                <c:pt idx="12">
                  <c:v>543.88</c:v>
                </c:pt>
                <c:pt idx="13">
                  <c:v>543.78</c:v>
                </c:pt>
                <c:pt idx="14">
                  <c:v>543.68</c:v>
                </c:pt>
                <c:pt idx="15">
                  <c:v>543.58</c:v>
                </c:pt>
                <c:pt idx="16">
                  <c:v>543.48</c:v>
                </c:pt>
                <c:pt idx="17">
                  <c:v>543.38</c:v>
                </c:pt>
                <c:pt idx="18">
                  <c:v>543.28</c:v>
                </c:pt>
                <c:pt idx="19">
                  <c:v>543.18</c:v>
                </c:pt>
                <c:pt idx="20">
                  <c:v>543.08</c:v>
                </c:pt>
                <c:pt idx="21">
                  <c:v>542.98</c:v>
                </c:pt>
                <c:pt idx="22">
                  <c:v>542.88</c:v>
                </c:pt>
                <c:pt idx="23">
                  <c:v>542.78</c:v>
                </c:pt>
                <c:pt idx="24">
                  <c:v>542.68</c:v>
                </c:pt>
                <c:pt idx="25">
                  <c:v>542.58</c:v>
                </c:pt>
                <c:pt idx="26">
                  <c:v>542.48</c:v>
                </c:pt>
                <c:pt idx="27">
                  <c:v>542.38</c:v>
                </c:pt>
                <c:pt idx="28">
                  <c:v>542.28</c:v>
                </c:pt>
                <c:pt idx="29">
                  <c:v>542.18</c:v>
                </c:pt>
                <c:pt idx="30">
                  <c:v>542.08</c:v>
                </c:pt>
                <c:pt idx="31">
                  <c:v>541.98</c:v>
                </c:pt>
                <c:pt idx="32">
                  <c:v>541.88</c:v>
                </c:pt>
                <c:pt idx="33">
                  <c:v>541.78</c:v>
                </c:pt>
                <c:pt idx="34">
                  <c:v>541.68</c:v>
                </c:pt>
                <c:pt idx="35">
                  <c:v>541.58</c:v>
                </c:pt>
                <c:pt idx="36">
                  <c:v>541.48</c:v>
                </c:pt>
                <c:pt idx="37">
                  <c:v>541.38</c:v>
                </c:pt>
                <c:pt idx="38">
                  <c:v>541.28</c:v>
                </c:pt>
                <c:pt idx="39">
                  <c:v>541.18</c:v>
                </c:pt>
                <c:pt idx="40">
                  <c:v>541.08</c:v>
                </c:pt>
                <c:pt idx="41">
                  <c:v>540.98</c:v>
                </c:pt>
                <c:pt idx="42">
                  <c:v>540.88</c:v>
                </c:pt>
                <c:pt idx="43">
                  <c:v>540.78</c:v>
                </c:pt>
                <c:pt idx="44">
                  <c:v>540.68</c:v>
                </c:pt>
                <c:pt idx="45">
                  <c:v>540.58</c:v>
                </c:pt>
                <c:pt idx="46">
                  <c:v>540.48</c:v>
                </c:pt>
                <c:pt idx="47">
                  <c:v>540.38</c:v>
                </c:pt>
                <c:pt idx="48">
                  <c:v>540.28</c:v>
                </c:pt>
                <c:pt idx="49">
                  <c:v>540.18</c:v>
                </c:pt>
                <c:pt idx="50">
                  <c:v>540.08</c:v>
                </c:pt>
                <c:pt idx="51">
                  <c:v>539.98</c:v>
                </c:pt>
                <c:pt idx="52">
                  <c:v>539.88</c:v>
                </c:pt>
                <c:pt idx="53">
                  <c:v>539.78</c:v>
                </c:pt>
                <c:pt idx="54">
                  <c:v>539.68</c:v>
                </c:pt>
                <c:pt idx="55">
                  <c:v>539.58</c:v>
                </c:pt>
                <c:pt idx="56">
                  <c:v>539.48</c:v>
                </c:pt>
                <c:pt idx="57">
                  <c:v>539.38</c:v>
                </c:pt>
                <c:pt idx="58">
                  <c:v>539.28</c:v>
                </c:pt>
                <c:pt idx="59">
                  <c:v>539.18</c:v>
                </c:pt>
                <c:pt idx="60">
                  <c:v>539.08</c:v>
                </c:pt>
                <c:pt idx="61">
                  <c:v>538.98</c:v>
                </c:pt>
                <c:pt idx="62">
                  <c:v>538.88</c:v>
                </c:pt>
                <c:pt idx="63">
                  <c:v>538.78</c:v>
                </c:pt>
                <c:pt idx="64">
                  <c:v>538.68</c:v>
                </c:pt>
                <c:pt idx="65">
                  <c:v>538.58</c:v>
                </c:pt>
                <c:pt idx="66">
                  <c:v>538.48</c:v>
                </c:pt>
                <c:pt idx="67">
                  <c:v>538.38</c:v>
                </c:pt>
                <c:pt idx="68">
                  <c:v>538.28</c:v>
                </c:pt>
                <c:pt idx="69">
                  <c:v>538.18</c:v>
                </c:pt>
                <c:pt idx="70">
                  <c:v>538.08</c:v>
                </c:pt>
                <c:pt idx="71">
                  <c:v>537.98</c:v>
                </c:pt>
                <c:pt idx="72">
                  <c:v>537.88</c:v>
                </c:pt>
                <c:pt idx="73">
                  <c:v>537.78</c:v>
                </c:pt>
                <c:pt idx="74">
                  <c:v>537.68</c:v>
                </c:pt>
                <c:pt idx="75">
                  <c:v>537.58</c:v>
                </c:pt>
                <c:pt idx="76">
                  <c:v>537.48</c:v>
                </c:pt>
                <c:pt idx="77">
                  <c:v>537.38</c:v>
                </c:pt>
                <c:pt idx="78">
                  <c:v>537.28</c:v>
                </c:pt>
                <c:pt idx="79">
                  <c:v>537.18</c:v>
                </c:pt>
                <c:pt idx="80">
                  <c:v>537.08</c:v>
                </c:pt>
                <c:pt idx="81">
                  <c:v>536.98</c:v>
                </c:pt>
                <c:pt idx="82">
                  <c:v>536.88</c:v>
                </c:pt>
                <c:pt idx="83">
                  <c:v>536.78</c:v>
                </c:pt>
                <c:pt idx="84">
                  <c:v>536.68</c:v>
                </c:pt>
                <c:pt idx="85">
                  <c:v>536.58</c:v>
                </c:pt>
                <c:pt idx="86">
                  <c:v>536.48</c:v>
                </c:pt>
                <c:pt idx="87">
                  <c:v>536.38</c:v>
                </c:pt>
                <c:pt idx="88">
                  <c:v>536.28</c:v>
                </c:pt>
                <c:pt idx="89">
                  <c:v>536.18</c:v>
                </c:pt>
                <c:pt idx="90">
                  <c:v>536.08</c:v>
                </c:pt>
                <c:pt idx="91">
                  <c:v>535.98</c:v>
                </c:pt>
                <c:pt idx="92">
                  <c:v>535.88</c:v>
                </c:pt>
                <c:pt idx="93">
                  <c:v>535.78</c:v>
                </c:pt>
                <c:pt idx="94">
                  <c:v>535.68</c:v>
                </c:pt>
                <c:pt idx="95">
                  <c:v>535.58</c:v>
                </c:pt>
                <c:pt idx="96">
                  <c:v>535.48</c:v>
                </c:pt>
                <c:pt idx="97">
                  <c:v>535.38</c:v>
                </c:pt>
                <c:pt idx="98">
                  <c:v>535.28</c:v>
                </c:pt>
                <c:pt idx="99">
                  <c:v>535.18</c:v>
                </c:pt>
                <c:pt idx="100">
                  <c:v>535.08</c:v>
                </c:pt>
                <c:pt idx="101">
                  <c:v>534.98</c:v>
                </c:pt>
                <c:pt idx="102">
                  <c:v>534.88</c:v>
                </c:pt>
                <c:pt idx="103">
                  <c:v>534.78</c:v>
                </c:pt>
                <c:pt idx="104">
                  <c:v>534.68</c:v>
                </c:pt>
                <c:pt idx="105">
                  <c:v>534.58</c:v>
                </c:pt>
                <c:pt idx="106">
                  <c:v>534.48</c:v>
                </c:pt>
                <c:pt idx="107">
                  <c:v>534.38</c:v>
                </c:pt>
                <c:pt idx="108">
                  <c:v>534.28</c:v>
                </c:pt>
                <c:pt idx="109">
                  <c:v>534.18</c:v>
                </c:pt>
                <c:pt idx="110">
                  <c:v>534.08</c:v>
                </c:pt>
                <c:pt idx="111">
                  <c:v>533.98</c:v>
                </c:pt>
                <c:pt idx="112">
                  <c:v>533.88</c:v>
                </c:pt>
                <c:pt idx="113">
                  <c:v>533.78</c:v>
                </c:pt>
                <c:pt idx="114">
                  <c:v>533.68</c:v>
                </c:pt>
                <c:pt idx="115">
                  <c:v>533.58</c:v>
                </c:pt>
                <c:pt idx="116">
                  <c:v>533.48</c:v>
                </c:pt>
                <c:pt idx="117">
                  <c:v>533.38</c:v>
                </c:pt>
                <c:pt idx="118">
                  <c:v>533.28</c:v>
                </c:pt>
                <c:pt idx="119">
                  <c:v>533.18</c:v>
                </c:pt>
                <c:pt idx="120">
                  <c:v>533.08</c:v>
                </c:pt>
                <c:pt idx="121">
                  <c:v>532.98</c:v>
                </c:pt>
                <c:pt idx="122">
                  <c:v>532.88</c:v>
                </c:pt>
                <c:pt idx="123">
                  <c:v>532.78</c:v>
                </c:pt>
                <c:pt idx="124">
                  <c:v>532.68</c:v>
                </c:pt>
                <c:pt idx="125">
                  <c:v>532.58</c:v>
                </c:pt>
                <c:pt idx="126">
                  <c:v>532.48</c:v>
                </c:pt>
                <c:pt idx="127">
                  <c:v>532.38</c:v>
                </c:pt>
                <c:pt idx="128">
                  <c:v>532.28</c:v>
                </c:pt>
                <c:pt idx="129">
                  <c:v>532.18</c:v>
                </c:pt>
                <c:pt idx="130">
                  <c:v>532.08</c:v>
                </c:pt>
                <c:pt idx="131">
                  <c:v>531.98</c:v>
                </c:pt>
                <c:pt idx="132">
                  <c:v>531.88</c:v>
                </c:pt>
                <c:pt idx="133">
                  <c:v>531.78</c:v>
                </c:pt>
                <c:pt idx="134">
                  <c:v>531.68</c:v>
                </c:pt>
                <c:pt idx="135">
                  <c:v>531.58</c:v>
                </c:pt>
                <c:pt idx="136">
                  <c:v>531.48</c:v>
                </c:pt>
                <c:pt idx="137">
                  <c:v>531.38</c:v>
                </c:pt>
                <c:pt idx="138">
                  <c:v>531.28</c:v>
                </c:pt>
                <c:pt idx="139">
                  <c:v>531.18</c:v>
                </c:pt>
                <c:pt idx="140">
                  <c:v>531.08</c:v>
                </c:pt>
                <c:pt idx="141">
                  <c:v>530.98</c:v>
                </c:pt>
                <c:pt idx="142">
                  <c:v>530.88</c:v>
                </c:pt>
                <c:pt idx="143">
                  <c:v>530.78</c:v>
                </c:pt>
                <c:pt idx="144">
                  <c:v>530.68</c:v>
                </c:pt>
                <c:pt idx="145">
                  <c:v>530.58</c:v>
                </c:pt>
                <c:pt idx="146">
                  <c:v>530.48</c:v>
                </c:pt>
                <c:pt idx="147">
                  <c:v>530.38</c:v>
                </c:pt>
                <c:pt idx="148">
                  <c:v>530.28</c:v>
                </c:pt>
                <c:pt idx="149">
                  <c:v>530.18</c:v>
                </c:pt>
                <c:pt idx="150">
                  <c:v>530.08</c:v>
                </c:pt>
                <c:pt idx="151">
                  <c:v>529.98</c:v>
                </c:pt>
                <c:pt idx="152">
                  <c:v>529.88</c:v>
                </c:pt>
                <c:pt idx="153">
                  <c:v>529.78</c:v>
                </c:pt>
                <c:pt idx="154">
                  <c:v>529.68</c:v>
                </c:pt>
                <c:pt idx="155">
                  <c:v>529.58</c:v>
                </c:pt>
                <c:pt idx="156">
                  <c:v>529.48</c:v>
                </c:pt>
                <c:pt idx="157">
                  <c:v>529.38</c:v>
                </c:pt>
                <c:pt idx="158">
                  <c:v>529.28</c:v>
                </c:pt>
                <c:pt idx="159">
                  <c:v>529.18</c:v>
                </c:pt>
                <c:pt idx="160">
                  <c:v>529.08</c:v>
                </c:pt>
                <c:pt idx="161">
                  <c:v>528.98</c:v>
                </c:pt>
                <c:pt idx="162">
                  <c:v>528.88</c:v>
                </c:pt>
                <c:pt idx="163">
                  <c:v>528.78</c:v>
                </c:pt>
                <c:pt idx="164">
                  <c:v>528.68</c:v>
                </c:pt>
                <c:pt idx="165">
                  <c:v>528.58</c:v>
                </c:pt>
                <c:pt idx="166">
                  <c:v>528.48</c:v>
                </c:pt>
                <c:pt idx="167">
                  <c:v>528.38</c:v>
                </c:pt>
                <c:pt idx="168">
                  <c:v>528.28</c:v>
                </c:pt>
                <c:pt idx="169">
                  <c:v>528.18</c:v>
                </c:pt>
                <c:pt idx="170">
                  <c:v>528.08</c:v>
                </c:pt>
                <c:pt idx="171">
                  <c:v>527.98</c:v>
                </c:pt>
                <c:pt idx="172">
                  <c:v>527.88</c:v>
                </c:pt>
                <c:pt idx="173">
                  <c:v>527.78</c:v>
                </c:pt>
                <c:pt idx="174">
                  <c:v>527.68</c:v>
                </c:pt>
                <c:pt idx="175">
                  <c:v>527.58</c:v>
                </c:pt>
                <c:pt idx="176">
                  <c:v>527.48</c:v>
                </c:pt>
                <c:pt idx="177">
                  <c:v>527.38</c:v>
                </c:pt>
                <c:pt idx="178">
                  <c:v>527.28</c:v>
                </c:pt>
                <c:pt idx="179">
                  <c:v>527.18</c:v>
                </c:pt>
                <c:pt idx="180">
                  <c:v>527.08</c:v>
                </c:pt>
                <c:pt idx="181">
                  <c:v>526.98</c:v>
                </c:pt>
                <c:pt idx="182">
                  <c:v>526.88</c:v>
                </c:pt>
                <c:pt idx="183">
                  <c:v>526.78</c:v>
                </c:pt>
                <c:pt idx="184">
                  <c:v>526.68</c:v>
                </c:pt>
                <c:pt idx="185">
                  <c:v>526.58</c:v>
                </c:pt>
                <c:pt idx="186">
                  <c:v>526.48</c:v>
                </c:pt>
                <c:pt idx="187">
                  <c:v>526.38</c:v>
                </c:pt>
                <c:pt idx="188">
                  <c:v>526.28</c:v>
                </c:pt>
                <c:pt idx="189">
                  <c:v>526.18</c:v>
                </c:pt>
                <c:pt idx="190">
                  <c:v>526.08</c:v>
                </c:pt>
                <c:pt idx="191">
                  <c:v>525.98</c:v>
                </c:pt>
                <c:pt idx="192">
                  <c:v>525.88</c:v>
                </c:pt>
                <c:pt idx="193">
                  <c:v>525.78</c:v>
                </c:pt>
                <c:pt idx="194">
                  <c:v>525.68</c:v>
                </c:pt>
                <c:pt idx="195">
                  <c:v>525.58</c:v>
                </c:pt>
                <c:pt idx="196">
                  <c:v>525.48</c:v>
                </c:pt>
                <c:pt idx="197">
                  <c:v>525.38</c:v>
                </c:pt>
                <c:pt idx="198">
                  <c:v>525.28</c:v>
                </c:pt>
                <c:pt idx="199">
                  <c:v>525.18</c:v>
                </c:pt>
                <c:pt idx="200">
                  <c:v>525.08</c:v>
                </c:pt>
              </c:numCache>
            </c:numRef>
          </c:cat>
          <c:val>
            <c:numRef>
              <c:f>O!$I$2:$I$211</c:f>
              <c:numCache>
                <c:formatCode>General</c:formatCode>
                <c:ptCount val="210"/>
                <c:pt idx="0">
                  <c:v>18697.2</c:v>
                </c:pt>
                <c:pt idx="1">
                  <c:v>18673.3</c:v>
                </c:pt>
                <c:pt idx="2">
                  <c:v>18657.7</c:v>
                </c:pt>
                <c:pt idx="3">
                  <c:v>18331.4</c:v>
                </c:pt>
                <c:pt idx="4">
                  <c:v>18160.6</c:v>
                </c:pt>
                <c:pt idx="5">
                  <c:v>17986.2</c:v>
                </c:pt>
                <c:pt idx="6">
                  <c:v>17826.7</c:v>
                </c:pt>
                <c:pt idx="7">
                  <c:v>17686.8</c:v>
                </c:pt>
                <c:pt idx="8">
                  <c:v>17592.8</c:v>
                </c:pt>
                <c:pt idx="9">
                  <c:v>17492.9</c:v>
                </c:pt>
                <c:pt idx="10">
                  <c:v>17421.6</c:v>
                </c:pt>
                <c:pt idx="11">
                  <c:v>17339.7</c:v>
                </c:pt>
                <c:pt idx="12">
                  <c:v>17271.2</c:v>
                </c:pt>
                <c:pt idx="13">
                  <c:v>17176.9</c:v>
                </c:pt>
                <c:pt idx="14">
                  <c:v>17079.3</c:v>
                </c:pt>
                <c:pt idx="15">
                  <c:v>16939.3</c:v>
                </c:pt>
                <c:pt idx="16">
                  <c:v>16793.7</c:v>
                </c:pt>
                <c:pt idx="17">
                  <c:v>16612.7</c:v>
                </c:pt>
                <c:pt idx="18">
                  <c:v>16435.2</c:v>
                </c:pt>
                <c:pt idx="19">
                  <c:v>16386.5</c:v>
                </c:pt>
                <c:pt idx="20">
                  <c:v>16229.7</c:v>
                </c:pt>
                <c:pt idx="21">
                  <c:v>16167.5</c:v>
                </c:pt>
                <c:pt idx="22">
                  <c:v>16158.2</c:v>
                </c:pt>
                <c:pt idx="23">
                  <c:v>16087.4</c:v>
                </c:pt>
                <c:pt idx="24">
                  <c:v>15961.8</c:v>
                </c:pt>
                <c:pt idx="25">
                  <c:v>15851.7</c:v>
                </c:pt>
                <c:pt idx="26">
                  <c:v>15695.6</c:v>
                </c:pt>
                <c:pt idx="27">
                  <c:v>15627.7</c:v>
                </c:pt>
                <c:pt idx="28">
                  <c:v>15620.7</c:v>
                </c:pt>
                <c:pt idx="29">
                  <c:v>15563.4</c:v>
                </c:pt>
                <c:pt idx="30">
                  <c:v>15500.5</c:v>
                </c:pt>
                <c:pt idx="31">
                  <c:v>15401</c:v>
                </c:pt>
                <c:pt idx="32">
                  <c:v>15251.6</c:v>
                </c:pt>
                <c:pt idx="33">
                  <c:v>15107.5</c:v>
                </c:pt>
                <c:pt idx="34">
                  <c:v>15016.1</c:v>
                </c:pt>
                <c:pt idx="35">
                  <c:v>14962.5</c:v>
                </c:pt>
                <c:pt idx="36">
                  <c:v>14913.8</c:v>
                </c:pt>
                <c:pt idx="37">
                  <c:v>14909</c:v>
                </c:pt>
                <c:pt idx="38">
                  <c:v>14887.9</c:v>
                </c:pt>
                <c:pt idx="39">
                  <c:v>14846.7</c:v>
                </c:pt>
                <c:pt idx="40">
                  <c:v>14772.9</c:v>
                </c:pt>
                <c:pt idx="41">
                  <c:v>14711</c:v>
                </c:pt>
                <c:pt idx="42">
                  <c:v>14616.6</c:v>
                </c:pt>
                <c:pt idx="43">
                  <c:v>14528.5</c:v>
                </c:pt>
                <c:pt idx="44">
                  <c:v>14463.5</c:v>
                </c:pt>
                <c:pt idx="45">
                  <c:v>14402.1</c:v>
                </c:pt>
                <c:pt idx="46">
                  <c:v>14351.1</c:v>
                </c:pt>
                <c:pt idx="47">
                  <c:v>14328.2</c:v>
                </c:pt>
                <c:pt idx="48">
                  <c:v>14315.5</c:v>
                </c:pt>
                <c:pt idx="49">
                  <c:v>14259.5</c:v>
                </c:pt>
                <c:pt idx="50">
                  <c:v>14173.9</c:v>
                </c:pt>
                <c:pt idx="51">
                  <c:v>14050.2</c:v>
                </c:pt>
                <c:pt idx="52">
                  <c:v>13890.6</c:v>
                </c:pt>
                <c:pt idx="53">
                  <c:v>13710.9</c:v>
                </c:pt>
                <c:pt idx="54">
                  <c:v>13508.6</c:v>
                </c:pt>
                <c:pt idx="55">
                  <c:v>13310.2</c:v>
                </c:pt>
                <c:pt idx="56">
                  <c:v>13141.6</c:v>
                </c:pt>
                <c:pt idx="57">
                  <c:v>13006.3</c:v>
                </c:pt>
                <c:pt idx="58">
                  <c:v>12875.1</c:v>
                </c:pt>
                <c:pt idx="59">
                  <c:v>12788.1</c:v>
                </c:pt>
                <c:pt idx="60">
                  <c:v>12750.7</c:v>
                </c:pt>
                <c:pt idx="61">
                  <c:v>12698.2</c:v>
                </c:pt>
                <c:pt idx="62">
                  <c:v>12611.9</c:v>
                </c:pt>
                <c:pt idx="63">
                  <c:v>12471.5</c:v>
                </c:pt>
                <c:pt idx="64">
                  <c:v>12331.7</c:v>
                </c:pt>
                <c:pt idx="65">
                  <c:v>12265.2</c:v>
                </c:pt>
                <c:pt idx="66">
                  <c:v>12128</c:v>
                </c:pt>
                <c:pt idx="67">
                  <c:v>12035.5</c:v>
                </c:pt>
                <c:pt idx="68">
                  <c:v>11922.7</c:v>
                </c:pt>
                <c:pt idx="69">
                  <c:v>11886.3</c:v>
                </c:pt>
                <c:pt idx="70">
                  <c:v>11784.4</c:v>
                </c:pt>
                <c:pt idx="71">
                  <c:v>11677.9</c:v>
                </c:pt>
                <c:pt idx="72">
                  <c:v>11559</c:v>
                </c:pt>
                <c:pt idx="73">
                  <c:v>11527.1</c:v>
                </c:pt>
                <c:pt idx="74">
                  <c:v>11384.7</c:v>
                </c:pt>
                <c:pt idx="75">
                  <c:v>11341.1</c:v>
                </c:pt>
                <c:pt idx="76">
                  <c:v>11318.1</c:v>
                </c:pt>
                <c:pt idx="77">
                  <c:v>11284.3</c:v>
                </c:pt>
                <c:pt idx="78">
                  <c:v>11268.3</c:v>
                </c:pt>
                <c:pt idx="79">
                  <c:v>11268.3</c:v>
                </c:pt>
                <c:pt idx="80">
                  <c:v>11263.6</c:v>
                </c:pt>
                <c:pt idx="81">
                  <c:v>11258.7</c:v>
                </c:pt>
                <c:pt idx="82">
                  <c:v>11253.4</c:v>
                </c:pt>
                <c:pt idx="83">
                  <c:v>11249.3</c:v>
                </c:pt>
                <c:pt idx="84">
                  <c:v>11247.2</c:v>
                </c:pt>
                <c:pt idx="85">
                  <c:v>11246.2</c:v>
                </c:pt>
                <c:pt idx="86">
                  <c:v>11246.6</c:v>
                </c:pt>
                <c:pt idx="87">
                  <c:v>11250.2</c:v>
                </c:pt>
                <c:pt idx="88">
                  <c:v>11255.6</c:v>
                </c:pt>
                <c:pt idx="89">
                  <c:v>11263.5</c:v>
                </c:pt>
                <c:pt idx="90">
                  <c:v>11275.2</c:v>
                </c:pt>
                <c:pt idx="91">
                  <c:v>11292</c:v>
                </c:pt>
                <c:pt idx="92">
                  <c:v>11316</c:v>
                </c:pt>
                <c:pt idx="93">
                  <c:v>11350</c:v>
                </c:pt>
                <c:pt idx="94">
                  <c:v>11397.7</c:v>
                </c:pt>
                <c:pt idx="95">
                  <c:v>11463.8</c:v>
                </c:pt>
                <c:pt idx="96">
                  <c:v>11554.6</c:v>
                </c:pt>
                <c:pt idx="97">
                  <c:v>11677.8</c:v>
                </c:pt>
                <c:pt idx="98">
                  <c:v>11843.3</c:v>
                </c:pt>
                <c:pt idx="99">
                  <c:v>12063.3</c:v>
                </c:pt>
                <c:pt idx="100">
                  <c:v>12352.6</c:v>
                </c:pt>
                <c:pt idx="101">
                  <c:v>12728.9</c:v>
                </c:pt>
                <c:pt idx="102">
                  <c:v>13213.1</c:v>
                </c:pt>
                <c:pt idx="103">
                  <c:v>13828.9</c:v>
                </c:pt>
                <c:pt idx="104">
                  <c:v>14603</c:v>
                </c:pt>
                <c:pt idx="105">
                  <c:v>15564.7</c:v>
                </c:pt>
                <c:pt idx="106">
                  <c:v>16744.6</c:v>
                </c:pt>
                <c:pt idx="107">
                  <c:v>18174</c:v>
                </c:pt>
                <c:pt idx="108">
                  <c:v>19882.8</c:v>
                </c:pt>
                <c:pt idx="109">
                  <c:v>21897.2</c:v>
                </c:pt>
                <c:pt idx="110">
                  <c:v>24237.5</c:v>
                </c:pt>
                <c:pt idx="111">
                  <c:v>26914.4</c:v>
                </c:pt>
                <c:pt idx="112">
                  <c:v>29926.2</c:v>
                </c:pt>
                <c:pt idx="113">
                  <c:v>33255.3</c:v>
                </c:pt>
                <c:pt idx="114">
                  <c:v>36866.5</c:v>
                </c:pt>
                <c:pt idx="115">
                  <c:v>40704.6</c:v>
                </c:pt>
                <c:pt idx="116">
                  <c:v>44696</c:v>
                </c:pt>
                <c:pt idx="117">
                  <c:v>48750.8</c:v>
                </c:pt>
                <c:pt idx="118">
                  <c:v>52769.7</c:v>
                </c:pt>
                <c:pt idx="119">
                  <c:v>56651.8</c:v>
                </c:pt>
                <c:pt idx="120">
                  <c:v>60307.1</c:v>
                </c:pt>
                <c:pt idx="121">
                  <c:v>63668.6</c:v>
                </c:pt>
                <c:pt idx="122">
                  <c:v>66704.2</c:v>
                </c:pt>
                <c:pt idx="123">
                  <c:v>69426.1</c:v>
                </c:pt>
                <c:pt idx="124">
                  <c:v>71893.7</c:v>
                </c:pt>
                <c:pt idx="125">
                  <c:v>74209.1</c:v>
                </c:pt>
                <c:pt idx="126">
                  <c:v>76502.6</c:v>
                </c:pt>
                <c:pt idx="127">
                  <c:v>78911.9</c:v>
                </c:pt>
                <c:pt idx="128">
                  <c:v>81551.2</c:v>
                </c:pt>
                <c:pt idx="129">
                  <c:v>84479.5</c:v>
                </c:pt>
                <c:pt idx="130">
                  <c:v>87670.8</c:v>
                </c:pt>
                <c:pt idx="131">
                  <c:v>90994.7</c:v>
                </c:pt>
                <c:pt idx="132">
                  <c:v>94211.6</c:v>
                </c:pt>
                <c:pt idx="133">
                  <c:v>96991.3</c:v>
                </c:pt>
                <c:pt idx="134">
                  <c:v>98955</c:v>
                </c:pt>
                <c:pt idx="135">
                  <c:v>99735.1</c:v>
                </c:pt>
                <c:pt idx="136">
                  <c:v>99043.3</c:v>
                </c:pt>
                <c:pt idx="137">
                  <c:v>96729.5</c:v>
                </c:pt>
                <c:pt idx="138">
                  <c:v>92816.8</c:v>
                </c:pt>
                <c:pt idx="139">
                  <c:v>87501</c:v>
                </c:pt>
                <c:pt idx="140">
                  <c:v>81117.8</c:v>
                </c:pt>
                <c:pt idx="141">
                  <c:v>74084.4</c:v>
                </c:pt>
                <c:pt idx="142">
                  <c:v>66835.3</c:v>
                </c:pt>
                <c:pt idx="143">
                  <c:v>59764.7</c:v>
                </c:pt>
                <c:pt idx="144">
                  <c:v>53185.5</c:v>
                </c:pt>
                <c:pt idx="145">
                  <c:v>47309.7</c:v>
                </c:pt>
                <c:pt idx="146">
                  <c:v>42247</c:v>
                </c:pt>
                <c:pt idx="147">
                  <c:v>38016.6</c:v>
                </c:pt>
                <c:pt idx="148">
                  <c:v>34567.7</c:v>
                </c:pt>
                <c:pt idx="149">
                  <c:v>31801.3</c:v>
                </c:pt>
                <c:pt idx="150">
                  <c:v>29593.1</c:v>
                </c:pt>
                <c:pt idx="151">
                  <c:v>27811.4</c:v>
                </c:pt>
                <c:pt idx="152">
                  <c:v>26332.6</c:v>
                </c:pt>
                <c:pt idx="153">
                  <c:v>25050</c:v>
                </c:pt>
                <c:pt idx="154">
                  <c:v>23880.6</c:v>
                </c:pt>
                <c:pt idx="155">
                  <c:v>22765.7</c:v>
                </c:pt>
                <c:pt idx="156">
                  <c:v>21669.9</c:v>
                </c:pt>
                <c:pt idx="157">
                  <c:v>20577.5</c:v>
                </c:pt>
                <c:pt idx="158">
                  <c:v>19487.8</c:v>
                </c:pt>
                <c:pt idx="159">
                  <c:v>18410.4</c:v>
                </c:pt>
                <c:pt idx="160">
                  <c:v>17359.9</c:v>
                </c:pt>
                <c:pt idx="161">
                  <c:v>16353</c:v>
                </c:pt>
                <c:pt idx="162">
                  <c:v>15405.3</c:v>
                </c:pt>
                <c:pt idx="163">
                  <c:v>14529</c:v>
                </c:pt>
                <c:pt idx="164">
                  <c:v>13733.2</c:v>
                </c:pt>
                <c:pt idx="165">
                  <c:v>13022.5</c:v>
                </c:pt>
                <c:pt idx="166">
                  <c:v>12398</c:v>
                </c:pt>
                <c:pt idx="167">
                  <c:v>11857.7</c:v>
                </c:pt>
                <c:pt idx="168">
                  <c:v>11397.1</c:v>
                </c:pt>
                <c:pt idx="169">
                  <c:v>11009.7</c:v>
                </c:pt>
                <c:pt idx="170">
                  <c:v>10688.4</c:v>
                </c:pt>
                <c:pt idx="171">
                  <c:v>10425.2</c:v>
                </c:pt>
                <c:pt idx="172">
                  <c:v>10212.1</c:v>
                </c:pt>
                <c:pt idx="173">
                  <c:v>10041.7</c:v>
                </c:pt>
                <c:pt idx="174">
                  <c:v>9907.08</c:v>
                </c:pt>
                <c:pt idx="175">
                  <c:v>9801.76</c:v>
                </c:pt>
                <c:pt idx="176">
                  <c:v>9720.36</c:v>
                </c:pt>
                <c:pt idx="177">
                  <c:v>9658.07</c:v>
                </c:pt>
                <c:pt idx="178">
                  <c:v>9610.92</c:v>
                </c:pt>
                <c:pt idx="179">
                  <c:v>9575.58</c:v>
                </c:pt>
                <c:pt idx="180">
                  <c:v>9549.34</c:v>
                </c:pt>
                <c:pt idx="181">
                  <c:v>9530.08</c:v>
                </c:pt>
                <c:pt idx="182">
                  <c:v>9516.09</c:v>
                </c:pt>
                <c:pt idx="183">
                  <c:v>9505.99</c:v>
                </c:pt>
                <c:pt idx="184">
                  <c:v>9498.74</c:v>
                </c:pt>
                <c:pt idx="185">
                  <c:v>9493.59</c:v>
                </c:pt>
                <c:pt idx="186">
                  <c:v>9489.92</c:v>
                </c:pt>
                <c:pt idx="187">
                  <c:v>9487.31</c:v>
                </c:pt>
                <c:pt idx="188">
                  <c:v>9485.48</c:v>
                </c:pt>
                <c:pt idx="189">
                  <c:v>9484.26</c:v>
                </c:pt>
                <c:pt idx="190">
                  <c:v>9483.4</c:v>
                </c:pt>
                <c:pt idx="191">
                  <c:v>9482.81</c:v>
                </c:pt>
                <c:pt idx="192">
                  <c:v>9482.44</c:v>
                </c:pt>
                <c:pt idx="193">
                  <c:v>9482.17</c:v>
                </c:pt>
                <c:pt idx="194">
                  <c:v>9481.95</c:v>
                </c:pt>
                <c:pt idx="195">
                  <c:v>9481.78</c:v>
                </c:pt>
                <c:pt idx="196">
                  <c:v>9481.64</c:v>
                </c:pt>
                <c:pt idx="197">
                  <c:v>9481.53</c:v>
                </c:pt>
                <c:pt idx="198">
                  <c:v>9481.48</c:v>
                </c:pt>
                <c:pt idx="199">
                  <c:v>9481.44</c:v>
                </c:pt>
                <c:pt idx="200">
                  <c:v>9481.43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696511544"/>
        <c:axId val="696511896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O!$D$1:$D$1</c15:sqref>
                        </c15:formulaRef>
                      </c:ext>
                    </c:extLst>
                    <c:strCache>
                      <c:ptCount val="1"/>
                      <c:pt idx="0">
                        <c:v/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elete val="1"/>
                </c:dLbls>
                <c:cat>
                  <c:numRef>
                    <c:extLst>
                      <c:ext uri="{02D57815-91ED-43cb-92C2-25804820EDAC}">
                        <c15:fullRef>
                          <c15:sqref/>
                        </c15:fullRef>
                        <c15:formulaRef>
                          <c15:sqref>O!$A$2:$A$211</c15:sqref>
                        </c15:formulaRef>
                      </c:ext>
                    </c:extLst>
                    <c:numCache>
                      <c:formatCode>General</c:formatCode>
                      <c:ptCount val="210"/>
                      <c:pt idx="0">
                        <c:v>545.08</c:v>
                      </c:pt>
                      <c:pt idx="1">
                        <c:v>544.98</c:v>
                      </c:pt>
                      <c:pt idx="2">
                        <c:v>544.88</c:v>
                      </c:pt>
                      <c:pt idx="3">
                        <c:v>544.78</c:v>
                      </c:pt>
                      <c:pt idx="4">
                        <c:v>544.68</c:v>
                      </c:pt>
                      <c:pt idx="5">
                        <c:v>544.58</c:v>
                      </c:pt>
                      <c:pt idx="6">
                        <c:v>544.48</c:v>
                      </c:pt>
                      <c:pt idx="7">
                        <c:v>544.38</c:v>
                      </c:pt>
                      <c:pt idx="8">
                        <c:v>544.28</c:v>
                      </c:pt>
                      <c:pt idx="9">
                        <c:v>544.18</c:v>
                      </c:pt>
                      <c:pt idx="10">
                        <c:v>544.08</c:v>
                      </c:pt>
                      <c:pt idx="11">
                        <c:v>543.98</c:v>
                      </c:pt>
                      <c:pt idx="12">
                        <c:v>543.88</c:v>
                      </c:pt>
                      <c:pt idx="13">
                        <c:v>543.78</c:v>
                      </c:pt>
                      <c:pt idx="14">
                        <c:v>543.68</c:v>
                      </c:pt>
                      <c:pt idx="15">
                        <c:v>543.58</c:v>
                      </c:pt>
                      <c:pt idx="16">
                        <c:v>543.48</c:v>
                      </c:pt>
                      <c:pt idx="17">
                        <c:v>543.38</c:v>
                      </c:pt>
                      <c:pt idx="18">
                        <c:v>543.28</c:v>
                      </c:pt>
                      <c:pt idx="19">
                        <c:v>543.18</c:v>
                      </c:pt>
                      <c:pt idx="20">
                        <c:v>543.08</c:v>
                      </c:pt>
                      <c:pt idx="21">
                        <c:v>542.98</c:v>
                      </c:pt>
                      <c:pt idx="22">
                        <c:v>542.88</c:v>
                      </c:pt>
                      <c:pt idx="23">
                        <c:v>542.78</c:v>
                      </c:pt>
                      <c:pt idx="24">
                        <c:v>542.68</c:v>
                      </c:pt>
                      <c:pt idx="25">
                        <c:v>542.58</c:v>
                      </c:pt>
                      <c:pt idx="26">
                        <c:v>542.48</c:v>
                      </c:pt>
                      <c:pt idx="27">
                        <c:v>542.38</c:v>
                      </c:pt>
                      <c:pt idx="28">
                        <c:v>542.28</c:v>
                      </c:pt>
                      <c:pt idx="29">
                        <c:v>542.18</c:v>
                      </c:pt>
                      <c:pt idx="30">
                        <c:v>542.08</c:v>
                      </c:pt>
                      <c:pt idx="31">
                        <c:v>541.98</c:v>
                      </c:pt>
                      <c:pt idx="32">
                        <c:v>541.88</c:v>
                      </c:pt>
                      <c:pt idx="33">
                        <c:v>541.78</c:v>
                      </c:pt>
                      <c:pt idx="34">
                        <c:v>541.68</c:v>
                      </c:pt>
                      <c:pt idx="35">
                        <c:v>541.58</c:v>
                      </c:pt>
                      <c:pt idx="36">
                        <c:v>541.48</c:v>
                      </c:pt>
                      <c:pt idx="37">
                        <c:v>541.38</c:v>
                      </c:pt>
                      <c:pt idx="38">
                        <c:v>541.28</c:v>
                      </c:pt>
                      <c:pt idx="39">
                        <c:v>541.18</c:v>
                      </c:pt>
                      <c:pt idx="40">
                        <c:v>541.08</c:v>
                      </c:pt>
                      <c:pt idx="41">
                        <c:v>540.98</c:v>
                      </c:pt>
                      <c:pt idx="42">
                        <c:v>540.88</c:v>
                      </c:pt>
                      <c:pt idx="43">
                        <c:v>540.78</c:v>
                      </c:pt>
                      <c:pt idx="44">
                        <c:v>540.68</c:v>
                      </c:pt>
                      <c:pt idx="45">
                        <c:v>540.58</c:v>
                      </c:pt>
                      <c:pt idx="46">
                        <c:v>540.48</c:v>
                      </c:pt>
                      <c:pt idx="47">
                        <c:v>540.38</c:v>
                      </c:pt>
                      <c:pt idx="48">
                        <c:v>540.28</c:v>
                      </c:pt>
                      <c:pt idx="49">
                        <c:v>540.18</c:v>
                      </c:pt>
                      <c:pt idx="50">
                        <c:v>540.08</c:v>
                      </c:pt>
                      <c:pt idx="51">
                        <c:v>539.98</c:v>
                      </c:pt>
                      <c:pt idx="52">
                        <c:v>539.88</c:v>
                      </c:pt>
                      <c:pt idx="53">
                        <c:v>539.78</c:v>
                      </c:pt>
                      <c:pt idx="54">
                        <c:v>539.68</c:v>
                      </c:pt>
                      <c:pt idx="55">
                        <c:v>539.58</c:v>
                      </c:pt>
                      <c:pt idx="56">
                        <c:v>539.48</c:v>
                      </c:pt>
                      <c:pt idx="57">
                        <c:v>539.38</c:v>
                      </c:pt>
                      <c:pt idx="58">
                        <c:v>539.28</c:v>
                      </c:pt>
                      <c:pt idx="59">
                        <c:v>539.18</c:v>
                      </c:pt>
                      <c:pt idx="60">
                        <c:v>539.08</c:v>
                      </c:pt>
                      <c:pt idx="61">
                        <c:v>538.98</c:v>
                      </c:pt>
                      <c:pt idx="62">
                        <c:v>538.88</c:v>
                      </c:pt>
                      <c:pt idx="63">
                        <c:v>538.78</c:v>
                      </c:pt>
                      <c:pt idx="64">
                        <c:v>538.68</c:v>
                      </c:pt>
                      <c:pt idx="65">
                        <c:v>538.58</c:v>
                      </c:pt>
                      <c:pt idx="66">
                        <c:v>538.48</c:v>
                      </c:pt>
                      <c:pt idx="67">
                        <c:v>538.38</c:v>
                      </c:pt>
                      <c:pt idx="68">
                        <c:v>538.28</c:v>
                      </c:pt>
                      <c:pt idx="69">
                        <c:v>538.18</c:v>
                      </c:pt>
                      <c:pt idx="70">
                        <c:v>538.08</c:v>
                      </c:pt>
                      <c:pt idx="71">
                        <c:v>537.98</c:v>
                      </c:pt>
                      <c:pt idx="72">
                        <c:v>537.88</c:v>
                      </c:pt>
                      <c:pt idx="73">
                        <c:v>537.78</c:v>
                      </c:pt>
                      <c:pt idx="74">
                        <c:v>537.68</c:v>
                      </c:pt>
                      <c:pt idx="75">
                        <c:v>537.58</c:v>
                      </c:pt>
                      <c:pt idx="76">
                        <c:v>537.48</c:v>
                      </c:pt>
                      <c:pt idx="77">
                        <c:v>537.38</c:v>
                      </c:pt>
                      <c:pt idx="78">
                        <c:v>537.28</c:v>
                      </c:pt>
                      <c:pt idx="79">
                        <c:v>537.18</c:v>
                      </c:pt>
                      <c:pt idx="80">
                        <c:v>537.08</c:v>
                      </c:pt>
                      <c:pt idx="81">
                        <c:v>536.98</c:v>
                      </c:pt>
                      <c:pt idx="82">
                        <c:v>536.88</c:v>
                      </c:pt>
                      <c:pt idx="83">
                        <c:v>536.78</c:v>
                      </c:pt>
                      <c:pt idx="84">
                        <c:v>536.68</c:v>
                      </c:pt>
                      <c:pt idx="85">
                        <c:v>536.58</c:v>
                      </c:pt>
                      <c:pt idx="86">
                        <c:v>536.48</c:v>
                      </c:pt>
                      <c:pt idx="87">
                        <c:v>536.38</c:v>
                      </c:pt>
                      <c:pt idx="88">
                        <c:v>536.28</c:v>
                      </c:pt>
                      <c:pt idx="89">
                        <c:v>536.18</c:v>
                      </c:pt>
                      <c:pt idx="90">
                        <c:v>536.08</c:v>
                      </c:pt>
                      <c:pt idx="91">
                        <c:v>535.98</c:v>
                      </c:pt>
                      <c:pt idx="92">
                        <c:v>535.88</c:v>
                      </c:pt>
                      <c:pt idx="93">
                        <c:v>535.78</c:v>
                      </c:pt>
                      <c:pt idx="94">
                        <c:v>535.68</c:v>
                      </c:pt>
                      <c:pt idx="95">
                        <c:v>535.58</c:v>
                      </c:pt>
                      <c:pt idx="96">
                        <c:v>535.48</c:v>
                      </c:pt>
                      <c:pt idx="97">
                        <c:v>535.38</c:v>
                      </c:pt>
                      <c:pt idx="98">
                        <c:v>535.28</c:v>
                      </c:pt>
                      <c:pt idx="99">
                        <c:v>535.18</c:v>
                      </c:pt>
                      <c:pt idx="100">
                        <c:v>535.08</c:v>
                      </c:pt>
                      <c:pt idx="101">
                        <c:v>534.98</c:v>
                      </c:pt>
                      <c:pt idx="102">
                        <c:v>534.88</c:v>
                      </c:pt>
                      <c:pt idx="103">
                        <c:v>534.78</c:v>
                      </c:pt>
                      <c:pt idx="104">
                        <c:v>534.68</c:v>
                      </c:pt>
                      <c:pt idx="105">
                        <c:v>534.58</c:v>
                      </c:pt>
                      <c:pt idx="106">
                        <c:v>534.48</c:v>
                      </c:pt>
                      <c:pt idx="107">
                        <c:v>534.38</c:v>
                      </c:pt>
                      <c:pt idx="108">
                        <c:v>534.28</c:v>
                      </c:pt>
                      <c:pt idx="109">
                        <c:v>534.18</c:v>
                      </c:pt>
                      <c:pt idx="110">
                        <c:v>534.08</c:v>
                      </c:pt>
                      <c:pt idx="111">
                        <c:v>533.98</c:v>
                      </c:pt>
                      <c:pt idx="112">
                        <c:v>533.88</c:v>
                      </c:pt>
                      <c:pt idx="113">
                        <c:v>533.78</c:v>
                      </c:pt>
                      <c:pt idx="114">
                        <c:v>533.68</c:v>
                      </c:pt>
                      <c:pt idx="115">
                        <c:v>533.58</c:v>
                      </c:pt>
                      <c:pt idx="116">
                        <c:v>533.48</c:v>
                      </c:pt>
                      <c:pt idx="117">
                        <c:v>533.38</c:v>
                      </c:pt>
                      <c:pt idx="118">
                        <c:v>533.28</c:v>
                      </c:pt>
                      <c:pt idx="119">
                        <c:v>533.18</c:v>
                      </c:pt>
                      <c:pt idx="120">
                        <c:v>533.08</c:v>
                      </c:pt>
                      <c:pt idx="121">
                        <c:v>532.98</c:v>
                      </c:pt>
                      <c:pt idx="122">
                        <c:v>532.88</c:v>
                      </c:pt>
                      <c:pt idx="123">
                        <c:v>532.78</c:v>
                      </c:pt>
                      <c:pt idx="124">
                        <c:v>532.68</c:v>
                      </c:pt>
                      <c:pt idx="125">
                        <c:v>532.58</c:v>
                      </c:pt>
                      <c:pt idx="126">
                        <c:v>532.48</c:v>
                      </c:pt>
                      <c:pt idx="127">
                        <c:v>532.38</c:v>
                      </c:pt>
                      <c:pt idx="128">
                        <c:v>532.28</c:v>
                      </c:pt>
                      <c:pt idx="129">
                        <c:v>532.18</c:v>
                      </c:pt>
                      <c:pt idx="130">
                        <c:v>532.08</c:v>
                      </c:pt>
                      <c:pt idx="131">
                        <c:v>531.98</c:v>
                      </c:pt>
                      <c:pt idx="132">
                        <c:v>531.88</c:v>
                      </c:pt>
                      <c:pt idx="133">
                        <c:v>531.78</c:v>
                      </c:pt>
                      <c:pt idx="134">
                        <c:v>531.68</c:v>
                      </c:pt>
                      <c:pt idx="135">
                        <c:v>531.58</c:v>
                      </c:pt>
                      <c:pt idx="136">
                        <c:v>531.48</c:v>
                      </c:pt>
                      <c:pt idx="137">
                        <c:v>531.38</c:v>
                      </c:pt>
                      <c:pt idx="138">
                        <c:v>531.28</c:v>
                      </c:pt>
                      <c:pt idx="139">
                        <c:v>531.18</c:v>
                      </c:pt>
                      <c:pt idx="140">
                        <c:v>531.08</c:v>
                      </c:pt>
                      <c:pt idx="141">
                        <c:v>530.98</c:v>
                      </c:pt>
                      <c:pt idx="142">
                        <c:v>530.88</c:v>
                      </c:pt>
                      <c:pt idx="143">
                        <c:v>530.78</c:v>
                      </c:pt>
                      <c:pt idx="144">
                        <c:v>530.68</c:v>
                      </c:pt>
                      <c:pt idx="145">
                        <c:v>530.58</c:v>
                      </c:pt>
                      <c:pt idx="146">
                        <c:v>530.48</c:v>
                      </c:pt>
                      <c:pt idx="147">
                        <c:v>530.38</c:v>
                      </c:pt>
                      <c:pt idx="148">
                        <c:v>530.28</c:v>
                      </c:pt>
                      <c:pt idx="149">
                        <c:v>530.18</c:v>
                      </c:pt>
                      <c:pt idx="150">
                        <c:v>530.08</c:v>
                      </c:pt>
                      <c:pt idx="151">
                        <c:v>529.98</c:v>
                      </c:pt>
                      <c:pt idx="152">
                        <c:v>529.88</c:v>
                      </c:pt>
                      <c:pt idx="153">
                        <c:v>529.78</c:v>
                      </c:pt>
                      <c:pt idx="154">
                        <c:v>529.68</c:v>
                      </c:pt>
                      <c:pt idx="155">
                        <c:v>529.58</c:v>
                      </c:pt>
                      <c:pt idx="156">
                        <c:v>529.48</c:v>
                      </c:pt>
                      <c:pt idx="157">
                        <c:v>529.38</c:v>
                      </c:pt>
                      <c:pt idx="158">
                        <c:v>529.28</c:v>
                      </c:pt>
                      <c:pt idx="159">
                        <c:v>529.18</c:v>
                      </c:pt>
                      <c:pt idx="160">
                        <c:v>529.08</c:v>
                      </c:pt>
                      <c:pt idx="161">
                        <c:v>528.98</c:v>
                      </c:pt>
                      <c:pt idx="162">
                        <c:v>528.88</c:v>
                      </c:pt>
                      <c:pt idx="163">
                        <c:v>528.78</c:v>
                      </c:pt>
                      <c:pt idx="164">
                        <c:v>528.68</c:v>
                      </c:pt>
                      <c:pt idx="165">
                        <c:v>528.58</c:v>
                      </c:pt>
                      <c:pt idx="166">
                        <c:v>528.48</c:v>
                      </c:pt>
                      <c:pt idx="167">
                        <c:v>528.38</c:v>
                      </c:pt>
                      <c:pt idx="168">
                        <c:v>528.28</c:v>
                      </c:pt>
                      <c:pt idx="169">
                        <c:v>528.18</c:v>
                      </c:pt>
                      <c:pt idx="170">
                        <c:v>528.08</c:v>
                      </c:pt>
                      <c:pt idx="171">
                        <c:v>527.98</c:v>
                      </c:pt>
                      <c:pt idx="172">
                        <c:v>527.88</c:v>
                      </c:pt>
                      <c:pt idx="173">
                        <c:v>527.78</c:v>
                      </c:pt>
                      <c:pt idx="174">
                        <c:v>527.68</c:v>
                      </c:pt>
                      <c:pt idx="175">
                        <c:v>527.58</c:v>
                      </c:pt>
                      <c:pt idx="176">
                        <c:v>527.48</c:v>
                      </c:pt>
                      <c:pt idx="177">
                        <c:v>527.38</c:v>
                      </c:pt>
                      <c:pt idx="178">
                        <c:v>527.28</c:v>
                      </c:pt>
                      <c:pt idx="179">
                        <c:v>527.18</c:v>
                      </c:pt>
                      <c:pt idx="180">
                        <c:v>527.08</c:v>
                      </c:pt>
                      <c:pt idx="181">
                        <c:v>526.98</c:v>
                      </c:pt>
                      <c:pt idx="182">
                        <c:v>526.88</c:v>
                      </c:pt>
                      <c:pt idx="183">
                        <c:v>526.78</c:v>
                      </c:pt>
                      <c:pt idx="184">
                        <c:v>526.68</c:v>
                      </c:pt>
                      <c:pt idx="185">
                        <c:v>526.58</c:v>
                      </c:pt>
                      <c:pt idx="186">
                        <c:v>526.48</c:v>
                      </c:pt>
                      <c:pt idx="187">
                        <c:v>526.38</c:v>
                      </c:pt>
                      <c:pt idx="188">
                        <c:v>526.28</c:v>
                      </c:pt>
                      <c:pt idx="189">
                        <c:v>526.18</c:v>
                      </c:pt>
                      <c:pt idx="190">
                        <c:v>526.08</c:v>
                      </c:pt>
                      <c:pt idx="191">
                        <c:v>525.98</c:v>
                      </c:pt>
                      <c:pt idx="192">
                        <c:v>525.88</c:v>
                      </c:pt>
                      <c:pt idx="193">
                        <c:v>525.78</c:v>
                      </c:pt>
                      <c:pt idx="194">
                        <c:v>525.68</c:v>
                      </c:pt>
                      <c:pt idx="195">
                        <c:v>525.58</c:v>
                      </c:pt>
                      <c:pt idx="196">
                        <c:v>525.48</c:v>
                      </c:pt>
                      <c:pt idx="197">
                        <c:v>525.38</c:v>
                      </c:pt>
                      <c:pt idx="198">
                        <c:v>525.28</c:v>
                      </c:pt>
                      <c:pt idx="199">
                        <c:v>525.18</c:v>
                      </c:pt>
                      <c:pt idx="200">
                        <c:v>525.08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{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}</c15:sqref>
                        </c15:formulaRef>
                      </c:ext>
                    </c:extLst>
                    <c:numCache>
                      <c:formatCode>General</c:formatCode>
                      <c:ptCount val="210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696511544"/>
        <c:scaling>
          <c:orientation val="minMax"/>
        </c:scaling>
        <c:delete val="0"/>
        <c:axPos val="b"/>
        <c:numFmt formatCode="#,##0_);\(#,##0\)" sourceLinked="0"/>
        <c:majorTickMark val="none"/>
        <c:minorTickMark val="none"/>
        <c:tickLblPos val="low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696511896"/>
        <c:crosses val="autoZero"/>
        <c:auto val="1"/>
        <c:lblAlgn val="ctr"/>
        <c:lblOffset val="100"/>
        <c:tickLblSkip val="50"/>
        <c:tickMarkSkip val="50"/>
        <c:noMultiLvlLbl val="0"/>
      </c:catAx>
      <c:valAx>
        <c:axId val="696511896"/>
        <c:scaling>
          <c:orientation val="minMax"/>
          <c:min val="6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696511544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chemeClr val="tx1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ayout>
        <c:manualLayout>
          <c:xMode val="edge"/>
          <c:yMode val="edge"/>
          <c:x val="0.159540226546087"/>
          <c:y val="0.0820944288655415"/>
          <c:w val="0.509870750605945"/>
          <c:h val="0.678730205778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chemeClr val="tx1"/>
              </a:solidFill>
              <a:latin typeface="+mn-lt"/>
              <a:ea typeface="+mn-lt"/>
              <a:cs typeface="+mn-lt"/>
              <a:sym typeface="+mn-lt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800" b="1">
          <a:latin typeface="+mn-lt"/>
          <a:ea typeface="+mn-lt"/>
          <a:cs typeface="+mn-lt"/>
          <a:sym typeface="+mn-lt"/>
        </a:defRPr>
      </a:pPr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2855594689786"/>
          <c:y val="0.0477119279819955"/>
          <c:w val="0.878678446692326"/>
          <c:h val="0.866766691672918"/>
        </c:manualLayout>
      </c:layout>
      <c:lineChart>
        <c:grouping val="standard"/>
        <c:varyColors val="0"/>
        <c:ser>
          <c:idx val="2"/>
          <c:order val="0"/>
          <c:tx>
            <c:strRef>
              <c:f>"GhSAMS2"</c:f>
              <c:strCache>
                <c:ptCount val="1"/>
                <c:pt idx="0">
                  <c:v>GhSAMS2</c:v>
                </c:pt>
              </c:strCache>
            </c:strRef>
          </c:tx>
          <c:spPr>
            <a:ln w="19050" cap="rnd">
              <a:solidFill>
                <a:srgbClr val="2656F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'[PMO紫外吸收新建 XLSX 工作表.xlsx]sam6'!$C$34:$C$133</c:f>
              <c:numCache>
                <c:formatCode>General</c:formatCode>
                <c:ptCount val="100"/>
                <c:pt idx="0">
                  <c:v>342</c:v>
                </c:pt>
                <c:pt idx="1">
                  <c:v>341</c:v>
                </c:pt>
                <c:pt idx="2">
                  <c:v>340</c:v>
                </c:pt>
                <c:pt idx="3">
                  <c:v>339</c:v>
                </c:pt>
                <c:pt idx="4">
                  <c:v>338</c:v>
                </c:pt>
                <c:pt idx="5">
                  <c:v>337</c:v>
                </c:pt>
                <c:pt idx="6">
                  <c:v>336</c:v>
                </c:pt>
                <c:pt idx="7">
                  <c:v>335</c:v>
                </c:pt>
                <c:pt idx="8">
                  <c:v>334</c:v>
                </c:pt>
                <c:pt idx="9">
                  <c:v>333</c:v>
                </c:pt>
                <c:pt idx="10">
                  <c:v>332</c:v>
                </c:pt>
                <c:pt idx="11">
                  <c:v>331</c:v>
                </c:pt>
                <c:pt idx="12">
                  <c:v>330</c:v>
                </c:pt>
                <c:pt idx="13">
                  <c:v>329</c:v>
                </c:pt>
                <c:pt idx="14">
                  <c:v>328</c:v>
                </c:pt>
                <c:pt idx="15">
                  <c:v>327</c:v>
                </c:pt>
                <c:pt idx="16">
                  <c:v>326</c:v>
                </c:pt>
                <c:pt idx="17">
                  <c:v>325</c:v>
                </c:pt>
                <c:pt idx="18">
                  <c:v>324</c:v>
                </c:pt>
                <c:pt idx="19">
                  <c:v>323</c:v>
                </c:pt>
                <c:pt idx="20">
                  <c:v>322</c:v>
                </c:pt>
                <c:pt idx="21">
                  <c:v>321</c:v>
                </c:pt>
                <c:pt idx="22">
                  <c:v>320</c:v>
                </c:pt>
                <c:pt idx="23">
                  <c:v>319</c:v>
                </c:pt>
                <c:pt idx="24">
                  <c:v>318</c:v>
                </c:pt>
                <c:pt idx="25">
                  <c:v>317</c:v>
                </c:pt>
                <c:pt idx="26">
                  <c:v>316</c:v>
                </c:pt>
                <c:pt idx="27">
                  <c:v>315</c:v>
                </c:pt>
                <c:pt idx="28">
                  <c:v>314</c:v>
                </c:pt>
                <c:pt idx="29">
                  <c:v>313</c:v>
                </c:pt>
                <c:pt idx="30">
                  <c:v>312</c:v>
                </c:pt>
                <c:pt idx="31">
                  <c:v>311</c:v>
                </c:pt>
                <c:pt idx="32">
                  <c:v>310</c:v>
                </c:pt>
                <c:pt idx="33">
                  <c:v>309</c:v>
                </c:pt>
                <c:pt idx="34">
                  <c:v>308</c:v>
                </c:pt>
                <c:pt idx="35">
                  <c:v>307</c:v>
                </c:pt>
                <c:pt idx="36">
                  <c:v>306</c:v>
                </c:pt>
                <c:pt idx="37">
                  <c:v>305</c:v>
                </c:pt>
                <c:pt idx="38">
                  <c:v>304</c:v>
                </c:pt>
                <c:pt idx="39">
                  <c:v>303</c:v>
                </c:pt>
                <c:pt idx="40">
                  <c:v>302</c:v>
                </c:pt>
                <c:pt idx="41">
                  <c:v>301</c:v>
                </c:pt>
                <c:pt idx="42">
                  <c:v>300</c:v>
                </c:pt>
                <c:pt idx="43">
                  <c:v>299</c:v>
                </c:pt>
                <c:pt idx="44">
                  <c:v>298</c:v>
                </c:pt>
                <c:pt idx="45">
                  <c:v>297</c:v>
                </c:pt>
                <c:pt idx="46">
                  <c:v>296</c:v>
                </c:pt>
                <c:pt idx="47">
                  <c:v>295</c:v>
                </c:pt>
                <c:pt idx="48">
                  <c:v>294</c:v>
                </c:pt>
                <c:pt idx="49">
                  <c:v>293</c:v>
                </c:pt>
                <c:pt idx="50">
                  <c:v>292</c:v>
                </c:pt>
                <c:pt idx="51">
                  <c:v>291</c:v>
                </c:pt>
                <c:pt idx="52">
                  <c:v>290</c:v>
                </c:pt>
                <c:pt idx="53">
                  <c:v>289</c:v>
                </c:pt>
                <c:pt idx="54">
                  <c:v>288</c:v>
                </c:pt>
                <c:pt idx="55">
                  <c:v>287</c:v>
                </c:pt>
                <c:pt idx="56">
                  <c:v>286</c:v>
                </c:pt>
                <c:pt idx="57">
                  <c:v>285</c:v>
                </c:pt>
                <c:pt idx="58">
                  <c:v>284</c:v>
                </c:pt>
                <c:pt idx="59">
                  <c:v>283</c:v>
                </c:pt>
                <c:pt idx="60">
                  <c:v>282</c:v>
                </c:pt>
                <c:pt idx="61">
                  <c:v>281</c:v>
                </c:pt>
                <c:pt idx="62">
                  <c:v>280</c:v>
                </c:pt>
                <c:pt idx="63">
                  <c:v>279</c:v>
                </c:pt>
                <c:pt idx="64">
                  <c:v>278</c:v>
                </c:pt>
                <c:pt idx="65">
                  <c:v>277</c:v>
                </c:pt>
                <c:pt idx="66">
                  <c:v>276</c:v>
                </c:pt>
                <c:pt idx="67">
                  <c:v>275</c:v>
                </c:pt>
                <c:pt idx="68">
                  <c:v>274</c:v>
                </c:pt>
                <c:pt idx="69">
                  <c:v>273</c:v>
                </c:pt>
                <c:pt idx="70">
                  <c:v>272</c:v>
                </c:pt>
                <c:pt idx="71">
                  <c:v>271</c:v>
                </c:pt>
                <c:pt idx="72">
                  <c:v>270</c:v>
                </c:pt>
                <c:pt idx="73">
                  <c:v>269</c:v>
                </c:pt>
                <c:pt idx="74">
                  <c:v>268</c:v>
                </c:pt>
                <c:pt idx="75">
                  <c:v>267</c:v>
                </c:pt>
                <c:pt idx="76">
                  <c:v>266</c:v>
                </c:pt>
                <c:pt idx="77">
                  <c:v>265</c:v>
                </c:pt>
                <c:pt idx="78">
                  <c:v>264</c:v>
                </c:pt>
                <c:pt idx="79">
                  <c:v>263</c:v>
                </c:pt>
                <c:pt idx="80">
                  <c:v>262</c:v>
                </c:pt>
                <c:pt idx="81">
                  <c:v>261</c:v>
                </c:pt>
                <c:pt idx="82">
                  <c:v>260</c:v>
                </c:pt>
                <c:pt idx="83">
                  <c:v>259</c:v>
                </c:pt>
                <c:pt idx="84">
                  <c:v>258</c:v>
                </c:pt>
                <c:pt idx="85">
                  <c:v>257</c:v>
                </c:pt>
                <c:pt idx="86">
                  <c:v>256</c:v>
                </c:pt>
                <c:pt idx="87">
                  <c:v>255</c:v>
                </c:pt>
                <c:pt idx="88">
                  <c:v>254</c:v>
                </c:pt>
                <c:pt idx="89">
                  <c:v>253</c:v>
                </c:pt>
                <c:pt idx="90">
                  <c:v>252</c:v>
                </c:pt>
                <c:pt idx="91">
                  <c:v>251</c:v>
                </c:pt>
                <c:pt idx="92">
                  <c:v>250</c:v>
                </c:pt>
                <c:pt idx="93">
                  <c:v>249</c:v>
                </c:pt>
                <c:pt idx="94">
                  <c:v>248</c:v>
                </c:pt>
                <c:pt idx="95">
                  <c:v>247</c:v>
                </c:pt>
                <c:pt idx="96">
                  <c:v>246</c:v>
                </c:pt>
                <c:pt idx="97">
                  <c:v>245</c:v>
                </c:pt>
                <c:pt idx="98">
                  <c:v>244</c:v>
                </c:pt>
                <c:pt idx="99">
                  <c:v>243</c:v>
                </c:pt>
              </c:numCache>
            </c:numRef>
          </c:cat>
          <c:val>
            <c:numRef>
              <c:f>'[PMO紫外吸收新建 XLSX 工作表.xlsx]sam6'!$Q$34:$Q$133</c:f>
              <c:numCache>
                <c:formatCode>General</c:formatCode>
                <c:ptCount val="100"/>
                <c:pt idx="0">
                  <c:v>0.0354666666666667</c:v>
                </c:pt>
                <c:pt idx="1">
                  <c:v>0.0373</c:v>
                </c:pt>
                <c:pt idx="2">
                  <c:v>0.0394</c:v>
                </c:pt>
                <c:pt idx="3">
                  <c:v>0.0412666666666667</c:v>
                </c:pt>
                <c:pt idx="4">
                  <c:v>0.0428</c:v>
                </c:pt>
                <c:pt idx="5">
                  <c:v>0.0435</c:v>
                </c:pt>
                <c:pt idx="6">
                  <c:v>0.0435666666666667</c:v>
                </c:pt>
                <c:pt idx="7">
                  <c:v>0.043</c:v>
                </c:pt>
                <c:pt idx="8">
                  <c:v>0.0426666666666667</c:v>
                </c:pt>
                <c:pt idx="9">
                  <c:v>0.0426</c:v>
                </c:pt>
                <c:pt idx="10">
                  <c:v>0.0432</c:v>
                </c:pt>
                <c:pt idx="11">
                  <c:v>0.0442</c:v>
                </c:pt>
                <c:pt idx="12">
                  <c:v>0.0457</c:v>
                </c:pt>
                <c:pt idx="13">
                  <c:v>0.0473333333333333</c:v>
                </c:pt>
                <c:pt idx="14">
                  <c:v>0.0493333333333333</c:v>
                </c:pt>
                <c:pt idx="15">
                  <c:v>0.0515666666666667</c:v>
                </c:pt>
                <c:pt idx="16">
                  <c:v>0.0542666666666667</c:v>
                </c:pt>
                <c:pt idx="17">
                  <c:v>0.0569666666666667</c:v>
                </c:pt>
                <c:pt idx="18">
                  <c:v>0.0594333333333333</c:v>
                </c:pt>
                <c:pt idx="19">
                  <c:v>0.0614</c:v>
                </c:pt>
                <c:pt idx="20">
                  <c:v>0.063</c:v>
                </c:pt>
                <c:pt idx="21">
                  <c:v>0.0648333333333333</c:v>
                </c:pt>
                <c:pt idx="22">
                  <c:v>0.0676333333333333</c:v>
                </c:pt>
                <c:pt idx="23">
                  <c:v>0.0719333333333333</c:v>
                </c:pt>
                <c:pt idx="24">
                  <c:v>0.0783333333333333</c:v>
                </c:pt>
                <c:pt idx="25">
                  <c:v>0.0868</c:v>
                </c:pt>
                <c:pt idx="26">
                  <c:v>0.0978</c:v>
                </c:pt>
                <c:pt idx="27">
                  <c:v>0.111333333333333</c:v>
                </c:pt>
                <c:pt idx="28">
                  <c:v>0.1281</c:v>
                </c:pt>
                <c:pt idx="29">
                  <c:v>0.147933333333333</c:v>
                </c:pt>
                <c:pt idx="30">
                  <c:v>0.1712</c:v>
                </c:pt>
                <c:pt idx="31">
                  <c:v>0.197266666666667</c:v>
                </c:pt>
                <c:pt idx="32">
                  <c:v>0.2264</c:v>
                </c:pt>
                <c:pt idx="33">
                  <c:v>0.258033333333333</c:v>
                </c:pt>
                <c:pt idx="34">
                  <c:v>0.292233333333333</c:v>
                </c:pt>
                <c:pt idx="35">
                  <c:v>0.3282</c:v>
                </c:pt>
                <c:pt idx="36">
                  <c:v>0.364566666666667</c:v>
                </c:pt>
                <c:pt idx="37">
                  <c:v>0.3993</c:v>
                </c:pt>
                <c:pt idx="38">
                  <c:v>0.430666666666667</c:v>
                </c:pt>
                <c:pt idx="39">
                  <c:v>0.457666666666667</c:v>
                </c:pt>
                <c:pt idx="40">
                  <c:v>0.480833333333333</c:v>
                </c:pt>
                <c:pt idx="41">
                  <c:v>0.501066666666667</c:v>
                </c:pt>
                <c:pt idx="42">
                  <c:v>0.520166666666667</c:v>
                </c:pt>
                <c:pt idx="43">
                  <c:v>0.538966666666667</c:v>
                </c:pt>
                <c:pt idx="44">
                  <c:v>0.5592</c:v>
                </c:pt>
                <c:pt idx="45">
                  <c:v>0.581433333333333</c:v>
                </c:pt>
                <c:pt idx="46">
                  <c:v>0.606733333333333</c:v>
                </c:pt>
                <c:pt idx="47">
                  <c:v>0.6346</c:v>
                </c:pt>
                <c:pt idx="48">
                  <c:v>0.6645</c:v>
                </c:pt>
                <c:pt idx="49">
                  <c:v>0.6947</c:v>
                </c:pt>
                <c:pt idx="50">
                  <c:v>0.725333333333333</c:v>
                </c:pt>
                <c:pt idx="51">
                  <c:v>0.756633333333333</c:v>
                </c:pt>
                <c:pt idx="52">
                  <c:v>0.7911</c:v>
                </c:pt>
                <c:pt idx="53">
                  <c:v>0.829633333333333</c:v>
                </c:pt>
                <c:pt idx="54">
                  <c:v>0.873866666666667</c:v>
                </c:pt>
                <c:pt idx="55">
                  <c:v>0.9225</c:v>
                </c:pt>
                <c:pt idx="56">
                  <c:v>0.9764</c:v>
                </c:pt>
                <c:pt idx="57">
                  <c:v>1.03323333333333</c:v>
                </c:pt>
                <c:pt idx="58">
                  <c:v>1.0939</c:v>
                </c:pt>
                <c:pt idx="59">
                  <c:v>1.15376666666667</c:v>
                </c:pt>
                <c:pt idx="60">
                  <c:v>1.21046666666667</c:v>
                </c:pt>
                <c:pt idx="61">
                  <c:v>1.25633333333333</c:v>
                </c:pt>
                <c:pt idx="62">
                  <c:v>1.28956666666667</c:v>
                </c:pt>
                <c:pt idx="63">
                  <c:v>1.30606666666667</c:v>
                </c:pt>
                <c:pt idx="64">
                  <c:v>1.30873333333333</c:v>
                </c:pt>
                <c:pt idx="65">
                  <c:v>1.2965</c:v>
                </c:pt>
                <c:pt idx="66">
                  <c:v>1.2735</c:v>
                </c:pt>
                <c:pt idx="67">
                  <c:v>1.23803333333333</c:v>
                </c:pt>
                <c:pt idx="68">
                  <c:v>1.19383333333333</c:v>
                </c:pt>
                <c:pt idx="69">
                  <c:v>1.1394</c:v>
                </c:pt>
                <c:pt idx="70">
                  <c:v>1.0801</c:v>
                </c:pt>
                <c:pt idx="71">
                  <c:v>1.01643333333333</c:v>
                </c:pt>
                <c:pt idx="72">
                  <c:v>0.954066666666667</c:v>
                </c:pt>
                <c:pt idx="73">
                  <c:v>0.893333333333333</c:v>
                </c:pt>
                <c:pt idx="74">
                  <c:v>0.836666666666667</c:v>
                </c:pt>
                <c:pt idx="75">
                  <c:v>0.782466666666667</c:v>
                </c:pt>
                <c:pt idx="76">
                  <c:v>0.7316</c:v>
                </c:pt>
                <c:pt idx="77">
                  <c:v>0.683233333333333</c:v>
                </c:pt>
                <c:pt idx="78">
                  <c:v>0.638966666666667</c:v>
                </c:pt>
                <c:pt idx="79">
                  <c:v>0.5988</c:v>
                </c:pt>
                <c:pt idx="80">
                  <c:v>0.563666666666667</c:v>
                </c:pt>
                <c:pt idx="81">
                  <c:v>0.533433333333333</c:v>
                </c:pt>
                <c:pt idx="82">
                  <c:v>0.509366666666667</c:v>
                </c:pt>
                <c:pt idx="83">
                  <c:v>0.491766666666667</c:v>
                </c:pt>
                <c:pt idx="84">
                  <c:v>0.482166666666667</c:v>
                </c:pt>
                <c:pt idx="85">
                  <c:v>0.481033333333333</c:v>
                </c:pt>
                <c:pt idx="86">
                  <c:v>0.490366666666667</c:v>
                </c:pt>
                <c:pt idx="87">
                  <c:v>0.511533333333333</c:v>
                </c:pt>
                <c:pt idx="88">
                  <c:v>0.548366666666667</c:v>
                </c:pt>
                <c:pt idx="89">
                  <c:v>0.604133333333333</c:v>
                </c:pt>
                <c:pt idx="90">
                  <c:v>0.6843</c:v>
                </c:pt>
                <c:pt idx="91">
                  <c:v>0.792266666666667</c:v>
                </c:pt>
                <c:pt idx="92">
                  <c:v>0.9344</c:v>
                </c:pt>
                <c:pt idx="93">
                  <c:v>1.11113333333333</c:v>
                </c:pt>
                <c:pt idx="94">
                  <c:v>1.3271</c:v>
                </c:pt>
                <c:pt idx="95">
                  <c:v>1.5746</c:v>
                </c:pt>
                <c:pt idx="96">
                  <c:v>1.84836666666667</c:v>
                </c:pt>
                <c:pt idx="97">
                  <c:v>2.1165</c:v>
                </c:pt>
                <c:pt idx="98">
                  <c:v>2.3505</c:v>
                </c:pt>
                <c:pt idx="99">
                  <c:v>2.52893333333333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"GhSAMS2+PMO"</c:f>
              <c:strCache>
                <c:ptCount val="1"/>
                <c:pt idx="0">
                  <c:v>GhSAMS2+PMO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'[PMO紫外吸收新建 XLSX 工作表.xlsx]sam6'!$C$34:$C$133</c:f>
              <c:numCache>
                <c:formatCode>General</c:formatCode>
                <c:ptCount val="100"/>
                <c:pt idx="0">
                  <c:v>342</c:v>
                </c:pt>
                <c:pt idx="1">
                  <c:v>341</c:v>
                </c:pt>
                <c:pt idx="2">
                  <c:v>340</c:v>
                </c:pt>
                <c:pt idx="3">
                  <c:v>339</c:v>
                </c:pt>
                <c:pt idx="4">
                  <c:v>338</c:v>
                </c:pt>
                <c:pt idx="5">
                  <c:v>337</c:v>
                </c:pt>
                <c:pt idx="6">
                  <c:v>336</c:v>
                </c:pt>
                <c:pt idx="7">
                  <c:v>335</c:v>
                </c:pt>
                <c:pt idx="8">
                  <c:v>334</c:v>
                </c:pt>
                <c:pt idx="9">
                  <c:v>333</c:v>
                </c:pt>
                <c:pt idx="10">
                  <c:v>332</c:v>
                </c:pt>
                <c:pt idx="11">
                  <c:v>331</c:v>
                </c:pt>
                <c:pt idx="12">
                  <c:v>330</c:v>
                </c:pt>
                <c:pt idx="13">
                  <c:v>329</c:v>
                </c:pt>
                <c:pt idx="14">
                  <c:v>328</c:v>
                </c:pt>
                <c:pt idx="15">
                  <c:v>327</c:v>
                </c:pt>
                <c:pt idx="16">
                  <c:v>326</c:v>
                </c:pt>
                <c:pt idx="17">
                  <c:v>325</c:v>
                </c:pt>
                <c:pt idx="18">
                  <c:v>324</c:v>
                </c:pt>
                <c:pt idx="19">
                  <c:v>323</c:v>
                </c:pt>
                <c:pt idx="20">
                  <c:v>322</c:v>
                </c:pt>
                <c:pt idx="21">
                  <c:v>321</c:v>
                </c:pt>
                <c:pt idx="22">
                  <c:v>320</c:v>
                </c:pt>
                <c:pt idx="23">
                  <c:v>319</c:v>
                </c:pt>
                <c:pt idx="24">
                  <c:v>318</c:v>
                </c:pt>
                <c:pt idx="25">
                  <c:v>317</c:v>
                </c:pt>
                <c:pt idx="26">
                  <c:v>316</c:v>
                </c:pt>
                <c:pt idx="27">
                  <c:v>315</c:v>
                </c:pt>
                <c:pt idx="28">
                  <c:v>314</c:v>
                </c:pt>
                <c:pt idx="29">
                  <c:v>313</c:v>
                </c:pt>
                <c:pt idx="30">
                  <c:v>312</c:v>
                </c:pt>
                <c:pt idx="31">
                  <c:v>311</c:v>
                </c:pt>
                <c:pt idx="32">
                  <c:v>310</c:v>
                </c:pt>
                <c:pt idx="33">
                  <c:v>309</c:v>
                </c:pt>
                <c:pt idx="34">
                  <c:v>308</c:v>
                </c:pt>
                <c:pt idx="35">
                  <c:v>307</c:v>
                </c:pt>
                <c:pt idx="36">
                  <c:v>306</c:v>
                </c:pt>
                <c:pt idx="37">
                  <c:v>305</c:v>
                </c:pt>
                <c:pt idx="38">
                  <c:v>304</c:v>
                </c:pt>
                <c:pt idx="39">
                  <c:v>303</c:v>
                </c:pt>
                <c:pt idx="40">
                  <c:v>302</c:v>
                </c:pt>
                <c:pt idx="41">
                  <c:v>301</c:v>
                </c:pt>
                <c:pt idx="42">
                  <c:v>300</c:v>
                </c:pt>
                <c:pt idx="43">
                  <c:v>299</c:v>
                </c:pt>
                <c:pt idx="44">
                  <c:v>298</c:v>
                </c:pt>
                <c:pt idx="45">
                  <c:v>297</c:v>
                </c:pt>
                <c:pt idx="46">
                  <c:v>296</c:v>
                </c:pt>
                <c:pt idx="47">
                  <c:v>295</c:v>
                </c:pt>
                <c:pt idx="48">
                  <c:v>294</c:v>
                </c:pt>
                <c:pt idx="49">
                  <c:v>293</c:v>
                </c:pt>
                <c:pt idx="50">
                  <c:v>292</c:v>
                </c:pt>
                <c:pt idx="51">
                  <c:v>291</c:v>
                </c:pt>
                <c:pt idx="52">
                  <c:v>290</c:v>
                </c:pt>
                <c:pt idx="53">
                  <c:v>289</c:v>
                </c:pt>
                <c:pt idx="54">
                  <c:v>288</c:v>
                </c:pt>
                <c:pt idx="55">
                  <c:v>287</c:v>
                </c:pt>
                <c:pt idx="56">
                  <c:v>286</c:v>
                </c:pt>
                <c:pt idx="57">
                  <c:v>285</c:v>
                </c:pt>
                <c:pt idx="58">
                  <c:v>284</c:v>
                </c:pt>
                <c:pt idx="59">
                  <c:v>283</c:v>
                </c:pt>
                <c:pt idx="60">
                  <c:v>282</c:v>
                </c:pt>
                <c:pt idx="61">
                  <c:v>281</c:v>
                </c:pt>
                <c:pt idx="62">
                  <c:v>280</c:v>
                </c:pt>
                <c:pt idx="63">
                  <c:v>279</c:v>
                </c:pt>
                <c:pt idx="64">
                  <c:v>278</c:v>
                </c:pt>
                <c:pt idx="65">
                  <c:v>277</c:v>
                </c:pt>
                <c:pt idx="66">
                  <c:v>276</c:v>
                </c:pt>
                <c:pt idx="67">
                  <c:v>275</c:v>
                </c:pt>
                <c:pt idx="68">
                  <c:v>274</c:v>
                </c:pt>
                <c:pt idx="69">
                  <c:v>273</c:v>
                </c:pt>
                <c:pt idx="70">
                  <c:v>272</c:v>
                </c:pt>
                <c:pt idx="71">
                  <c:v>271</c:v>
                </c:pt>
                <c:pt idx="72">
                  <c:v>270</c:v>
                </c:pt>
                <c:pt idx="73">
                  <c:v>269</c:v>
                </c:pt>
                <c:pt idx="74">
                  <c:v>268</c:v>
                </c:pt>
                <c:pt idx="75">
                  <c:v>267</c:v>
                </c:pt>
                <c:pt idx="76">
                  <c:v>266</c:v>
                </c:pt>
                <c:pt idx="77">
                  <c:v>265</c:v>
                </c:pt>
                <c:pt idx="78">
                  <c:v>264</c:v>
                </c:pt>
                <c:pt idx="79">
                  <c:v>263</c:v>
                </c:pt>
                <c:pt idx="80">
                  <c:v>262</c:v>
                </c:pt>
                <c:pt idx="81">
                  <c:v>261</c:v>
                </c:pt>
                <c:pt idx="82">
                  <c:v>260</c:v>
                </c:pt>
                <c:pt idx="83">
                  <c:v>259</c:v>
                </c:pt>
                <c:pt idx="84">
                  <c:v>258</c:v>
                </c:pt>
                <c:pt idx="85">
                  <c:v>257</c:v>
                </c:pt>
                <c:pt idx="86">
                  <c:v>256</c:v>
                </c:pt>
                <c:pt idx="87">
                  <c:v>255</c:v>
                </c:pt>
                <c:pt idx="88">
                  <c:v>254</c:v>
                </c:pt>
                <c:pt idx="89">
                  <c:v>253</c:v>
                </c:pt>
                <c:pt idx="90">
                  <c:v>252</c:v>
                </c:pt>
                <c:pt idx="91">
                  <c:v>251</c:v>
                </c:pt>
                <c:pt idx="92">
                  <c:v>250</c:v>
                </c:pt>
                <c:pt idx="93">
                  <c:v>249</c:v>
                </c:pt>
                <c:pt idx="94">
                  <c:v>248</c:v>
                </c:pt>
                <c:pt idx="95">
                  <c:v>247</c:v>
                </c:pt>
                <c:pt idx="96">
                  <c:v>246</c:v>
                </c:pt>
                <c:pt idx="97">
                  <c:v>245</c:v>
                </c:pt>
                <c:pt idx="98">
                  <c:v>244</c:v>
                </c:pt>
                <c:pt idx="99">
                  <c:v>243</c:v>
                </c:pt>
              </c:numCache>
            </c:numRef>
          </c:cat>
          <c:val>
            <c:numRef>
              <c:f>'[PMO紫外吸收新建 XLSX 工作表.xlsx]sam6'!$W$34:$W$133</c:f>
              <c:numCache>
                <c:formatCode>General</c:formatCode>
                <c:ptCount val="100"/>
                <c:pt idx="0">
                  <c:v>0.026</c:v>
                </c:pt>
                <c:pt idx="1">
                  <c:v>0.0276333333333333</c:v>
                </c:pt>
                <c:pt idx="2">
                  <c:v>0.0294</c:v>
                </c:pt>
                <c:pt idx="3">
                  <c:v>0.0310666666666667</c:v>
                </c:pt>
                <c:pt idx="4">
                  <c:v>0.0323</c:v>
                </c:pt>
                <c:pt idx="5">
                  <c:v>0.0329666666666667</c:v>
                </c:pt>
                <c:pt idx="6">
                  <c:v>0.0328666666666667</c:v>
                </c:pt>
                <c:pt idx="7">
                  <c:v>0.0323666666666667</c:v>
                </c:pt>
                <c:pt idx="8">
                  <c:v>0.0319333333333333</c:v>
                </c:pt>
                <c:pt idx="9">
                  <c:v>0.0318666666666667</c:v>
                </c:pt>
                <c:pt idx="10">
                  <c:v>0.0323333333333333</c:v>
                </c:pt>
                <c:pt idx="11">
                  <c:v>0.0332666666666667</c:v>
                </c:pt>
                <c:pt idx="12">
                  <c:v>0.0343666666666667</c:v>
                </c:pt>
                <c:pt idx="13">
                  <c:v>0.0358</c:v>
                </c:pt>
                <c:pt idx="14">
                  <c:v>0.0374</c:v>
                </c:pt>
                <c:pt idx="15">
                  <c:v>0.0393666666666667</c:v>
                </c:pt>
                <c:pt idx="16">
                  <c:v>0.0415333333333333</c:v>
                </c:pt>
                <c:pt idx="17">
                  <c:v>0.0438666666666667</c:v>
                </c:pt>
                <c:pt idx="18">
                  <c:v>0.0459333333333333</c:v>
                </c:pt>
                <c:pt idx="19">
                  <c:v>0.0476</c:v>
                </c:pt>
                <c:pt idx="20">
                  <c:v>0.0489333333333333</c:v>
                </c:pt>
                <c:pt idx="21">
                  <c:v>0.0505333333333333</c:v>
                </c:pt>
                <c:pt idx="22">
                  <c:v>0.0528333333333333</c:v>
                </c:pt>
                <c:pt idx="23">
                  <c:v>0.0566</c:v>
                </c:pt>
                <c:pt idx="24">
                  <c:v>0.0620333333333333</c:v>
                </c:pt>
                <c:pt idx="25">
                  <c:v>0.0694333333333333</c:v>
                </c:pt>
                <c:pt idx="26">
                  <c:v>0.0788333333333333</c:v>
                </c:pt>
                <c:pt idx="27">
                  <c:v>0.0906</c:v>
                </c:pt>
                <c:pt idx="28">
                  <c:v>0.105033333333333</c:v>
                </c:pt>
                <c:pt idx="29">
                  <c:v>0.122333333333333</c:v>
                </c:pt>
                <c:pt idx="30">
                  <c:v>0.142466666666667</c:v>
                </c:pt>
                <c:pt idx="31">
                  <c:v>0.165166666666667</c:v>
                </c:pt>
                <c:pt idx="32">
                  <c:v>0.1903</c:v>
                </c:pt>
                <c:pt idx="33">
                  <c:v>0.217633333333333</c:v>
                </c:pt>
                <c:pt idx="34">
                  <c:v>0.246966666666667</c:v>
                </c:pt>
                <c:pt idx="35">
                  <c:v>0.278</c:v>
                </c:pt>
                <c:pt idx="36">
                  <c:v>0.309133333333333</c:v>
                </c:pt>
                <c:pt idx="37">
                  <c:v>0.339</c:v>
                </c:pt>
                <c:pt idx="38">
                  <c:v>0.365633333333333</c:v>
                </c:pt>
                <c:pt idx="39">
                  <c:v>0.388766666666667</c:v>
                </c:pt>
                <c:pt idx="40">
                  <c:v>0.4082</c:v>
                </c:pt>
                <c:pt idx="41">
                  <c:v>0.425366666666667</c:v>
                </c:pt>
                <c:pt idx="42">
                  <c:v>0.441233333333333</c:v>
                </c:pt>
                <c:pt idx="43">
                  <c:v>0.457366666666667</c:v>
                </c:pt>
                <c:pt idx="44">
                  <c:v>0.474433333333333</c:v>
                </c:pt>
                <c:pt idx="45">
                  <c:v>0.493833333333333</c:v>
                </c:pt>
                <c:pt idx="46">
                  <c:v>0.5156</c:v>
                </c:pt>
                <c:pt idx="47">
                  <c:v>0.540233333333333</c:v>
                </c:pt>
                <c:pt idx="48">
                  <c:v>0.5662</c:v>
                </c:pt>
                <c:pt idx="49">
                  <c:v>0.593166666666667</c:v>
                </c:pt>
                <c:pt idx="50">
                  <c:v>0.619833333333333</c:v>
                </c:pt>
                <c:pt idx="51">
                  <c:v>0.6479</c:v>
                </c:pt>
                <c:pt idx="52">
                  <c:v>0.678133333333333</c:v>
                </c:pt>
                <c:pt idx="53">
                  <c:v>0.7129</c:v>
                </c:pt>
                <c:pt idx="54">
                  <c:v>0.751833333333333</c:v>
                </c:pt>
                <c:pt idx="55">
                  <c:v>0.795833333333333</c:v>
                </c:pt>
                <c:pt idx="56">
                  <c:v>0.8431</c:v>
                </c:pt>
                <c:pt idx="57">
                  <c:v>0.894333333333333</c:v>
                </c:pt>
                <c:pt idx="58">
                  <c:v>0.947266666666667</c:v>
                </c:pt>
                <c:pt idx="59">
                  <c:v>1.001</c:v>
                </c:pt>
                <c:pt idx="60">
                  <c:v>1.0501</c:v>
                </c:pt>
                <c:pt idx="61">
                  <c:v>1.09123333333333</c:v>
                </c:pt>
                <c:pt idx="62">
                  <c:v>1.11903333333333</c:v>
                </c:pt>
                <c:pt idx="63">
                  <c:v>1.13406666666667</c:v>
                </c:pt>
                <c:pt idx="64">
                  <c:v>1.13533333333333</c:v>
                </c:pt>
                <c:pt idx="65">
                  <c:v>1.12573333333333</c:v>
                </c:pt>
                <c:pt idx="66">
                  <c:v>1.1052</c:v>
                </c:pt>
                <c:pt idx="67">
                  <c:v>1.07543333333333</c:v>
                </c:pt>
                <c:pt idx="68">
                  <c:v>1.03633333333333</c:v>
                </c:pt>
                <c:pt idx="69">
                  <c:v>0.9898</c:v>
                </c:pt>
                <c:pt idx="70">
                  <c:v>0.9373</c:v>
                </c:pt>
                <c:pt idx="71">
                  <c:v>0.882166666666667</c:v>
                </c:pt>
                <c:pt idx="72">
                  <c:v>0.826966666666667</c:v>
                </c:pt>
                <c:pt idx="73">
                  <c:v>0.773866666666667</c:v>
                </c:pt>
                <c:pt idx="74">
                  <c:v>0.723666666666667</c:v>
                </c:pt>
                <c:pt idx="75">
                  <c:v>0.676133333333333</c:v>
                </c:pt>
                <c:pt idx="76">
                  <c:v>0.630933333333333</c:v>
                </c:pt>
                <c:pt idx="77">
                  <c:v>0.5883</c:v>
                </c:pt>
                <c:pt idx="78">
                  <c:v>0.5487</c:v>
                </c:pt>
                <c:pt idx="79">
                  <c:v>0.513033333333333</c:v>
                </c:pt>
                <c:pt idx="80">
                  <c:v>0.4813</c:v>
                </c:pt>
                <c:pt idx="81">
                  <c:v>0.454066666666667</c:v>
                </c:pt>
                <c:pt idx="82">
                  <c:v>0.431733333333333</c:v>
                </c:pt>
                <c:pt idx="83">
                  <c:v>0.4151</c:v>
                </c:pt>
                <c:pt idx="84">
                  <c:v>0.405166666666667</c:v>
                </c:pt>
                <c:pt idx="85">
                  <c:v>0.402666666666667</c:v>
                </c:pt>
                <c:pt idx="86">
                  <c:v>0.4089</c:v>
                </c:pt>
                <c:pt idx="87">
                  <c:v>0.425633333333333</c:v>
                </c:pt>
                <c:pt idx="88">
                  <c:v>0.455833333333333</c:v>
                </c:pt>
                <c:pt idx="89">
                  <c:v>0.503066666666667</c:v>
                </c:pt>
                <c:pt idx="90">
                  <c:v>0.571833333333333</c:v>
                </c:pt>
                <c:pt idx="91">
                  <c:v>0.666033333333333</c:v>
                </c:pt>
                <c:pt idx="92">
                  <c:v>0.7906</c:v>
                </c:pt>
                <c:pt idx="93">
                  <c:v>0.9473</c:v>
                </c:pt>
                <c:pt idx="94">
                  <c:v>1.1382</c:v>
                </c:pt>
                <c:pt idx="95">
                  <c:v>1.35746666666667</c:v>
                </c:pt>
                <c:pt idx="96">
                  <c:v>1.59383333333333</c:v>
                </c:pt>
                <c:pt idx="97">
                  <c:v>1.8223</c:v>
                </c:pt>
                <c:pt idx="98">
                  <c:v>2.0229</c:v>
                </c:pt>
                <c:pt idx="99">
                  <c:v>2.18763333333333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"PMO"</c:f>
              <c:strCache>
                <c:ptCount val="1"/>
                <c:pt idx="0">
                  <c:v>PMO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'[PMO紫外吸收新建 XLSX 工作表.xlsx]sam6'!$C$34:$C$133</c:f>
              <c:numCache>
                <c:formatCode>General</c:formatCode>
                <c:ptCount val="100"/>
                <c:pt idx="0">
                  <c:v>342</c:v>
                </c:pt>
                <c:pt idx="1">
                  <c:v>341</c:v>
                </c:pt>
                <c:pt idx="2">
                  <c:v>340</c:v>
                </c:pt>
                <c:pt idx="3">
                  <c:v>339</c:v>
                </c:pt>
                <c:pt idx="4">
                  <c:v>338</c:v>
                </c:pt>
                <c:pt idx="5">
                  <c:v>337</c:v>
                </c:pt>
                <c:pt idx="6">
                  <c:v>336</c:v>
                </c:pt>
                <c:pt idx="7">
                  <c:v>335</c:v>
                </c:pt>
                <c:pt idx="8">
                  <c:v>334</c:v>
                </c:pt>
                <c:pt idx="9">
                  <c:v>333</c:v>
                </c:pt>
                <c:pt idx="10">
                  <c:v>332</c:v>
                </c:pt>
                <c:pt idx="11">
                  <c:v>331</c:v>
                </c:pt>
                <c:pt idx="12">
                  <c:v>330</c:v>
                </c:pt>
                <c:pt idx="13">
                  <c:v>329</c:v>
                </c:pt>
                <c:pt idx="14">
                  <c:v>328</c:v>
                </c:pt>
                <c:pt idx="15">
                  <c:v>327</c:v>
                </c:pt>
                <c:pt idx="16">
                  <c:v>326</c:v>
                </c:pt>
                <c:pt idx="17">
                  <c:v>325</c:v>
                </c:pt>
                <c:pt idx="18">
                  <c:v>324</c:v>
                </c:pt>
                <c:pt idx="19">
                  <c:v>323</c:v>
                </c:pt>
                <c:pt idx="20">
                  <c:v>322</c:v>
                </c:pt>
                <c:pt idx="21">
                  <c:v>321</c:v>
                </c:pt>
                <c:pt idx="22">
                  <c:v>320</c:v>
                </c:pt>
                <c:pt idx="23">
                  <c:v>319</c:v>
                </c:pt>
                <c:pt idx="24">
                  <c:v>318</c:v>
                </c:pt>
                <c:pt idx="25">
                  <c:v>317</c:v>
                </c:pt>
                <c:pt idx="26">
                  <c:v>316</c:v>
                </c:pt>
                <c:pt idx="27">
                  <c:v>315</c:v>
                </c:pt>
                <c:pt idx="28">
                  <c:v>314</c:v>
                </c:pt>
                <c:pt idx="29">
                  <c:v>313</c:v>
                </c:pt>
                <c:pt idx="30">
                  <c:v>312</c:v>
                </c:pt>
                <c:pt idx="31">
                  <c:v>311</c:v>
                </c:pt>
                <c:pt idx="32">
                  <c:v>310</c:v>
                </c:pt>
                <c:pt idx="33">
                  <c:v>309</c:v>
                </c:pt>
                <c:pt idx="34">
                  <c:v>308</c:v>
                </c:pt>
                <c:pt idx="35">
                  <c:v>307</c:v>
                </c:pt>
                <c:pt idx="36">
                  <c:v>306</c:v>
                </c:pt>
                <c:pt idx="37">
                  <c:v>305</c:v>
                </c:pt>
                <c:pt idx="38">
                  <c:v>304</c:v>
                </c:pt>
                <c:pt idx="39">
                  <c:v>303</c:v>
                </c:pt>
                <c:pt idx="40">
                  <c:v>302</c:v>
                </c:pt>
                <c:pt idx="41">
                  <c:v>301</c:v>
                </c:pt>
                <c:pt idx="42">
                  <c:v>300</c:v>
                </c:pt>
                <c:pt idx="43">
                  <c:v>299</c:v>
                </c:pt>
                <c:pt idx="44">
                  <c:v>298</c:v>
                </c:pt>
                <c:pt idx="45">
                  <c:v>297</c:v>
                </c:pt>
                <c:pt idx="46">
                  <c:v>296</c:v>
                </c:pt>
                <c:pt idx="47">
                  <c:v>295</c:v>
                </c:pt>
                <c:pt idx="48">
                  <c:v>294</c:v>
                </c:pt>
                <c:pt idx="49">
                  <c:v>293</c:v>
                </c:pt>
                <c:pt idx="50">
                  <c:v>292</c:v>
                </c:pt>
                <c:pt idx="51">
                  <c:v>291</c:v>
                </c:pt>
                <c:pt idx="52">
                  <c:v>290</c:v>
                </c:pt>
                <c:pt idx="53">
                  <c:v>289</c:v>
                </c:pt>
                <c:pt idx="54">
                  <c:v>288</c:v>
                </c:pt>
                <c:pt idx="55">
                  <c:v>287</c:v>
                </c:pt>
                <c:pt idx="56">
                  <c:v>286</c:v>
                </c:pt>
                <c:pt idx="57">
                  <c:v>285</c:v>
                </c:pt>
                <c:pt idx="58">
                  <c:v>284</c:v>
                </c:pt>
                <c:pt idx="59">
                  <c:v>283</c:v>
                </c:pt>
                <c:pt idx="60">
                  <c:v>282</c:v>
                </c:pt>
                <c:pt idx="61">
                  <c:v>281</c:v>
                </c:pt>
                <c:pt idx="62">
                  <c:v>280</c:v>
                </c:pt>
                <c:pt idx="63">
                  <c:v>279</c:v>
                </c:pt>
                <c:pt idx="64">
                  <c:v>278</c:v>
                </c:pt>
                <c:pt idx="65">
                  <c:v>277</c:v>
                </c:pt>
                <c:pt idx="66">
                  <c:v>276</c:v>
                </c:pt>
                <c:pt idx="67">
                  <c:v>275</c:v>
                </c:pt>
                <c:pt idx="68">
                  <c:v>274</c:v>
                </c:pt>
                <c:pt idx="69">
                  <c:v>273</c:v>
                </c:pt>
                <c:pt idx="70">
                  <c:v>272</c:v>
                </c:pt>
                <c:pt idx="71">
                  <c:v>271</c:v>
                </c:pt>
                <c:pt idx="72">
                  <c:v>270</c:v>
                </c:pt>
                <c:pt idx="73">
                  <c:v>269</c:v>
                </c:pt>
                <c:pt idx="74">
                  <c:v>268</c:v>
                </c:pt>
                <c:pt idx="75">
                  <c:v>267</c:v>
                </c:pt>
                <c:pt idx="76">
                  <c:v>266</c:v>
                </c:pt>
                <c:pt idx="77">
                  <c:v>265</c:v>
                </c:pt>
                <c:pt idx="78">
                  <c:v>264</c:v>
                </c:pt>
                <c:pt idx="79">
                  <c:v>263</c:v>
                </c:pt>
                <c:pt idx="80">
                  <c:v>262</c:v>
                </c:pt>
                <c:pt idx="81">
                  <c:v>261</c:v>
                </c:pt>
                <c:pt idx="82">
                  <c:v>260</c:v>
                </c:pt>
                <c:pt idx="83">
                  <c:v>259</c:v>
                </c:pt>
                <c:pt idx="84">
                  <c:v>258</c:v>
                </c:pt>
                <c:pt idx="85">
                  <c:v>257</c:v>
                </c:pt>
                <c:pt idx="86">
                  <c:v>256</c:v>
                </c:pt>
                <c:pt idx="87">
                  <c:v>255</c:v>
                </c:pt>
                <c:pt idx="88">
                  <c:v>254</c:v>
                </c:pt>
                <c:pt idx="89">
                  <c:v>253</c:v>
                </c:pt>
                <c:pt idx="90">
                  <c:v>252</c:v>
                </c:pt>
                <c:pt idx="91">
                  <c:v>251</c:v>
                </c:pt>
                <c:pt idx="92">
                  <c:v>250</c:v>
                </c:pt>
                <c:pt idx="93">
                  <c:v>249</c:v>
                </c:pt>
                <c:pt idx="94">
                  <c:v>248</c:v>
                </c:pt>
                <c:pt idx="95">
                  <c:v>247</c:v>
                </c:pt>
                <c:pt idx="96">
                  <c:v>246</c:v>
                </c:pt>
                <c:pt idx="97">
                  <c:v>245</c:v>
                </c:pt>
                <c:pt idx="98">
                  <c:v>244</c:v>
                </c:pt>
                <c:pt idx="99">
                  <c:v>243</c:v>
                </c:pt>
              </c:numCache>
            </c:numRef>
          </c:cat>
          <c:val>
            <c:numRef>
              <c:f>'[PMO紫外吸收新建 XLSX 工作表.xlsx]sam6'!$X$34:$X$133</c:f>
              <c:numCache>
                <c:formatCode>General</c:formatCode>
                <c:ptCount val="100"/>
                <c:pt idx="0">
                  <c:v>0.0169</c:v>
                </c:pt>
                <c:pt idx="1">
                  <c:v>0.0172</c:v>
                </c:pt>
                <c:pt idx="2">
                  <c:v>0.0174</c:v>
                </c:pt>
                <c:pt idx="3">
                  <c:v>0.0177</c:v>
                </c:pt>
                <c:pt idx="4">
                  <c:v>0.0178</c:v>
                </c:pt>
                <c:pt idx="5">
                  <c:v>0.0181</c:v>
                </c:pt>
                <c:pt idx="6">
                  <c:v>0.0182</c:v>
                </c:pt>
                <c:pt idx="7">
                  <c:v>0.0184</c:v>
                </c:pt>
                <c:pt idx="8">
                  <c:v>0.0185</c:v>
                </c:pt>
                <c:pt idx="9">
                  <c:v>0.0187</c:v>
                </c:pt>
                <c:pt idx="10">
                  <c:v>0.0189</c:v>
                </c:pt>
                <c:pt idx="11">
                  <c:v>0.0192</c:v>
                </c:pt>
                <c:pt idx="12">
                  <c:v>0.0194</c:v>
                </c:pt>
                <c:pt idx="13">
                  <c:v>0.0198</c:v>
                </c:pt>
                <c:pt idx="14">
                  <c:v>0.02</c:v>
                </c:pt>
                <c:pt idx="15">
                  <c:v>0.0204</c:v>
                </c:pt>
                <c:pt idx="16">
                  <c:v>0.0207</c:v>
                </c:pt>
                <c:pt idx="17">
                  <c:v>0.0211</c:v>
                </c:pt>
                <c:pt idx="18">
                  <c:v>0.0214</c:v>
                </c:pt>
                <c:pt idx="19">
                  <c:v>0.0219</c:v>
                </c:pt>
                <c:pt idx="20">
                  <c:v>0.0222</c:v>
                </c:pt>
                <c:pt idx="21">
                  <c:v>0.0227</c:v>
                </c:pt>
                <c:pt idx="22">
                  <c:v>0.0232</c:v>
                </c:pt>
                <c:pt idx="23">
                  <c:v>0.0238</c:v>
                </c:pt>
                <c:pt idx="24">
                  <c:v>0.0245</c:v>
                </c:pt>
                <c:pt idx="25">
                  <c:v>0.0254</c:v>
                </c:pt>
                <c:pt idx="26">
                  <c:v>0.0262</c:v>
                </c:pt>
                <c:pt idx="27">
                  <c:v>0.0274</c:v>
                </c:pt>
                <c:pt idx="28">
                  <c:v>0.0285</c:v>
                </c:pt>
                <c:pt idx="29">
                  <c:v>0.0299</c:v>
                </c:pt>
                <c:pt idx="30">
                  <c:v>0.0312</c:v>
                </c:pt>
                <c:pt idx="31">
                  <c:v>0.0329</c:v>
                </c:pt>
                <c:pt idx="32">
                  <c:v>0.0345</c:v>
                </c:pt>
                <c:pt idx="33">
                  <c:v>0.0363</c:v>
                </c:pt>
                <c:pt idx="34">
                  <c:v>0.038</c:v>
                </c:pt>
                <c:pt idx="35">
                  <c:v>0.0396</c:v>
                </c:pt>
                <c:pt idx="36">
                  <c:v>0.0409</c:v>
                </c:pt>
                <c:pt idx="37">
                  <c:v>0.0422</c:v>
                </c:pt>
                <c:pt idx="38">
                  <c:v>0.0431</c:v>
                </c:pt>
                <c:pt idx="39">
                  <c:v>0.044</c:v>
                </c:pt>
                <c:pt idx="40">
                  <c:v>0.0446</c:v>
                </c:pt>
                <c:pt idx="41">
                  <c:v>0.0454</c:v>
                </c:pt>
                <c:pt idx="42">
                  <c:v>0.046</c:v>
                </c:pt>
                <c:pt idx="43">
                  <c:v>0.0471</c:v>
                </c:pt>
                <c:pt idx="44">
                  <c:v>0.0481</c:v>
                </c:pt>
                <c:pt idx="45">
                  <c:v>0.0495</c:v>
                </c:pt>
                <c:pt idx="46">
                  <c:v>0.0508</c:v>
                </c:pt>
                <c:pt idx="47">
                  <c:v>0.0526</c:v>
                </c:pt>
                <c:pt idx="48">
                  <c:v>0.0544</c:v>
                </c:pt>
                <c:pt idx="49">
                  <c:v>0.0567</c:v>
                </c:pt>
                <c:pt idx="50">
                  <c:v>0.0591</c:v>
                </c:pt>
                <c:pt idx="51">
                  <c:v>0.0621</c:v>
                </c:pt>
                <c:pt idx="52">
                  <c:v>0.0652</c:v>
                </c:pt>
                <c:pt idx="53">
                  <c:v>0.0692</c:v>
                </c:pt>
                <c:pt idx="54">
                  <c:v>0.0733</c:v>
                </c:pt>
                <c:pt idx="55">
                  <c:v>0.078</c:v>
                </c:pt>
                <c:pt idx="56">
                  <c:v>0.0824</c:v>
                </c:pt>
                <c:pt idx="57">
                  <c:v>0.0867</c:v>
                </c:pt>
                <c:pt idx="58">
                  <c:v>0.0905</c:v>
                </c:pt>
                <c:pt idx="59">
                  <c:v>0.094</c:v>
                </c:pt>
                <c:pt idx="60">
                  <c:v>0.0968</c:v>
                </c:pt>
                <c:pt idx="61">
                  <c:v>0.0994</c:v>
                </c:pt>
                <c:pt idx="62">
                  <c:v>0.1011</c:v>
                </c:pt>
                <c:pt idx="63">
                  <c:v>0.1024</c:v>
                </c:pt>
                <c:pt idx="64">
                  <c:v>0.1031</c:v>
                </c:pt>
                <c:pt idx="65">
                  <c:v>0.1034</c:v>
                </c:pt>
                <c:pt idx="66">
                  <c:v>0.1031</c:v>
                </c:pt>
                <c:pt idx="67">
                  <c:v>0.1026</c:v>
                </c:pt>
                <c:pt idx="68">
                  <c:v>0.1015</c:v>
                </c:pt>
                <c:pt idx="69">
                  <c:v>0.1005</c:v>
                </c:pt>
                <c:pt idx="70">
                  <c:v>0.0989</c:v>
                </c:pt>
                <c:pt idx="71">
                  <c:v>0.0973</c:v>
                </c:pt>
                <c:pt idx="72">
                  <c:v>0.0954</c:v>
                </c:pt>
                <c:pt idx="73">
                  <c:v>0.0936</c:v>
                </c:pt>
                <c:pt idx="74">
                  <c:v>0.0917</c:v>
                </c:pt>
                <c:pt idx="75">
                  <c:v>0.0902</c:v>
                </c:pt>
                <c:pt idx="76">
                  <c:v>0.0886</c:v>
                </c:pt>
                <c:pt idx="77">
                  <c:v>0.0872</c:v>
                </c:pt>
                <c:pt idx="78">
                  <c:v>0.0859</c:v>
                </c:pt>
                <c:pt idx="79">
                  <c:v>0.0849</c:v>
                </c:pt>
                <c:pt idx="80">
                  <c:v>0.0842</c:v>
                </c:pt>
                <c:pt idx="81">
                  <c:v>0.0839</c:v>
                </c:pt>
                <c:pt idx="82">
                  <c:v>0.084</c:v>
                </c:pt>
                <c:pt idx="83">
                  <c:v>0.0847</c:v>
                </c:pt>
                <c:pt idx="84">
                  <c:v>0.0858</c:v>
                </c:pt>
                <c:pt idx="85">
                  <c:v>0.0877</c:v>
                </c:pt>
                <c:pt idx="86">
                  <c:v>0.0903</c:v>
                </c:pt>
                <c:pt idx="87">
                  <c:v>0.0937</c:v>
                </c:pt>
                <c:pt idx="88">
                  <c:v>0.0981</c:v>
                </c:pt>
                <c:pt idx="89">
                  <c:v>0.104</c:v>
                </c:pt>
                <c:pt idx="90">
                  <c:v>0.1116</c:v>
                </c:pt>
                <c:pt idx="91">
                  <c:v>0.1214</c:v>
                </c:pt>
                <c:pt idx="92">
                  <c:v>0.1334</c:v>
                </c:pt>
                <c:pt idx="93">
                  <c:v>0.148</c:v>
                </c:pt>
                <c:pt idx="94">
                  <c:v>0.1647</c:v>
                </c:pt>
                <c:pt idx="95">
                  <c:v>0.1836</c:v>
                </c:pt>
                <c:pt idx="96">
                  <c:v>0.2036</c:v>
                </c:pt>
                <c:pt idx="97">
                  <c:v>0.2244</c:v>
                </c:pt>
                <c:pt idx="98">
                  <c:v>0.2448</c:v>
                </c:pt>
                <c:pt idx="99">
                  <c:v>0.2658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594396775"/>
        <c:axId val="605691576"/>
      </c:lineChart>
      <c:dateAx>
        <c:axId val="59439677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+mn-lt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605691576"/>
        <c:crosses val="autoZero"/>
        <c:auto val="0"/>
        <c:lblOffset val="100"/>
        <c:baseTimeUnit val="days"/>
        <c:majorUnit val="15"/>
        <c:majorTimeUnit val="days"/>
      </c:dateAx>
      <c:valAx>
        <c:axId val="605691576"/>
        <c:scaling>
          <c:orientation val="minMax"/>
        </c:scaling>
        <c:delete val="0"/>
        <c:axPos val="l"/>
        <c:numFmt formatCode="#,##0.0_);[Red]\(#,##0.0\)" sourceLinked="0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+mn-lt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594396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58419075206343"/>
          <c:y val="0.106649374217155"/>
          <c:w val="0.718727122710178"/>
          <c:h val="0.2309024807642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ysClr val="windowText" lastClr="000000"/>
              </a:solidFill>
              <a:latin typeface="+mn-lt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defRPr>
          </a:pPr>
        </a:p>
      </c:txPr>
    </c:legend>
    <c:plotVisOnly val="1"/>
    <c:dispBlanksAs val="gap"/>
    <c:showDLblsOverMax val="0"/>
  </c:chart>
  <c:spPr>
    <a:noFill/>
    <a:ln w="19050" cap="flat" cmpd="sng" algn="ctr">
      <a:noFill/>
      <a:round/>
    </a:ln>
    <a:effectLst/>
  </c:spPr>
  <c:txPr>
    <a:bodyPr/>
    <a:lstStyle/>
    <a:p>
      <a:pPr>
        <a:defRPr lang="zh-CN" sz="700" b="1">
          <a:solidFill>
            <a:sysClr val="windowText" lastClr="000000"/>
          </a:solidFill>
          <a:latin typeface="+mn-lt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0297765130823"/>
          <c:y val="0.026695419512857"/>
          <c:w val="0.597221306820174"/>
          <c:h val="0.844601628100419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GhSAMS2</c:v>
                </c:pt>
              </c:strCache>
            </c:strRef>
          </c:tx>
          <c:spPr>
            <a:ln w="19050" cap="rnd">
              <a:solidFill>
                <a:srgbClr val="2656F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Sheet1!$A$113:$A$207</c:f>
              <c:numCache>
                <c:formatCode>General</c:formatCode>
                <c:ptCount val="95"/>
                <c:pt idx="0">
                  <c:v>311</c:v>
                </c:pt>
                <c:pt idx="1">
                  <c:v>312</c:v>
                </c:pt>
                <c:pt idx="2">
                  <c:v>313</c:v>
                </c:pt>
                <c:pt idx="3">
                  <c:v>314</c:v>
                </c:pt>
                <c:pt idx="4">
                  <c:v>315</c:v>
                </c:pt>
                <c:pt idx="5">
                  <c:v>316</c:v>
                </c:pt>
                <c:pt idx="6">
                  <c:v>317</c:v>
                </c:pt>
                <c:pt idx="7">
                  <c:v>318</c:v>
                </c:pt>
                <c:pt idx="8">
                  <c:v>319</c:v>
                </c:pt>
                <c:pt idx="9">
                  <c:v>320</c:v>
                </c:pt>
                <c:pt idx="10">
                  <c:v>321</c:v>
                </c:pt>
                <c:pt idx="11">
                  <c:v>322</c:v>
                </c:pt>
                <c:pt idx="12">
                  <c:v>323</c:v>
                </c:pt>
                <c:pt idx="13">
                  <c:v>324</c:v>
                </c:pt>
                <c:pt idx="14">
                  <c:v>325</c:v>
                </c:pt>
                <c:pt idx="15">
                  <c:v>326</c:v>
                </c:pt>
                <c:pt idx="16">
                  <c:v>327</c:v>
                </c:pt>
                <c:pt idx="17">
                  <c:v>328</c:v>
                </c:pt>
                <c:pt idx="18">
                  <c:v>329</c:v>
                </c:pt>
                <c:pt idx="19">
                  <c:v>330</c:v>
                </c:pt>
                <c:pt idx="20">
                  <c:v>331</c:v>
                </c:pt>
                <c:pt idx="21">
                  <c:v>332</c:v>
                </c:pt>
                <c:pt idx="22">
                  <c:v>333</c:v>
                </c:pt>
                <c:pt idx="23">
                  <c:v>334</c:v>
                </c:pt>
                <c:pt idx="24">
                  <c:v>335</c:v>
                </c:pt>
                <c:pt idx="25">
                  <c:v>336</c:v>
                </c:pt>
                <c:pt idx="26">
                  <c:v>337</c:v>
                </c:pt>
                <c:pt idx="27">
                  <c:v>338</c:v>
                </c:pt>
                <c:pt idx="28">
                  <c:v>339</c:v>
                </c:pt>
                <c:pt idx="29">
                  <c:v>340</c:v>
                </c:pt>
                <c:pt idx="30">
                  <c:v>341</c:v>
                </c:pt>
                <c:pt idx="31">
                  <c:v>342</c:v>
                </c:pt>
                <c:pt idx="32">
                  <c:v>343</c:v>
                </c:pt>
                <c:pt idx="33">
                  <c:v>344</c:v>
                </c:pt>
                <c:pt idx="34">
                  <c:v>345</c:v>
                </c:pt>
                <c:pt idx="35">
                  <c:v>346</c:v>
                </c:pt>
                <c:pt idx="36">
                  <c:v>347</c:v>
                </c:pt>
                <c:pt idx="37">
                  <c:v>348</c:v>
                </c:pt>
                <c:pt idx="38">
                  <c:v>349</c:v>
                </c:pt>
                <c:pt idx="39">
                  <c:v>350</c:v>
                </c:pt>
                <c:pt idx="40">
                  <c:v>351</c:v>
                </c:pt>
                <c:pt idx="41">
                  <c:v>352</c:v>
                </c:pt>
                <c:pt idx="42">
                  <c:v>353</c:v>
                </c:pt>
                <c:pt idx="43">
                  <c:v>354</c:v>
                </c:pt>
                <c:pt idx="44">
                  <c:v>355</c:v>
                </c:pt>
                <c:pt idx="45">
                  <c:v>356</c:v>
                </c:pt>
                <c:pt idx="46">
                  <c:v>357</c:v>
                </c:pt>
                <c:pt idx="47">
                  <c:v>358</c:v>
                </c:pt>
                <c:pt idx="48">
                  <c:v>359</c:v>
                </c:pt>
                <c:pt idx="49">
                  <c:v>360</c:v>
                </c:pt>
                <c:pt idx="50">
                  <c:v>361</c:v>
                </c:pt>
                <c:pt idx="51">
                  <c:v>362</c:v>
                </c:pt>
                <c:pt idx="52">
                  <c:v>363</c:v>
                </c:pt>
                <c:pt idx="53">
                  <c:v>364</c:v>
                </c:pt>
                <c:pt idx="54">
                  <c:v>365</c:v>
                </c:pt>
                <c:pt idx="55">
                  <c:v>366</c:v>
                </c:pt>
                <c:pt idx="56">
                  <c:v>367</c:v>
                </c:pt>
                <c:pt idx="57">
                  <c:v>368</c:v>
                </c:pt>
                <c:pt idx="58">
                  <c:v>369</c:v>
                </c:pt>
                <c:pt idx="59">
                  <c:v>370</c:v>
                </c:pt>
                <c:pt idx="60">
                  <c:v>371</c:v>
                </c:pt>
                <c:pt idx="61">
                  <c:v>372</c:v>
                </c:pt>
                <c:pt idx="62">
                  <c:v>373</c:v>
                </c:pt>
                <c:pt idx="63">
                  <c:v>374</c:v>
                </c:pt>
                <c:pt idx="64">
                  <c:v>375</c:v>
                </c:pt>
                <c:pt idx="65">
                  <c:v>376</c:v>
                </c:pt>
                <c:pt idx="66">
                  <c:v>377</c:v>
                </c:pt>
                <c:pt idx="67">
                  <c:v>378</c:v>
                </c:pt>
                <c:pt idx="68">
                  <c:v>379</c:v>
                </c:pt>
                <c:pt idx="69">
                  <c:v>380</c:v>
                </c:pt>
                <c:pt idx="70">
                  <c:v>381</c:v>
                </c:pt>
                <c:pt idx="71">
                  <c:v>382</c:v>
                </c:pt>
                <c:pt idx="72">
                  <c:v>383</c:v>
                </c:pt>
                <c:pt idx="73">
                  <c:v>384</c:v>
                </c:pt>
                <c:pt idx="74">
                  <c:v>385</c:v>
                </c:pt>
                <c:pt idx="75">
                  <c:v>386</c:v>
                </c:pt>
                <c:pt idx="76">
                  <c:v>387</c:v>
                </c:pt>
                <c:pt idx="77">
                  <c:v>388</c:v>
                </c:pt>
                <c:pt idx="78">
                  <c:v>389</c:v>
                </c:pt>
                <c:pt idx="79">
                  <c:v>390</c:v>
                </c:pt>
                <c:pt idx="80">
                  <c:v>391</c:v>
                </c:pt>
                <c:pt idx="81">
                  <c:v>392</c:v>
                </c:pt>
                <c:pt idx="82">
                  <c:v>393</c:v>
                </c:pt>
                <c:pt idx="83">
                  <c:v>394</c:v>
                </c:pt>
                <c:pt idx="84">
                  <c:v>395</c:v>
                </c:pt>
                <c:pt idx="85">
                  <c:v>396</c:v>
                </c:pt>
                <c:pt idx="86">
                  <c:v>397</c:v>
                </c:pt>
                <c:pt idx="87">
                  <c:v>398</c:v>
                </c:pt>
                <c:pt idx="88">
                  <c:v>399</c:v>
                </c:pt>
                <c:pt idx="89">
                  <c:v>400</c:v>
                </c:pt>
                <c:pt idx="90">
                  <c:v>401</c:v>
                </c:pt>
                <c:pt idx="91">
                  <c:v>402</c:v>
                </c:pt>
                <c:pt idx="92">
                  <c:v>403</c:v>
                </c:pt>
                <c:pt idx="93">
                  <c:v>404</c:v>
                </c:pt>
                <c:pt idx="94">
                  <c:v>405</c:v>
                </c:pt>
              </c:numCache>
            </c:numRef>
          </c:cat>
          <c:val>
            <c:numRef>
              <c:f>Sheet1!$C$113:$C$207</c:f>
              <c:numCache>
                <c:formatCode>General</c:formatCode>
                <c:ptCount val="95"/>
                <c:pt idx="0">
                  <c:v>675718.083</c:v>
                </c:pt>
                <c:pt idx="1">
                  <c:v>661923.653</c:v>
                </c:pt>
                <c:pt idx="2">
                  <c:v>668651.69</c:v>
                </c:pt>
                <c:pt idx="3">
                  <c:v>690539.38567</c:v>
                </c:pt>
                <c:pt idx="4">
                  <c:v>715198.5148</c:v>
                </c:pt>
                <c:pt idx="5">
                  <c:v>739361.0832</c:v>
                </c:pt>
                <c:pt idx="6">
                  <c:v>763603.0448</c:v>
                </c:pt>
                <c:pt idx="7">
                  <c:v>786669.7138</c:v>
                </c:pt>
                <c:pt idx="8">
                  <c:v>808088.8774</c:v>
                </c:pt>
                <c:pt idx="9">
                  <c:v>827013.0952</c:v>
                </c:pt>
                <c:pt idx="10">
                  <c:v>843820.218</c:v>
                </c:pt>
                <c:pt idx="11">
                  <c:v>860298.0922</c:v>
                </c:pt>
                <c:pt idx="12">
                  <c:v>872653.9436</c:v>
                </c:pt>
                <c:pt idx="13">
                  <c:v>884230.6268</c:v>
                </c:pt>
                <c:pt idx="14">
                  <c:v>894610.7412</c:v>
                </c:pt>
                <c:pt idx="15">
                  <c:v>903031.1948</c:v>
                </c:pt>
                <c:pt idx="16">
                  <c:v>907583.065</c:v>
                </c:pt>
                <c:pt idx="17">
                  <c:v>912978.1832</c:v>
                </c:pt>
                <c:pt idx="18">
                  <c:v>915539.2298</c:v>
                </c:pt>
                <c:pt idx="19">
                  <c:v>914930.499</c:v>
                </c:pt>
                <c:pt idx="20">
                  <c:v>913937.9706</c:v>
                </c:pt>
                <c:pt idx="21">
                  <c:v>912397.844</c:v>
                </c:pt>
                <c:pt idx="22">
                  <c:v>907823.8136</c:v>
                </c:pt>
                <c:pt idx="23">
                  <c:v>901703.0754</c:v>
                </c:pt>
                <c:pt idx="24">
                  <c:v>896037.5414</c:v>
                </c:pt>
                <c:pt idx="25">
                  <c:v>887597.6676</c:v>
                </c:pt>
                <c:pt idx="26">
                  <c:v>877930.3576</c:v>
                </c:pt>
                <c:pt idx="27">
                  <c:v>865615.6622</c:v>
                </c:pt>
                <c:pt idx="28">
                  <c:v>852958.4002</c:v>
                </c:pt>
                <c:pt idx="29">
                  <c:v>837921.5182</c:v>
                </c:pt>
                <c:pt idx="30">
                  <c:v>823075.582</c:v>
                </c:pt>
                <c:pt idx="31">
                  <c:v>807352.1876</c:v>
                </c:pt>
                <c:pt idx="32">
                  <c:v>792131.1386</c:v>
                </c:pt>
                <c:pt idx="33">
                  <c:v>776724.4768</c:v>
                </c:pt>
                <c:pt idx="34">
                  <c:v>760602.1788</c:v>
                </c:pt>
                <c:pt idx="35">
                  <c:v>744175.1408</c:v>
                </c:pt>
                <c:pt idx="36">
                  <c:v>727212.5474</c:v>
                </c:pt>
                <c:pt idx="37">
                  <c:v>709823.3794</c:v>
                </c:pt>
                <c:pt idx="38">
                  <c:v>692660.9782</c:v>
                </c:pt>
                <c:pt idx="39">
                  <c:v>676022.3402</c:v>
                </c:pt>
                <c:pt idx="40">
                  <c:v>658414.879</c:v>
                </c:pt>
                <c:pt idx="41">
                  <c:v>640574.051</c:v>
                </c:pt>
                <c:pt idx="42">
                  <c:v>623646.7678</c:v>
                </c:pt>
                <c:pt idx="43">
                  <c:v>605603.713</c:v>
                </c:pt>
                <c:pt idx="44">
                  <c:v>587559.7592</c:v>
                </c:pt>
                <c:pt idx="45">
                  <c:v>569987.2846</c:v>
                </c:pt>
                <c:pt idx="46">
                  <c:v>553467.7648</c:v>
                </c:pt>
                <c:pt idx="47">
                  <c:v>537169.1964</c:v>
                </c:pt>
                <c:pt idx="48">
                  <c:v>520575.0436</c:v>
                </c:pt>
                <c:pt idx="49">
                  <c:v>504711.7656</c:v>
                </c:pt>
                <c:pt idx="50">
                  <c:v>488874.7018</c:v>
                </c:pt>
                <c:pt idx="51">
                  <c:v>472559.5402</c:v>
                </c:pt>
                <c:pt idx="52">
                  <c:v>456339.9464</c:v>
                </c:pt>
                <c:pt idx="53">
                  <c:v>441484.2938</c:v>
                </c:pt>
                <c:pt idx="54">
                  <c:v>426326.0144</c:v>
                </c:pt>
                <c:pt idx="55">
                  <c:v>411851.7718</c:v>
                </c:pt>
                <c:pt idx="56">
                  <c:v>398258.7226</c:v>
                </c:pt>
                <c:pt idx="57">
                  <c:v>384268.8752</c:v>
                </c:pt>
                <c:pt idx="58">
                  <c:v>370930.493</c:v>
                </c:pt>
                <c:pt idx="59">
                  <c:v>358477.154</c:v>
                </c:pt>
                <c:pt idx="60">
                  <c:v>345246.9528</c:v>
                </c:pt>
                <c:pt idx="61">
                  <c:v>332349.9388</c:v>
                </c:pt>
                <c:pt idx="62">
                  <c:v>320732.2282</c:v>
                </c:pt>
                <c:pt idx="63">
                  <c:v>309035.0456</c:v>
                </c:pt>
                <c:pt idx="64">
                  <c:v>297108.0518</c:v>
                </c:pt>
                <c:pt idx="65">
                  <c:v>286609.7008</c:v>
                </c:pt>
                <c:pt idx="66">
                  <c:v>276191.1938</c:v>
                </c:pt>
                <c:pt idx="67">
                  <c:v>265738.295</c:v>
                </c:pt>
                <c:pt idx="68">
                  <c:v>255518.3662</c:v>
                </c:pt>
                <c:pt idx="69">
                  <c:v>246455.3538</c:v>
                </c:pt>
                <c:pt idx="70">
                  <c:v>237708.2526</c:v>
                </c:pt>
                <c:pt idx="71">
                  <c:v>229031.1652</c:v>
                </c:pt>
                <c:pt idx="72">
                  <c:v>220628.2228</c:v>
                </c:pt>
                <c:pt idx="73">
                  <c:v>212535.982</c:v>
                </c:pt>
                <c:pt idx="74">
                  <c:v>204528.1504</c:v>
                </c:pt>
                <c:pt idx="75">
                  <c:v>195891.998</c:v>
                </c:pt>
                <c:pt idx="76">
                  <c:v>188341.835</c:v>
                </c:pt>
                <c:pt idx="77">
                  <c:v>181418.0976</c:v>
                </c:pt>
                <c:pt idx="78">
                  <c:v>174751.7788</c:v>
                </c:pt>
                <c:pt idx="79">
                  <c:v>168431.5544</c:v>
                </c:pt>
                <c:pt idx="80">
                  <c:v>163078.0488</c:v>
                </c:pt>
                <c:pt idx="81">
                  <c:v>157376.6854</c:v>
                </c:pt>
                <c:pt idx="82">
                  <c:v>152007.24467</c:v>
                </c:pt>
                <c:pt idx="83">
                  <c:v>146002.513</c:v>
                </c:pt>
                <c:pt idx="84">
                  <c:v>141457.181</c:v>
                </c:pt>
                <c:pt idx="85">
                  <c:v>136960.52</c:v>
                </c:pt>
                <c:pt idx="86">
                  <c:v>133337.803</c:v>
                </c:pt>
                <c:pt idx="87">
                  <c:v>129462.798</c:v>
                </c:pt>
                <c:pt idx="88">
                  <c:v>125088.912</c:v>
                </c:pt>
                <c:pt idx="89">
                  <c:v>121999.516</c:v>
                </c:pt>
                <c:pt idx="90">
                  <c:v>118251.46</c:v>
                </c:pt>
                <c:pt idx="91">
                  <c:v>113947.342</c:v>
                </c:pt>
                <c:pt idx="92">
                  <c:v>111970.823</c:v>
                </c:pt>
                <c:pt idx="93">
                  <c:v>107710.452</c:v>
                </c:pt>
                <c:pt idx="94">
                  <c:v>105983.35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GhSAMS2+PMO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Sheet1!$A$113:$A$207</c:f>
              <c:numCache>
                <c:formatCode>General</c:formatCode>
                <c:ptCount val="95"/>
                <c:pt idx="0">
                  <c:v>311</c:v>
                </c:pt>
                <c:pt idx="1">
                  <c:v>312</c:v>
                </c:pt>
                <c:pt idx="2">
                  <c:v>313</c:v>
                </c:pt>
                <c:pt idx="3">
                  <c:v>314</c:v>
                </c:pt>
                <c:pt idx="4">
                  <c:v>315</c:v>
                </c:pt>
                <c:pt idx="5">
                  <c:v>316</c:v>
                </c:pt>
                <c:pt idx="6">
                  <c:v>317</c:v>
                </c:pt>
                <c:pt idx="7">
                  <c:v>318</c:v>
                </c:pt>
                <c:pt idx="8">
                  <c:v>319</c:v>
                </c:pt>
                <c:pt idx="9">
                  <c:v>320</c:v>
                </c:pt>
                <c:pt idx="10">
                  <c:v>321</c:v>
                </c:pt>
                <c:pt idx="11">
                  <c:v>322</c:v>
                </c:pt>
                <c:pt idx="12">
                  <c:v>323</c:v>
                </c:pt>
                <c:pt idx="13">
                  <c:v>324</c:v>
                </c:pt>
                <c:pt idx="14">
                  <c:v>325</c:v>
                </c:pt>
                <c:pt idx="15">
                  <c:v>326</c:v>
                </c:pt>
                <c:pt idx="16">
                  <c:v>327</c:v>
                </c:pt>
                <c:pt idx="17">
                  <c:v>328</c:v>
                </c:pt>
                <c:pt idx="18">
                  <c:v>329</c:v>
                </c:pt>
                <c:pt idx="19">
                  <c:v>330</c:v>
                </c:pt>
                <c:pt idx="20">
                  <c:v>331</c:v>
                </c:pt>
                <c:pt idx="21">
                  <c:v>332</c:v>
                </c:pt>
                <c:pt idx="22">
                  <c:v>333</c:v>
                </c:pt>
                <c:pt idx="23">
                  <c:v>334</c:v>
                </c:pt>
                <c:pt idx="24">
                  <c:v>335</c:v>
                </c:pt>
                <c:pt idx="25">
                  <c:v>336</c:v>
                </c:pt>
                <c:pt idx="26">
                  <c:v>337</c:v>
                </c:pt>
                <c:pt idx="27">
                  <c:v>338</c:v>
                </c:pt>
                <c:pt idx="28">
                  <c:v>339</c:v>
                </c:pt>
                <c:pt idx="29">
                  <c:v>340</c:v>
                </c:pt>
                <c:pt idx="30">
                  <c:v>341</c:v>
                </c:pt>
                <c:pt idx="31">
                  <c:v>342</c:v>
                </c:pt>
                <c:pt idx="32">
                  <c:v>343</c:v>
                </c:pt>
                <c:pt idx="33">
                  <c:v>344</c:v>
                </c:pt>
                <c:pt idx="34">
                  <c:v>345</c:v>
                </c:pt>
                <c:pt idx="35">
                  <c:v>346</c:v>
                </c:pt>
                <c:pt idx="36">
                  <c:v>347</c:v>
                </c:pt>
                <c:pt idx="37">
                  <c:v>348</c:v>
                </c:pt>
                <c:pt idx="38">
                  <c:v>349</c:v>
                </c:pt>
                <c:pt idx="39">
                  <c:v>350</c:v>
                </c:pt>
                <c:pt idx="40">
                  <c:v>351</c:v>
                </c:pt>
                <c:pt idx="41">
                  <c:v>352</c:v>
                </c:pt>
                <c:pt idx="42">
                  <c:v>353</c:v>
                </c:pt>
                <c:pt idx="43">
                  <c:v>354</c:v>
                </c:pt>
                <c:pt idx="44">
                  <c:v>355</c:v>
                </c:pt>
                <c:pt idx="45">
                  <c:v>356</c:v>
                </c:pt>
                <c:pt idx="46">
                  <c:v>357</c:v>
                </c:pt>
                <c:pt idx="47">
                  <c:v>358</c:v>
                </c:pt>
                <c:pt idx="48">
                  <c:v>359</c:v>
                </c:pt>
                <c:pt idx="49">
                  <c:v>360</c:v>
                </c:pt>
                <c:pt idx="50">
                  <c:v>361</c:v>
                </c:pt>
                <c:pt idx="51">
                  <c:v>362</c:v>
                </c:pt>
                <c:pt idx="52">
                  <c:v>363</c:v>
                </c:pt>
                <c:pt idx="53">
                  <c:v>364</c:v>
                </c:pt>
                <c:pt idx="54">
                  <c:v>365</c:v>
                </c:pt>
                <c:pt idx="55">
                  <c:v>366</c:v>
                </c:pt>
                <c:pt idx="56">
                  <c:v>367</c:v>
                </c:pt>
                <c:pt idx="57">
                  <c:v>368</c:v>
                </c:pt>
                <c:pt idx="58">
                  <c:v>369</c:v>
                </c:pt>
                <c:pt idx="59">
                  <c:v>370</c:v>
                </c:pt>
                <c:pt idx="60">
                  <c:v>371</c:v>
                </c:pt>
                <c:pt idx="61">
                  <c:v>372</c:v>
                </c:pt>
                <c:pt idx="62">
                  <c:v>373</c:v>
                </c:pt>
                <c:pt idx="63">
                  <c:v>374</c:v>
                </c:pt>
                <c:pt idx="64">
                  <c:v>375</c:v>
                </c:pt>
                <c:pt idx="65">
                  <c:v>376</c:v>
                </c:pt>
                <c:pt idx="66">
                  <c:v>377</c:v>
                </c:pt>
                <c:pt idx="67">
                  <c:v>378</c:v>
                </c:pt>
                <c:pt idx="68">
                  <c:v>379</c:v>
                </c:pt>
                <c:pt idx="69">
                  <c:v>380</c:v>
                </c:pt>
                <c:pt idx="70">
                  <c:v>381</c:v>
                </c:pt>
                <c:pt idx="71">
                  <c:v>382</c:v>
                </c:pt>
                <c:pt idx="72">
                  <c:v>383</c:v>
                </c:pt>
                <c:pt idx="73">
                  <c:v>384</c:v>
                </c:pt>
                <c:pt idx="74">
                  <c:v>385</c:v>
                </c:pt>
                <c:pt idx="75">
                  <c:v>386</c:v>
                </c:pt>
                <c:pt idx="76">
                  <c:v>387</c:v>
                </c:pt>
                <c:pt idx="77">
                  <c:v>388</c:v>
                </c:pt>
                <c:pt idx="78">
                  <c:v>389</c:v>
                </c:pt>
                <c:pt idx="79">
                  <c:v>390</c:v>
                </c:pt>
                <c:pt idx="80">
                  <c:v>391</c:v>
                </c:pt>
                <c:pt idx="81">
                  <c:v>392</c:v>
                </c:pt>
                <c:pt idx="82">
                  <c:v>393</c:v>
                </c:pt>
                <c:pt idx="83">
                  <c:v>394</c:v>
                </c:pt>
                <c:pt idx="84">
                  <c:v>395</c:v>
                </c:pt>
                <c:pt idx="85">
                  <c:v>396</c:v>
                </c:pt>
                <c:pt idx="86">
                  <c:v>397</c:v>
                </c:pt>
                <c:pt idx="87">
                  <c:v>398</c:v>
                </c:pt>
                <c:pt idx="88">
                  <c:v>399</c:v>
                </c:pt>
                <c:pt idx="89">
                  <c:v>400</c:v>
                </c:pt>
                <c:pt idx="90">
                  <c:v>401</c:v>
                </c:pt>
                <c:pt idx="91">
                  <c:v>402</c:v>
                </c:pt>
                <c:pt idx="92">
                  <c:v>403</c:v>
                </c:pt>
                <c:pt idx="93">
                  <c:v>404</c:v>
                </c:pt>
                <c:pt idx="94">
                  <c:v>405</c:v>
                </c:pt>
              </c:numCache>
            </c:numRef>
          </c:cat>
          <c:val>
            <c:numRef>
              <c:f>Sheet1!$D$113:$D$207</c:f>
              <c:numCache>
                <c:formatCode>General</c:formatCode>
                <c:ptCount val="95"/>
                <c:pt idx="0">
                  <c:v>286882.351</c:v>
                </c:pt>
                <c:pt idx="1">
                  <c:v>248708.641</c:v>
                </c:pt>
                <c:pt idx="2">
                  <c:v>240542.984</c:v>
                </c:pt>
                <c:pt idx="3">
                  <c:v>245480.38867</c:v>
                </c:pt>
                <c:pt idx="4">
                  <c:v>255397.2548</c:v>
                </c:pt>
                <c:pt idx="5">
                  <c:v>265501.0096</c:v>
                </c:pt>
                <c:pt idx="6">
                  <c:v>278038.6484</c:v>
                </c:pt>
                <c:pt idx="7">
                  <c:v>290121.0924</c:v>
                </c:pt>
                <c:pt idx="8">
                  <c:v>302517.8704</c:v>
                </c:pt>
                <c:pt idx="9">
                  <c:v>314432.2016</c:v>
                </c:pt>
                <c:pt idx="10">
                  <c:v>324691.8662</c:v>
                </c:pt>
                <c:pt idx="11">
                  <c:v>335441.984</c:v>
                </c:pt>
                <c:pt idx="12">
                  <c:v>345198.5846</c:v>
                </c:pt>
                <c:pt idx="13">
                  <c:v>354560.5284</c:v>
                </c:pt>
                <c:pt idx="14">
                  <c:v>364213.4372</c:v>
                </c:pt>
                <c:pt idx="15">
                  <c:v>373320.6186</c:v>
                </c:pt>
                <c:pt idx="16">
                  <c:v>380022.8234</c:v>
                </c:pt>
                <c:pt idx="17">
                  <c:v>387284.2064</c:v>
                </c:pt>
                <c:pt idx="18">
                  <c:v>393208.8914</c:v>
                </c:pt>
                <c:pt idx="19">
                  <c:v>397463.0834</c:v>
                </c:pt>
                <c:pt idx="20">
                  <c:v>401167.6614</c:v>
                </c:pt>
                <c:pt idx="21">
                  <c:v>404841.3036</c:v>
                </c:pt>
                <c:pt idx="22">
                  <c:v>406765.9882</c:v>
                </c:pt>
                <c:pt idx="23">
                  <c:v>407516.927</c:v>
                </c:pt>
                <c:pt idx="24">
                  <c:v>408235.1104</c:v>
                </c:pt>
                <c:pt idx="25">
                  <c:v>407748.5962</c:v>
                </c:pt>
                <c:pt idx="26">
                  <c:v>406742.547</c:v>
                </c:pt>
                <c:pt idx="27">
                  <c:v>404574.9356</c:v>
                </c:pt>
                <c:pt idx="28">
                  <c:v>402391.3752</c:v>
                </c:pt>
                <c:pt idx="29">
                  <c:v>399094.2334</c:v>
                </c:pt>
                <c:pt idx="30">
                  <c:v>395760.7268</c:v>
                </c:pt>
                <c:pt idx="31">
                  <c:v>391426.91</c:v>
                </c:pt>
                <c:pt idx="32">
                  <c:v>387871.9598</c:v>
                </c:pt>
                <c:pt idx="33">
                  <c:v>383963.4694</c:v>
                </c:pt>
                <c:pt idx="34">
                  <c:v>379288.7596</c:v>
                </c:pt>
                <c:pt idx="35">
                  <c:v>374462.8502</c:v>
                </c:pt>
                <c:pt idx="36">
                  <c:v>369688.0074</c:v>
                </c:pt>
                <c:pt idx="37">
                  <c:v>363983.9476</c:v>
                </c:pt>
                <c:pt idx="38">
                  <c:v>357934.571</c:v>
                </c:pt>
                <c:pt idx="39">
                  <c:v>352292.6878</c:v>
                </c:pt>
                <c:pt idx="40">
                  <c:v>346181.5134</c:v>
                </c:pt>
                <c:pt idx="41">
                  <c:v>339583.2114</c:v>
                </c:pt>
                <c:pt idx="42">
                  <c:v>333477.5578</c:v>
                </c:pt>
                <c:pt idx="43">
                  <c:v>326982.2858</c:v>
                </c:pt>
                <c:pt idx="44">
                  <c:v>319972.103</c:v>
                </c:pt>
                <c:pt idx="45">
                  <c:v>313227.7348</c:v>
                </c:pt>
                <c:pt idx="46">
                  <c:v>306066.8964</c:v>
                </c:pt>
                <c:pt idx="47">
                  <c:v>298625.559</c:v>
                </c:pt>
                <c:pt idx="48">
                  <c:v>291688.8382</c:v>
                </c:pt>
                <c:pt idx="49">
                  <c:v>284436.3804</c:v>
                </c:pt>
                <c:pt idx="50">
                  <c:v>277264.3856</c:v>
                </c:pt>
                <c:pt idx="51">
                  <c:v>269975.6538</c:v>
                </c:pt>
                <c:pt idx="52">
                  <c:v>262536.9738</c:v>
                </c:pt>
                <c:pt idx="53">
                  <c:v>255088.4232</c:v>
                </c:pt>
                <c:pt idx="54">
                  <c:v>247858.7082</c:v>
                </c:pt>
                <c:pt idx="55">
                  <c:v>240779.0264</c:v>
                </c:pt>
                <c:pt idx="56">
                  <c:v>233971.112</c:v>
                </c:pt>
                <c:pt idx="57">
                  <c:v>227115.4748</c:v>
                </c:pt>
                <c:pt idx="58">
                  <c:v>219807.2254</c:v>
                </c:pt>
                <c:pt idx="59">
                  <c:v>213037.7292</c:v>
                </c:pt>
                <c:pt idx="60">
                  <c:v>206021.0572</c:v>
                </c:pt>
                <c:pt idx="61">
                  <c:v>199433.6698</c:v>
                </c:pt>
                <c:pt idx="62">
                  <c:v>193192.9828</c:v>
                </c:pt>
                <c:pt idx="63">
                  <c:v>187128.1644</c:v>
                </c:pt>
                <c:pt idx="64">
                  <c:v>180985.0446</c:v>
                </c:pt>
                <c:pt idx="65">
                  <c:v>175037.8974</c:v>
                </c:pt>
                <c:pt idx="66">
                  <c:v>168902.1474</c:v>
                </c:pt>
                <c:pt idx="67">
                  <c:v>163124.5632</c:v>
                </c:pt>
                <c:pt idx="68">
                  <c:v>157358.414</c:v>
                </c:pt>
                <c:pt idx="69">
                  <c:v>151832.3244</c:v>
                </c:pt>
                <c:pt idx="70">
                  <c:v>146430.675</c:v>
                </c:pt>
                <c:pt idx="71">
                  <c:v>141100.5244</c:v>
                </c:pt>
                <c:pt idx="72">
                  <c:v>135544.2056</c:v>
                </c:pt>
                <c:pt idx="73">
                  <c:v>130405.1896</c:v>
                </c:pt>
                <c:pt idx="74">
                  <c:v>125296.9816</c:v>
                </c:pt>
                <c:pt idx="75">
                  <c:v>120570.908</c:v>
                </c:pt>
                <c:pt idx="76">
                  <c:v>116088.5378</c:v>
                </c:pt>
                <c:pt idx="77">
                  <c:v>111781.8612</c:v>
                </c:pt>
                <c:pt idx="78">
                  <c:v>107700.4578</c:v>
                </c:pt>
                <c:pt idx="79">
                  <c:v>103773.9904</c:v>
                </c:pt>
                <c:pt idx="80">
                  <c:v>99846.0636</c:v>
                </c:pt>
                <c:pt idx="81">
                  <c:v>96097.8724</c:v>
                </c:pt>
                <c:pt idx="82">
                  <c:v>92412.2718</c:v>
                </c:pt>
                <c:pt idx="83">
                  <c:v>88911.0788</c:v>
                </c:pt>
                <c:pt idx="84">
                  <c:v>85479.3116</c:v>
                </c:pt>
                <c:pt idx="85">
                  <c:v>81993.801</c:v>
                </c:pt>
                <c:pt idx="86">
                  <c:v>78575.256</c:v>
                </c:pt>
                <c:pt idx="87">
                  <c:v>75451.655</c:v>
                </c:pt>
                <c:pt idx="88">
                  <c:v>73387.241</c:v>
                </c:pt>
                <c:pt idx="89">
                  <c:v>70886.398</c:v>
                </c:pt>
                <c:pt idx="90">
                  <c:v>67940.693</c:v>
                </c:pt>
                <c:pt idx="91">
                  <c:v>65311.583</c:v>
                </c:pt>
                <c:pt idx="92">
                  <c:v>62282.251</c:v>
                </c:pt>
                <c:pt idx="93">
                  <c:v>60921.333</c:v>
                </c:pt>
                <c:pt idx="94">
                  <c:v>58221.075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PMO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Sheet1!$A$113:$A$207</c:f>
              <c:numCache>
                <c:formatCode>General</c:formatCode>
                <c:ptCount val="95"/>
                <c:pt idx="0">
                  <c:v>311</c:v>
                </c:pt>
                <c:pt idx="1">
                  <c:v>312</c:v>
                </c:pt>
                <c:pt idx="2">
                  <c:v>313</c:v>
                </c:pt>
                <c:pt idx="3">
                  <c:v>314</c:v>
                </c:pt>
                <c:pt idx="4">
                  <c:v>315</c:v>
                </c:pt>
                <c:pt idx="5">
                  <c:v>316</c:v>
                </c:pt>
                <c:pt idx="6">
                  <c:v>317</c:v>
                </c:pt>
                <c:pt idx="7">
                  <c:v>318</c:v>
                </c:pt>
                <c:pt idx="8">
                  <c:v>319</c:v>
                </c:pt>
                <c:pt idx="9">
                  <c:v>320</c:v>
                </c:pt>
                <c:pt idx="10">
                  <c:v>321</c:v>
                </c:pt>
                <c:pt idx="11">
                  <c:v>322</c:v>
                </c:pt>
                <c:pt idx="12">
                  <c:v>323</c:v>
                </c:pt>
                <c:pt idx="13">
                  <c:v>324</c:v>
                </c:pt>
                <c:pt idx="14">
                  <c:v>325</c:v>
                </c:pt>
                <c:pt idx="15">
                  <c:v>326</c:v>
                </c:pt>
                <c:pt idx="16">
                  <c:v>327</c:v>
                </c:pt>
                <c:pt idx="17">
                  <c:v>328</c:v>
                </c:pt>
                <c:pt idx="18">
                  <c:v>329</c:v>
                </c:pt>
                <c:pt idx="19">
                  <c:v>330</c:v>
                </c:pt>
                <c:pt idx="20">
                  <c:v>331</c:v>
                </c:pt>
                <c:pt idx="21">
                  <c:v>332</c:v>
                </c:pt>
                <c:pt idx="22">
                  <c:v>333</c:v>
                </c:pt>
                <c:pt idx="23">
                  <c:v>334</c:v>
                </c:pt>
                <c:pt idx="24">
                  <c:v>335</c:v>
                </c:pt>
                <c:pt idx="25">
                  <c:v>336</c:v>
                </c:pt>
                <c:pt idx="26">
                  <c:v>337</c:v>
                </c:pt>
                <c:pt idx="27">
                  <c:v>338</c:v>
                </c:pt>
                <c:pt idx="28">
                  <c:v>339</c:v>
                </c:pt>
                <c:pt idx="29">
                  <c:v>340</c:v>
                </c:pt>
                <c:pt idx="30">
                  <c:v>341</c:v>
                </c:pt>
                <c:pt idx="31">
                  <c:v>342</c:v>
                </c:pt>
                <c:pt idx="32">
                  <c:v>343</c:v>
                </c:pt>
                <c:pt idx="33">
                  <c:v>344</c:v>
                </c:pt>
                <c:pt idx="34">
                  <c:v>345</c:v>
                </c:pt>
                <c:pt idx="35">
                  <c:v>346</c:v>
                </c:pt>
                <c:pt idx="36">
                  <c:v>347</c:v>
                </c:pt>
                <c:pt idx="37">
                  <c:v>348</c:v>
                </c:pt>
                <c:pt idx="38">
                  <c:v>349</c:v>
                </c:pt>
                <c:pt idx="39">
                  <c:v>350</c:v>
                </c:pt>
                <c:pt idx="40">
                  <c:v>351</c:v>
                </c:pt>
                <c:pt idx="41">
                  <c:v>352</c:v>
                </c:pt>
                <c:pt idx="42">
                  <c:v>353</c:v>
                </c:pt>
                <c:pt idx="43">
                  <c:v>354</c:v>
                </c:pt>
                <c:pt idx="44">
                  <c:v>355</c:v>
                </c:pt>
                <c:pt idx="45">
                  <c:v>356</c:v>
                </c:pt>
                <c:pt idx="46">
                  <c:v>357</c:v>
                </c:pt>
                <c:pt idx="47">
                  <c:v>358</c:v>
                </c:pt>
                <c:pt idx="48">
                  <c:v>359</c:v>
                </c:pt>
                <c:pt idx="49">
                  <c:v>360</c:v>
                </c:pt>
                <c:pt idx="50">
                  <c:v>361</c:v>
                </c:pt>
                <c:pt idx="51">
                  <c:v>362</c:v>
                </c:pt>
                <c:pt idx="52">
                  <c:v>363</c:v>
                </c:pt>
                <c:pt idx="53">
                  <c:v>364</c:v>
                </c:pt>
                <c:pt idx="54">
                  <c:v>365</c:v>
                </c:pt>
                <c:pt idx="55">
                  <c:v>366</c:v>
                </c:pt>
                <c:pt idx="56">
                  <c:v>367</c:v>
                </c:pt>
                <c:pt idx="57">
                  <c:v>368</c:v>
                </c:pt>
                <c:pt idx="58">
                  <c:v>369</c:v>
                </c:pt>
                <c:pt idx="59">
                  <c:v>370</c:v>
                </c:pt>
                <c:pt idx="60">
                  <c:v>371</c:v>
                </c:pt>
                <c:pt idx="61">
                  <c:v>372</c:v>
                </c:pt>
                <c:pt idx="62">
                  <c:v>373</c:v>
                </c:pt>
                <c:pt idx="63">
                  <c:v>374</c:v>
                </c:pt>
                <c:pt idx="64">
                  <c:v>375</c:v>
                </c:pt>
                <c:pt idx="65">
                  <c:v>376</c:v>
                </c:pt>
                <c:pt idx="66">
                  <c:v>377</c:v>
                </c:pt>
                <c:pt idx="67">
                  <c:v>378</c:v>
                </c:pt>
                <c:pt idx="68">
                  <c:v>379</c:v>
                </c:pt>
                <c:pt idx="69">
                  <c:v>380</c:v>
                </c:pt>
                <c:pt idx="70">
                  <c:v>381</c:v>
                </c:pt>
                <c:pt idx="71">
                  <c:v>382</c:v>
                </c:pt>
                <c:pt idx="72">
                  <c:v>383</c:v>
                </c:pt>
                <c:pt idx="73">
                  <c:v>384</c:v>
                </c:pt>
                <c:pt idx="74">
                  <c:v>385</c:v>
                </c:pt>
                <c:pt idx="75">
                  <c:v>386</c:v>
                </c:pt>
                <c:pt idx="76">
                  <c:v>387</c:v>
                </c:pt>
                <c:pt idx="77">
                  <c:v>388</c:v>
                </c:pt>
                <c:pt idx="78">
                  <c:v>389</c:v>
                </c:pt>
                <c:pt idx="79">
                  <c:v>390</c:v>
                </c:pt>
                <c:pt idx="80">
                  <c:v>391</c:v>
                </c:pt>
                <c:pt idx="81">
                  <c:v>392</c:v>
                </c:pt>
                <c:pt idx="82">
                  <c:v>393</c:v>
                </c:pt>
                <c:pt idx="83">
                  <c:v>394</c:v>
                </c:pt>
                <c:pt idx="84">
                  <c:v>395</c:v>
                </c:pt>
                <c:pt idx="85">
                  <c:v>396</c:v>
                </c:pt>
                <c:pt idx="86">
                  <c:v>397</c:v>
                </c:pt>
                <c:pt idx="87">
                  <c:v>398</c:v>
                </c:pt>
                <c:pt idx="88">
                  <c:v>399</c:v>
                </c:pt>
                <c:pt idx="89">
                  <c:v>400</c:v>
                </c:pt>
                <c:pt idx="90">
                  <c:v>401</c:v>
                </c:pt>
                <c:pt idx="91">
                  <c:v>402</c:v>
                </c:pt>
                <c:pt idx="92">
                  <c:v>403</c:v>
                </c:pt>
                <c:pt idx="93">
                  <c:v>404</c:v>
                </c:pt>
                <c:pt idx="94">
                  <c:v>405</c:v>
                </c:pt>
              </c:numCache>
            </c:numRef>
          </c:cat>
          <c:val>
            <c:numRef>
              <c:f>Sheet1!$E$113:$E$207</c:f>
              <c:numCache>
                <c:formatCode>General</c:formatCode>
                <c:ptCount val="95"/>
                <c:pt idx="0">
                  <c:v>22567.295</c:v>
                </c:pt>
                <c:pt idx="1">
                  <c:v>15753.586</c:v>
                </c:pt>
                <c:pt idx="2">
                  <c:v>13405.406</c:v>
                </c:pt>
                <c:pt idx="3">
                  <c:v>12899.195</c:v>
                </c:pt>
                <c:pt idx="4">
                  <c:v>12944.922</c:v>
                </c:pt>
                <c:pt idx="5">
                  <c:v>13551.685</c:v>
                </c:pt>
                <c:pt idx="6">
                  <c:v>15065.596</c:v>
                </c:pt>
                <c:pt idx="7">
                  <c:v>16022.171</c:v>
                </c:pt>
                <c:pt idx="8">
                  <c:v>17238.87</c:v>
                </c:pt>
                <c:pt idx="9">
                  <c:v>19098.728</c:v>
                </c:pt>
                <c:pt idx="10">
                  <c:v>20546.35</c:v>
                </c:pt>
                <c:pt idx="11">
                  <c:v>21747.625</c:v>
                </c:pt>
                <c:pt idx="12">
                  <c:v>23259.096</c:v>
                </c:pt>
                <c:pt idx="13">
                  <c:v>25054.056</c:v>
                </c:pt>
                <c:pt idx="14">
                  <c:v>26952.284</c:v>
                </c:pt>
                <c:pt idx="15">
                  <c:v>28316.964</c:v>
                </c:pt>
                <c:pt idx="16">
                  <c:v>28522.049</c:v>
                </c:pt>
                <c:pt idx="17">
                  <c:v>29500.786</c:v>
                </c:pt>
                <c:pt idx="18">
                  <c:v>28573.001</c:v>
                </c:pt>
                <c:pt idx="19">
                  <c:v>28561.823</c:v>
                </c:pt>
                <c:pt idx="20">
                  <c:v>28760.06</c:v>
                </c:pt>
                <c:pt idx="21">
                  <c:v>27890.543</c:v>
                </c:pt>
                <c:pt idx="22">
                  <c:v>26627.032</c:v>
                </c:pt>
                <c:pt idx="23">
                  <c:v>24424.082</c:v>
                </c:pt>
                <c:pt idx="24">
                  <c:v>23454.099</c:v>
                </c:pt>
                <c:pt idx="25">
                  <c:v>21452.353</c:v>
                </c:pt>
                <c:pt idx="26">
                  <c:v>20490.339</c:v>
                </c:pt>
                <c:pt idx="27">
                  <c:v>18376.152</c:v>
                </c:pt>
                <c:pt idx="28">
                  <c:v>17145.704</c:v>
                </c:pt>
                <c:pt idx="29">
                  <c:v>15707.513</c:v>
                </c:pt>
                <c:pt idx="30">
                  <c:v>14583.325</c:v>
                </c:pt>
                <c:pt idx="31">
                  <c:v>13365.382</c:v>
                </c:pt>
                <c:pt idx="32">
                  <c:v>12299.127</c:v>
                </c:pt>
                <c:pt idx="33">
                  <c:v>12064.079</c:v>
                </c:pt>
                <c:pt idx="34">
                  <c:v>11516.379</c:v>
                </c:pt>
                <c:pt idx="35">
                  <c:v>11238.603</c:v>
                </c:pt>
                <c:pt idx="36">
                  <c:v>10842.297</c:v>
                </c:pt>
                <c:pt idx="37">
                  <c:v>11252.926</c:v>
                </c:pt>
                <c:pt idx="38">
                  <c:v>10854.344</c:v>
                </c:pt>
                <c:pt idx="39">
                  <c:v>11009.662</c:v>
                </c:pt>
                <c:pt idx="40">
                  <c:v>11139.453</c:v>
                </c:pt>
                <c:pt idx="41">
                  <c:v>11042.477</c:v>
                </c:pt>
                <c:pt idx="42">
                  <c:v>11186.765</c:v>
                </c:pt>
                <c:pt idx="43">
                  <c:v>11688.787</c:v>
                </c:pt>
                <c:pt idx="44">
                  <c:v>11874.523</c:v>
                </c:pt>
                <c:pt idx="45">
                  <c:v>11822.064</c:v>
                </c:pt>
                <c:pt idx="46">
                  <c:v>11683.623</c:v>
                </c:pt>
                <c:pt idx="47">
                  <c:v>11921.725</c:v>
                </c:pt>
                <c:pt idx="48">
                  <c:v>11588.105</c:v>
                </c:pt>
                <c:pt idx="49">
                  <c:v>12148.035</c:v>
                </c:pt>
                <c:pt idx="50">
                  <c:v>12055.566</c:v>
                </c:pt>
                <c:pt idx="51">
                  <c:v>12326.927</c:v>
                </c:pt>
                <c:pt idx="52">
                  <c:v>11950.987</c:v>
                </c:pt>
                <c:pt idx="53">
                  <c:v>12354.297</c:v>
                </c:pt>
                <c:pt idx="54">
                  <c:v>11967.355</c:v>
                </c:pt>
                <c:pt idx="55">
                  <c:v>12498.47</c:v>
                </c:pt>
                <c:pt idx="56">
                  <c:v>12423.875</c:v>
                </c:pt>
                <c:pt idx="57">
                  <c:v>12147.314</c:v>
                </c:pt>
                <c:pt idx="58">
                  <c:v>12578.787</c:v>
                </c:pt>
                <c:pt idx="59">
                  <c:v>12670.087</c:v>
                </c:pt>
                <c:pt idx="60">
                  <c:v>12738.116</c:v>
                </c:pt>
                <c:pt idx="61">
                  <c:v>12674.007</c:v>
                </c:pt>
                <c:pt idx="62">
                  <c:v>12811.567</c:v>
                </c:pt>
                <c:pt idx="63">
                  <c:v>12969.826</c:v>
                </c:pt>
                <c:pt idx="64">
                  <c:v>12752.758</c:v>
                </c:pt>
                <c:pt idx="65">
                  <c:v>12672.545</c:v>
                </c:pt>
                <c:pt idx="66">
                  <c:v>13087.363</c:v>
                </c:pt>
                <c:pt idx="67">
                  <c:v>12800.767</c:v>
                </c:pt>
                <c:pt idx="68">
                  <c:v>13130.052</c:v>
                </c:pt>
                <c:pt idx="69">
                  <c:v>12604.499</c:v>
                </c:pt>
                <c:pt idx="70">
                  <c:v>13375.34</c:v>
                </c:pt>
                <c:pt idx="71">
                  <c:v>12652.503</c:v>
                </c:pt>
                <c:pt idx="72">
                  <c:v>12703.297</c:v>
                </c:pt>
                <c:pt idx="73">
                  <c:v>12831.945</c:v>
                </c:pt>
                <c:pt idx="74">
                  <c:v>12940.907</c:v>
                </c:pt>
                <c:pt idx="75">
                  <c:v>12230.506</c:v>
                </c:pt>
                <c:pt idx="76">
                  <c:v>12256.75</c:v>
                </c:pt>
                <c:pt idx="77">
                  <c:v>12227.972</c:v>
                </c:pt>
                <c:pt idx="78">
                  <c:v>12437.77</c:v>
                </c:pt>
                <c:pt idx="79">
                  <c:v>11977.312</c:v>
                </c:pt>
                <c:pt idx="80">
                  <c:v>12498.103</c:v>
                </c:pt>
                <c:pt idx="81">
                  <c:v>12580.438</c:v>
                </c:pt>
                <c:pt idx="82">
                  <c:v>12076.961</c:v>
                </c:pt>
                <c:pt idx="83">
                  <c:v>12549.555</c:v>
                </c:pt>
                <c:pt idx="84">
                  <c:v>12398.476</c:v>
                </c:pt>
                <c:pt idx="85">
                  <c:v>12417.13</c:v>
                </c:pt>
                <c:pt idx="86">
                  <c:v>12268.844</c:v>
                </c:pt>
                <c:pt idx="87">
                  <c:v>12041.935</c:v>
                </c:pt>
                <c:pt idx="88">
                  <c:v>12028.193</c:v>
                </c:pt>
                <c:pt idx="89">
                  <c:v>12100.744</c:v>
                </c:pt>
                <c:pt idx="90">
                  <c:v>11812.182</c:v>
                </c:pt>
                <c:pt idx="91">
                  <c:v>11591.689</c:v>
                </c:pt>
                <c:pt idx="92">
                  <c:v>12204.185</c:v>
                </c:pt>
                <c:pt idx="93">
                  <c:v>11827.975</c:v>
                </c:pt>
                <c:pt idx="94">
                  <c:v>11248.018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182135930"/>
        <c:axId val="490311886"/>
      </c:lineChart>
      <c:catAx>
        <c:axId val="18213593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490311886"/>
        <c:crosses val="autoZero"/>
        <c:auto val="1"/>
        <c:lblAlgn val="ctr"/>
        <c:lblOffset val="100"/>
        <c:tickLblSkip val="15"/>
        <c:noMultiLvlLbl val="0"/>
      </c:catAx>
      <c:valAx>
        <c:axId val="49031188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18213593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ayout>
        <c:manualLayout>
          <c:xMode val="edge"/>
          <c:yMode val="edge"/>
          <c:x val="0.592323858624927"/>
          <c:y val="0.140361707028097"/>
          <c:w val="0.407676141375073"/>
          <c:h val="0.2010439164866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700" b="1">
          <a:solidFill>
            <a:sysClr val="windowText" lastClr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707037643208"/>
          <c:y val="0.0540236353404615"/>
          <c:w val="0.788829787234043"/>
          <c:h val="0.837872819358469"/>
        </c:manualLayout>
      </c:layout>
      <c:lineChart>
        <c:grouping val="standard"/>
        <c:varyColors val="0"/>
        <c:ser>
          <c:idx val="1"/>
          <c:order val="0"/>
          <c:tx>
            <c:strRef>
              <c:f>'[sam+pmo-275.xlsx]Sheet1'!$C$1</c:f>
              <c:strCache>
                <c:ptCount val="1"/>
                <c:pt idx="0">
                  <c:v>GhSAMS2</c:v>
                </c:pt>
              </c:strCache>
            </c:strRef>
          </c:tx>
          <c:spPr>
            <a:ln w="19050" cap="rnd">
              <a:solidFill>
                <a:srgbClr val="2656F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'[sam+pmo-275.xlsx]Sheet1'!$A$89:$A$229</c:f>
              <c:numCache>
                <c:formatCode>General</c:formatCode>
                <c:ptCount val="141"/>
                <c:pt idx="0">
                  <c:v>287</c:v>
                </c:pt>
                <c:pt idx="1">
                  <c:v>288</c:v>
                </c:pt>
                <c:pt idx="2">
                  <c:v>289</c:v>
                </c:pt>
                <c:pt idx="3">
                  <c:v>290</c:v>
                </c:pt>
                <c:pt idx="4">
                  <c:v>291</c:v>
                </c:pt>
                <c:pt idx="5">
                  <c:v>292</c:v>
                </c:pt>
                <c:pt idx="6">
                  <c:v>293</c:v>
                </c:pt>
                <c:pt idx="7">
                  <c:v>294</c:v>
                </c:pt>
                <c:pt idx="8">
                  <c:v>295</c:v>
                </c:pt>
                <c:pt idx="9">
                  <c:v>296</c:v>
                </c:pt>
                <c:pt idx="10">
                  <c:v>297</c:v>
                </c:pt>
                <c:pt idx="11">
                  <c:v>298</c:v>
                </c:pt>
                <c:pt idx="12">
                  <c:v>299</c:v>
                </c:pt>
                <c:pt idx="13">
                  <c:v>300</c:v>
                </c:pt>
                <c:pt idx="14">
                  <c:v>301</c:v>
                </c:pt>
                <c:pt idx="15">
                  <c:v>302</c:v>
                </c:pt>
                <c:pt idx="16">
                  <c:v>303</c:v>
                </c:pt>
                <c:pt idx="17">
                  <c:v>304</c:v>
                </c:pt>
                <c:pt idx="18">
                  <c:v>305</c:v>
                </c:pt>
                <c:pt idx="19">
                  <c:v>306</c:v>
                </c:pt>
                <c:pt idx="20">
                  <c:v>307</c:v>
                </c:pt>
                <c:pt idx="21">
                  <c:v>308</c:v>
                </c:pt>
                <c:pt idx="22">
                  <c:v>309</c:v>
                </c:pt>
                <c:pt idx="23">
                  <c:v>310</c:v>
                </c:pt>
                <c:pt idx="24">
                  <c:v>311</c:v>
                </c:pt>
                <c:pt idx="25">
                  <c:v>312</c:v>
                </c:pt>
                <c:pt idx="26">
                  <c:v>313</c:v>
                </c:pt>
                <c:pt idx="27">
                  <c:v>314</c:v>
                </c:pt>
                <c:pt idx="28">
                  <c:v>315</c:v>
                </c:pt>
                <c:pt idx="29">
                  <c:v>316</c:v>
                </c:pt>
                <c:pt idx="30">
                  <c:v>317</c:v>
                </c:pt>
                <c:pt idx="31">
                  <c:v>318</c:v>
                </c:pt>
                <c:pt idx="32">
                  <c:v>319</c:v>
                </c:pt>
                <c:pt idx="33">
                  <c:v>320</c:v>
                </c:pt>
                <c:pt idx="34">
                  <c:v>321</c:v>
                </c:pt>
                <c:pt idx="35">
                  <c:v>322</c:v>
                </c:pt>
                <c:pt idx="36">
                  <c:v>323</c:v>
                </c:pt>
                <c:pt idx="37">
                  <c:v>324</c:v>
                </c:pt>
                <c:pt idx="38">
                  <c:v>325</c:v>
                </c:pt>
                <c:pt idx="39">
                  <c:v>326</c:v>
                </c:pt>
                <c:pt idx="40">
                  <c:v>327</c:v>
                </c:pt>
                <c:pt idx="41">
                  <c:v>328</c:v>
                </c:pt>
                <c:pt idx="42">
                  <c:v>329</c:v>
                </c:pt>
                <c:pt idx="43">
                  <c:v>330</c:v>
                </c:pt>
                <c:pt idx="44">
                  <c:v>331</c:v>
                </c:pt>
                <c:pt idx="45">
                  <c:v>332</c:v>
                </c:pt>
                <c:pt idx="46">
                  <c:v>333</c:v>
                </c:pt>
                <c:pt idx="47">
                  <c:v>334</c:v>
                </c:pt>
                <c:pt idx="48">
                  <c:v>335</c:v>
                </c:pt>
                <c:pt idx="49">
                  <c:v>336</c:v>
                </c:pt>
                <c:pt idx="50">
                  <c:v>337</c:v>
                </c:pt>
                <c:pt idx="51">
                  <c:v>338</c:v>
                </c:pt>
                <c:pt idx="52">
                  <c:v>339</c:v>
                </c:pt>
                <c:pt idx="53">
                  <c:v>340</c:v>
                </c:pt>
                <c:pt idx="54">
                  <c:v>341</c:v>
                </c:pt>
                <c:pt idx="55">
                  <c:v>342</c:v>
                </c:pt>
                <c:pt idx="56">
                  <c:v>343</c:v>
                </c:pt>
                <c:pt idx="57">
                  <c:v>344</c:v>
                </c:pt>
                <c:pt idx="58">
                  <c:v>345</c:v>
                </c:pt>
                <c:pt idx="59">
                  <c:v>346</c:v>
                </c:pt>
                <c:pt idx="60">
                  <c:v>347</c:v>
                </c:pt>
                <c:pt idx="61">
                  <c:v>348</c:v>
                </c:pt>
                <c:pt idx="62">
                  <c:v>349</c:v>
                </c:pt>
                <c:pt idx="63">
                  <c:v>350</c:v>
                </c:pt>
                <c:pt idx="64">
                  <c:v>351</c:v>
                </c:pt>
                <c:pt idx="65">
                  <c:v>352</c:v>
                </c:pt>
                <c:pt idx="66">
                  <c:v>353</c:v>
                </c:pt>
                <c:pt idx="67">
                  <c:v>354</c:v>
                </c:pt>
                <c:pt idx="68">
                  <c:v>355</c:v>
                </c:pt>
                <c:pt idx="69">
                  <c:v>356</c:v>
                </c:pt>
                <c:pt idx="70">
                  <c:v>357</c:v>
                </c:pt>
                <c:pt idx="71">
                  <c:v>358</c:v>
                </c:pt>
                <c:pt idx="72">
                  <c:v>359</c:v>
                </c:pt>
                <c:pt idx="73">
                  <c:v>360</c:v>
                </c:pt>
                <c:pt idx="74">
                  <c:v>361</c:v>
                </c:pt>
                <c:pt idx="75">
                  <c:v>362</c:v>
                </c:pt>
                <c:pt idx="76">
                  <c:v>363</c:v>
                </c:pt>
                <c:pt idx="77">
                  <c:v>364</c:v>
                </c:pt>
                <c:pt idx="78">
                  <c:v>365</c:v>
                </c:pt>
                <c:pt idx="79">
                  <c:v>366</c:v>
                </c:pt>
                <c:pt idx="80">
                  <c:v>367</c:v>
                </c:pt>
                <c:pt idx="81">
                  <c:v>368</c:v>
                </c:pt>
                <c:pt idx="82">
                  <c:v>369</c:v>
                </c:pt>
                <c:pt idx="83">
                  <c:v>370</c:v>
                </c:pt>
                <c:pt idx="84">
                  <c:v>371</c:v>
                </c:pt>
                <c:pt idx="85">
                  <c:v>372</c:v>
                </c:pt>
                <c:pt idx="86">
                  <c:v>373</c:v>
                </c:pt>
                <c:pt idx="87">
                  <c:v>374</c:v>
                </c:pt>
                <c:pt idx="88">
                  <c:v>375</c:v>
                </c:pt>
                <c:pt idx="89">
                  <c:v>376</c:v>
                </c:pt>
                <c:pt idx="90">
                  <c:v>377</c:v>
                </c:pt>
                <c:pt idx="91">
                  <c:v>378</c:v>
                </c:pt>
                <c:pt idx="92">
                  <c:v>379</c:v>
                </c:pt>
                <c:pt idx="93">
                  <c:v>380</c:v>
                </c:pt>
                <c:pt idx="94">
                  <c:v>381</c:v>
                </c:pt>
                <c:pt idx="95">
                  <c:v>382</c:v>
                </c:pt>
                <c:pt idx="96">
                  <c:v>383</c:v>
                </c:pt>
                <c:pt idx="97">
                  <c:v>384</c:v>
                </c:pt>
                <c:pt idx="98">
                  <c:v>385</c:v>
                </c:pt>
                <c:pt idx="99">
                  <c:v>386</c:v>
                </c:pt>
                <c:pt idx="100">
                  <c:v>387</c:v>
                </c:pt>
                <c:pt idx="101">
                  <c:v>388</c:v>
                </c:pt>
                <c:pt idx="102">
                  <c:v>389</c:v>
                </c:pt>
                <c:pt idx="103">
                  <c:v>390</c:v>
                </c:pt>
                <c:pt idx="104">
                  <c:v>391</c:v>
                </c:pt>
                <c:pt idx="105">
                  <c:v>392</c:v>
                </c:pt>
                <c:pt idx="106">
                  <c:v>393</c:v>
                </c:pt>
                <c:pt idx="107">
                  <c:v>394</c:v>
                </c:pt>
                <c:pt idx="108">
                  <c:v>395</c:v>
                </c:pt>
                <c:pt idx="109">
                  <c:v>396</c:v>
                </c:pt>
                <c:pt idx="110">
                  <c:v>397</c:v>
                </c:pt>
                <c:pt idx="111">
                  <c:v>398</c:v>
                </c:pt>
                <c:pt idx="112">
                  <c:v>399</c:v>
                </c:pt>
                <c:pt idx="113">
                  <c:v>400</c:v>
                </c:pt>
                <c:pt idx="114">
                  <c:v>401</c:v>
                </c:pt>
                <c:pt idx="115">
                  <c:v>402</c:v>
                </c:pt>
                <c:pt idx="116">
                  <c:v>403</c:v>
                </c:pt>
                <c:pt idx="117">
                  <c:v>404</c:v>
                </c:pt>
                <c:pt idx="118">
                  <c:v>405</c:v>
                </c:pt>
                <c:pt idx="119">
                  <c:v>406</c:v>
                </c:pt>
                <c:pt idx="120">
                  <c:v>407</c:v>
                </c:pt>
                <c:pt idx="121">
                  <c:v>408</c:v>
                </c:pt>
                <c:pt idx="122">
                  <c:v>409</c:v>
                </c:pt>
                <c:pt idx="123">
                  <c:v>410</c:v>
                </c:pt>
                <c:pt idx="124">
                  <c:v>411</c:v>
                </c:pt>
                <c:pt idx="125">
                  <c:v>412</c:v>
                </c:pt>
                <c:pt idx="126">
                  <c:v>413</c:v>
                </c:pt>
                <c:pt idx="127">
                  <c:v>414</c:v>
                </c:pt>
                <c:pt idx="128">
                  <c:v>415</c:v>
                </c:pt>
                <c:pt idx="129">
                  <c:v>416</c:v>
                </c:pt>
                <c:pt idx="130">
                  <c:v>417</c:v>
                </c:pt>
                <c:pt idx="131">
                  <c:v>418</c:v>
                </c:pt>
                <c:pt idx="132">
                  <c:v>419</c:v>
                </c:pt>
                <c:pt idx="133">
                  <c:v>420</c:v>
                </c:pt>
                <c:pt idx="134">
                  <c:v>421</c:v>
                </c:pt>
                <c:pt idx="135">
                  <c:v>422</c:v>
                </c:pt>
                <c:pt idx="136">
                  <c:v>423</c:v>
                </c:pt>
                <c:pt idx="137">
                  <c:v>424</c:v>
                </c:pt>
                <c:pt idx="138">
                  <c:v>425</c:v>
                </c:pt>
                <c:pt idx="139">
                  <c:v>426</c:v>
                </c:pt>
                <c:pt idx="140">
                  <c:v>427</c:v>
                </c:pt>
              </c:numCache>
            </c:numRef>
          </c:cat>
          <c:val>
            <c:numRef>
              <c:f>'[sam+pmo-275.xlsx]Sheet1'!$C$89:$C$229</c:f>
              <c:numCache>
                <c:formatCode>General</c:formatCode>
                <c:ptCount val="141"/>
                <c:pt idx="0">
                  <c:v>589658.171</c:v>
                </c:pt>
                <c:pt idx="1">
                  <c:v>478880.278</c:v>
                </c:pt>
                <c:pt idx="2">
                  <c:v>421392.604</c:v>
                </c:pt>
                <c:pt idx="3">
                  <c:v>387668.078</c:v>
                </c:pt>
                <c:pt idx="4">
                  <c:v>390113.799</c:v>
                </c:pt>
                <c:pt idx="5">
                  <c:v>418151.776</c:v>
                </c:pt>
                <c:pt idx="6">
                  <c:v>470400.874</c:v>
                </c:pt>
                <c:pt idx="7">
                  <c:v>538480.238</c:v>
                </c:pt>
                <c:pt idx="8">
                  <c:v>605528.812</c:v>
                </c:pt>
                <c:pt idx="9">
                  <c:v>690581.005</c:v>
                </c:pt>
                <c:pt idx="10">
                  <c:v>788644.652</c:v>
                </c:pt>
                <c:pt idx="11">
                  <c:v>862151.479</c:v>
                </c:pt>
                <c:pt idx="12">
                  <c:v>957713.977</c:v>
                </c:pt>
                <c:pt idx="13">
                  <c:v>1061726.52833</c:v>
                </c:pt>
                <c:pt idx="14">
                  <c:v>1165650.9218</c:v>
                </c:pt>
                <c:pt idx="15">
                  <c:v>1266950.5426</c:v>
                </c:pt>
                <c:pt idx="16">
                  <c:v>1368998.9098</c:v>
                </c:pt>
                <c:pt idx="17">
                  <c:v>1476197.1868</c:v>
                </c:pt>
                <c:pt idx="18">
                  <c:v>1578757.3716</c:v>
                </c:pt>
                <c:pt idx="19">
                  <c:v>1674076.675</c:v>
                </c:pt>
                <c:pt idx="20">
                  <c:v>1777277.0452</c:v>
                </c:pt>
                <c:pt idx="21">
                  <c:v>1871582.541</c:v>
                </c:pt>
                <c:pt idx="22">
                  <c:v>1964349.96</c:v>
                </c:pt>
                <c:pt idx="23">
                  <c:v>2061867.3728</c:v>
                </c:pt>
                <c:pt idx="24">
                  <c:v>2155762.4492</c:v>
                </c:pt>
                <c:pt idx="25">
                  <c:v>2239059.4772</c:v>
                </c:pt>
                <c:pt idx="26">
                  <c:v>2326745.04</c:v>
                </c:pt>
                <c:pt idx="27">
                  <c:v>2408654.9988</c:v>
                </c:pt>
                <c:pt idx="28">
                  <c:v>2485112.6436</c:v>
                </c:pt>
                <c:pt idx="29">
                  <c:v>2563055.2356</c:v>
                </c:pt>
                <c:pt idx="30">
                  <c:v>2634731.0002</c:v>
                </c:pt>
                <c:pt idx="31">
                  <c:v>2695769.37</c:v>
                </c:pt>
                <c:pt idx="32">
                  <c:v>2750381.8154</c:v>
                </c:pt>
                <c:pt idx="33">
                  <c:v>2796078.8494</c:v>
                </c:pt>
                <c:pt idx="34">
                  <c:v>2834128.109</c:v>
                </c:pt>
                <c:pt idx="35">
                  <c:v>2868551.9962</c:v>
                </c:pt>
                <c:pt idx="36">
                  <c:v>2898882.7862</c:v>
                </c:pt>
                <c:pt idx="37">
                  <c:v>2920214.264</c:v>
                </c:pt>
                <c:pt idx="38">
                  <c:v>2936301.3692</c:v>
                </c:pt>
                <c:pt idx="39">
                  <c:v>2949773.5724</c:v>
                </c:pt>
                <c:pt idx="40">
                  <c:v>2954391.0546</c:v>
                </c:pt>
                <c:pt idx="41">
                  <c:v>2951458.1186</c:v>
                </c:pt>
                <c:pt idx="42">
                  <c:v>2946592.5866</c:v>
                </c:pt>
                <c:pt idx="43">
                  <c:v>2939315.446</c:v>
                </c:pt>
                <c:pt idx="44">
                  <c:v>2924730.594</c:v>
                </c:pt>
                <c:pt idx="45">
                  <c:v>2912505.0734</c:v>
                </c:pt>
                <c:pt idx="46">
                  <c:v>2888023.9298</c:v>
                </c:pt>
                <c:pt idx="47">
                  <c:v>2864887.9954</c:v>
                </c:pt>
                <c:pt idx="48">
                  <c:v>2834922.6536</c:v>
                </c:pt>
                <c:pt idx="49">
                  <c:v>2799775.8502</c:v>
                </c:pt>
                <c:pt idx="50">
                  <c:v>2759190.2706</c:v>
                </c:pt>
                <c:pt idx="51">
                  <c:v>2720869.2116</c:v>
                </c:pt>
                <c:pt idx="52">
                  <c:v>2671468.9446</c:v>
                </c:pt>
                <c:pt idx="53">
                  <c:v>2620727.6952</c:v>
                </c:pt>
                <c:pt idx="54">
                  <c:v>2570675.7452</c:v>
                </c:pt>
                <c:pt idx="55">
                  <c:v>2510436.7364</c:v>
                </c:pt>
                <c:pt idx="56">
                  <c:v>2452736.573</c:v>
                </c:pt>
                <c:pt idx="57">
                  <c:v>2398932.8878</c:v>
                </c:pt>
                <c:pt idx="58">
                  <c:v>2338204.4098</c:v>
                </c:pt>
                <c:pt idx="59">
                  <c:v>2272917.7716</c:v>
                </c:pt>
                <c:pt idx="60">
                  <c:v>2213482.6588</c:v>
                </c:pt>
                <c:pt idx="61">
                  <c:v>2154929.3124</c:v>
                </c:pt>
                <c:pt idx="62">
                  <c:v>2089970.3138</c:v>
                </c:pt>
                <c:pt idx="63">
                  <c:v>2030165.067</c:v>
                </c:pt>
                <c:pt idx="64">
                  <c:v>1972229.761</c:v>
                </c:pt>
                <c:pt idx="65">
                  <c:v>1913579.8664</c:v>
                </c:pt>
                <c:pt idx="66">
                  <c:v>1853430.6086</c:v>
                </c:pt>
                <c:pt idx="67">
                  <c:v>1794281.0794</c:v>
                </c:pt>
                <c:pt idx="68">
                  <c:v>1735909.7574</c:v>
                </c:pt>
                <c:pt idx="69">
                  <c:v>1674596.634</c:v>
                </c:pt>
                <c:pt idx="70">
                  <c:v>1616493.4336</c:v>
                </c:pt>
                <c:pt idx="71">
                  <c:v>1559663.9874</c:v>
                </c:pt>
                <c:pt idx="72">
                  <c:v>1506996.4386</c:v>
                </c:pt>
                <c:pt idx="73">
                  <c:v>1454337.6762</c:v>
                </c:pt>
                <c:pt idx="74">
                  <c:v>1403102.3876</c:v>
                </c:pt>
                <c:pt idx="75">
                  <c:v>1351198.1688</c:v>
                </c:pt>
                <c:pt idx="76">
                  <c:v>1302174.5726</c:v>
                </c:pt>
                <c:pt idx="77">
                  <c:v>1250492.9974</c:v>
                </c:pt>
                <c:pt idx="78">
                  <c:v>1200941.425</c:v>
                </c:pt>
                <c:pt idx="79">
                  <c:v>1153582.2098</c:v>
                </c:pt>
                <c:pt idx="80">
                  <c:v>1108123.522</c:v>
                </c:pt>
                <c:pt idx="81">
                  <c:v>1061760.42633</c:v>
                </c:pt>
                <c:pt idx="82">
                  <c:v>1017278.625</c:v>
                </c:pt>
                <c:pt idx="83">
                  <c:v>975468.056</c:v>
                </c:pt>
                <c:pt idx="84">
                  <c:v>939277.882</c:v>
                </c:pt>
                <c:pt idx="85">
                  <c:v>901496.546</c:v>
                </c:pt>
                <c:pt idx="86">
                  <c:v>857041.052</c:v>
                </c:pt>
                <c:pt idx="87">
                  <c:v>824411.193</c:v>
                </c:pt>
                <c:pt idx="88">
                  <c:v>785957.494</c:v>
                </c:pt>
                <c:pt idx="89">
                  <c:v>751345.757</c:v>
                </c:pt>
                <c:pt idx="90">
                  <c:v>722340.472</c:v>
                </c:pt>
                <c:pt idx="91">
                  <c:v>690873.689</c:v>
                </c:pt>
                <c:pt idx="92">
                  <c:v>659686.158</c:v>
                </c:pt>
                <c:pt idx="93">
                  <c:v>633456.632</c:v>
                </c:pt>
                <c:pt idx="94">
                  <c:v>601710.262</c:v>
                </c:pt>
                <c:pt idx="95">
                  <c:v>575472.792</c:v>
                </c:pt>
                <c:pt idx="96">
                  <c:v>552399.856</c:v>
                </c:pt>
                <c:pt idx="97">
                  <c:v>525135.455</c:v>
                </c:pt>
                <c:pt idx="98">
                  <c:v>497882.595</c:v>
                </c:pt>
                <c:pt idx="99">
                  <c:v>477400.01</c:v>
                </c:pt>
                <c:pt idx="100">
                  <c:v>456952.541</c:v>
                </c:pt>
                <c:pt idx="101">
                  <c:v>428336.413</c:v>
                </c:pt>
                <c:pt idx="102">
                  <c:v>413668.209</c:v>
                </c:pt>
                <c:pt idx="103">
                  <c:v>396365.893</c:v>
                </c:pt>
                <c:pt idx="104">
                  <c:v>378147.104</c:v>
                </c:pt>
                <c:pt idx="105">
                  <c:v>362323.079</c:v>
                </c:pt>
                <c:pt idx="106">
                  <c:v>340809.667</c:v>
                </c:pt>
                <c:pt idx="107">
                  <c:v>326946.794</c:v>
                </c:pt>
                <c:pt idx="108">
                  <c:v>314442.625</c:v>
                </c:pt>
                <c:pt idx="109">
                  <c:v>297263.159</c:v>
                </c:pt>
                <c:pt idx="110">
                  <c:v>288139.404</c:v>
                </c:pt>
                <c:pt idx="111">
                  <c:v>273044.167</c:v>
                </c:pt>
                <c:pt idx="112">
                  <c:v>264397.353</c:v>
                </c:pt>
                <c:pt idx="113">
                  <c:v>252751.261</c:v>
                </c:pt>
                <c:pt idx="114">
                  <c:v>241402.921</c:v>
                </c:pt>
                <c:pt idx="115">
                  <c:v>232306.749</c:v>
                </c:pt>
                <c:pt idx="116">
                  <c:v>220551.844</c:v>
                </c:pt>
                <c:pt idx="117">
                  <c:v>214662.831</c:v>
                </c:pt>
                <c:pt idx="118">
                  <c:v>204341.113</c:v>
                </c:pt>
                <c:pt idx="119">
                  <c:v>196714.718</c:v>
                </c:pt>
                <c:pt idx="120">
                  <c:v>186508.665</c:v>
                </c:pt>
                <c:pt idx="121">
                  <c:v>182299.44</c:v>
                </c:pt>
                <c:pt idx="122">
                  <c:v>174386.918</c:v>
                </c:pt>
                <c:pt idx="123">
                  <c:v>168192.652</c:v>
                </c:pt>
                <c:pt idx="124">
                  <c:v>163422.221</c:v>
                </c:pt>
                <c:pt idx="125">
                  <c:v>158044.425</c:v>
                </c:pt>
                <c:pt idx="126">
                  <c:v>151841.976</c:v>
                </c:pt>
                <c:pt idx="127">
                  <c:v>146200.522</c:v>
                </c:pt>
                <c:pt idx="128">
                  <c:v>139766.49</c:v>
                </c:pt>
                <c:pt idx="129">
                  <c:v>135654.963</c:v>
                </c:pt>
                <c:pt idx="130">
                  <c:v>132388.766</c:v>
                </c:pt>
                <c:pt idx="131">
                  <c:v>125729.72</c:v>
                </c:pt>
                <c:pt idx="132">
                  <c:v>121578.184</c:v>
                </c:pt>
                <c:pt idx="133">
                  <c:v>117264.979</c:v>
                </c:pt>
                <c:pt idx="134">
                  <c:v>111654.25</c:v>
                </c:pt>
                <c:pt idx="135">
                  <c:v>111719.926</c:v>
                </c:pt>
                <c:pt idx="136">
                  <c:v>106565.918</c:v>
                </c:pt>
                <c:pt idx="137">
                  <c:v>104113.581</c:v>
                </c:pt>
                <c:pt idx="138">
                  <c:v>100184.679</c:v>
                </c:pt>
                <c:pt idx="139">
                  <c:v>98058.752</c:v>
                </c:pt>
                <c:pt idx="140">
                  <c:v>95969.911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'[sam+pmo-275.xlsx]Sheet1'!$D$1</c:f>
              <c:strCache>
                <c:ptCount val="1"/>
                <c:pt idx="0">
                  <c:v>GhSAMS2+PMO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'[sam+pmo-275.xlsx]Sheet1'!$A$89:$A$229</c:f>
              <c:numCache>
                <c:formatCode>General</c:formatCode>
                <c:ptCount val="141"/>
                <c:pt idx="0">
                  <c:v>287</c:v>
                </c:pt>
                <c:pt idx="1">
                  <c:v>288</c:v>
                </c:pt>
                <c:pt idx="2">
                  <c:v>289</c:v>
                </c:pt>
                <c:pt idx="3">
                  <c:v>290</c:v>
                </c:pt>
                <c:pt idx="4">
                  <c:v>291</c:v>
                </c:pt>
                <c:pt idx="5">
                  <c:v>292</c:v>
                </c:pt>
                <c:pt idx="6">
                  <c:v>293</c:v>
                </c:pt>
                <c:pt idx="7">
                  <c:v>294</c:v>
                </c:pt>
                <c:pt idx="8">
                  <c:v>295</c:v>
                </c:pt>
                <c:pt idx="9">
                  <c:v>296</c:v>
                </c:pt>
                <c:pt idx="10">
                  <c:v>297</c:v>
                </c:pt>
                <c:pt idx="11">
                  <c:v>298</c:v>
                </c:pt>
                <c:pt idx="12">
                  <c:v>299</c:v>
                </c:pt>
                <c:pt idx="13">
                  <c:v>300</c:v>
                </c:pt>
                <c:pt idx="14">
                  <c:v>301</c:v>
                </c:pt>
                <c:pt idx="15">
                  <c:v>302</c:v>
                </c:pt>
                <c:pt idx="16">
                  <c:v>303</c:v>
                </c:pt>
                <c:pt idx="17">
                  <c:v>304</c:v>
                </c:pt>
                <c:pt idx="18">
                  <c:v>305</c:v>
                </c:pt>
                <c:pt idx="19">
                  <c:v>306</c:v>
                </c:pt>
                <c:pt idx="20">
                  <c:v>307</c:v>
                </c:pt>
                <c:pt idx="21">
                  <c:v>308</c:v>
                </c:pt>
                <c:pt idx="22">
                  <c:v>309</c:v>
                </c:pt>
                <c:pt idx="23">
                  <c:v>310</c:v>
                </c:pt>
                <c:pt idx="24">
                  <c:v>311</c:v>
                </c:pt>
                <c:pt idx="25">
                  <c:v>312</c:v>
                </c:pt>
                <c:pt idx="26">
                  <c:v>313</c:v>
                </c:pt>
                <c:pt idx="27">
                  <c:v>314</c:v>
                </c:pt>
                <c:pt idx="28">
                  <c:v>315</c:v>
                </c:pt>
                <c:pt idx="29">
                  <c:v>316</c:v>
                </c:pt>
                <c:pt idx="30">
                  <c:v>317</c:v>
                </c:pt>
                <c:pt idx="31">
                  <c:v>318</c:v>
                </c:pt>
                <c:pt idx="32">
                  <c:v>319</c:v>
                </c:pt>
                <c:pt idx="33">
                  <c:v>320</c:v>
                </c:pt>
                <c:pt idx="34">
                  <c:v>321</c:v>
                </c:pt>
                <c:pt idx="35">
                  <c:v>322</c:v>
                </c:pt>
                <c:pt idx="36">
                  <c:v>323</c:v>
                </c:pt>
                <c:pt idx="37">
                  <c:v>324</c:v>
                </c:pt>
                <c:pt idx="38">
                  <c:v>325</c:v>
                </c:pt>
                <c:pt idx="39">
                  <c:v>326</c:v>
                </c:pt>
                <c:pt idx="40">
                  <c:v>327</c:v>
                </c:pt>
                <c:pt idx="41">
                  <c:v>328</c:v>
                </c:pt>
                <c:pt idx="42">
                  <c:v>329</c:v>
                </c:pt>
                <c:pt idx="43">
                  <c:v>330</c:v>
                </c:pt>
                <c:pt idx="44">
                  <c:v>331</c:v>
                </c:pt>
                <c:pt idx="45">
                  <c:v>332</c:v>
                </c:pt>
                <c:pt idx="46">
                  <c:v>333</c:v>
                </c:pt>
                <c:pt idx="47">
                  <c:v>334</c:v>
                </c:pt>
                <c:pt idx="48">
                  <c:v>335</c:v>
                </c:pt>
                <c:pt idx="49">
                  <c:v>336</c:v>
                </c:pt>
                <c:pt idx="50">
                  <c:v>337</c:v>
                </c:pt>
                <c:pt idx="51">
                  <c:v>338</c:v>
                </c:pt>
                <c:pt idx="52">
                  <c:v>339</c:v>
                </c:pt>
                <c:pt idx="53">
                  <c:v>340</c:v>
                </c:pt>
                <c:pt idx="54">
                  <c:v>341</c:v>
                </c:pt>
                <c:pt idx="55">
                  <c:v>342</c:v>
                </c:pt>
                <c:pt idx="56">
                  <c:v>343</c:v>
                </c:pt>
                <c:pt idx="57">
                  <c:v>344</c:v>
                </c:pt>
                <c:pt idx="58">
                  <c:v>345</c:v>
                </c:pt>
                <c:pt idx="59">
                  <c:v>346</c:v>
                </c:pt>
                <c:pt idx="60">
                  <c:v>347</c:v>
                </c:pt>
                <c:pt idx="61">
                  <c:v>348</c:v>
                </c:pt>
                <c:pt idx="62">
                  <c:v>349</c:v>
                </c:pt>
                <c:pt idx="63">
                  <c:v>350</c:v>
                </c:pt>
                <c:pt idx="64">
                  <c:v>351</c:v>
                </c:pt>
                <c:pt idx="65">
                  <c:v>352</c:v>
                </c:pt>
                <c:pt idx="66">
                  <c:v>353</c:v>
                </c:pt>
                <c:pt idx="67">
                  <c:v>354</c:v>
                </c:pt>
                <c:pt idx="68">
                  <c:v>355</c:v>
                </c:pt>
                <c:pt idx="69">
                  <c:v>356</c:v>
                </c:pt>
                <c:pt idx="70">
                  <c:v>357</c:v>
                </c:pt>
                <c:pt idx="71">
                  <c:v>358</c:v>
                </c:pt>
                <c:pt idx="72">
                  <c:v>359</c:v>
                </c:pt>
                <c:pt idx="73">
                  <c:v>360</c:v>
                </c:pt>
                <c:pt idx="74">
                  <c:v>361</c:v>
                </c:pt>
                <c:pt idx="75">
                  <c:v>362</c:v>
                </c:pt>
                <c:pt idx="76">
                  <c:v>363</c:v>
                </c:pt>
                <c:pt idx="77">
                  <c:v>364</c:v>
                </c:pt>
                <c:pt idx="78">
                  <c:v>365</c:v>
                </c:pt>
                <c:pt idx="79">
                  <c:v>366</c:v>
                </c:pt>
                <c:pt idx="80">
                  <c:v>367</c:v>
                </c:pt>
                <c:pt idx="81">
                  <c:v>368</c:v>
                </c:pt>
                <c:pt idx="82">
                  <c:v>369</c:v>
                </c:pt>
                <c:pt idx="83">
                  <c:v>370</c:v>
                </c:pt>
                <c:pt idx="84">
                  <c:v>371</c:v>
                </c:pt>
                <c:pt idx="85">
                  <c:v>372</c:v>
                </c:pt>
                <c:pt idx="86">
                  <c:v>373</c:v>
                </c:pt>
                <c:pt idx="87">
                  <c:v>374</c:v>
                </c:pt>
                <c:pt idx="88">
                  <c:v>375</c:v>
                </c:pt>
                <c:pt idx="89">
                  <c:v>376</c:v>
                </c:pt>
                <c:pt idx="90">
                  <c:v>377</c:v>
                </c:pt>
                <c:pt idx="91">
                  <c:v>378</c:v>
                </c:pt>
                <c:pt idx="92">
                  <c:v>379</c:v>
                </c:pt>
                <c:pt idx="93">
                  <c:v>380</c:v>
                </c:pt>
                <c:pt idx="94">
                  <c:v>381</c:v>
                </c:pt>
                <c:pt idx="95">
                  <c:v>382</c:v>
                </c:pt>
                <c:pt idx="96">
                  <c:v>383</c:v>
                </c:pt>
                <c:pt idx="97">
                  <c:v>384</c:v>
                </c:pt>
                <c:pt idx="98">
                  <c:v>385</c:v>
                </c:pt>
                <c:pt idx="99">
                  <c:v>386</c:v>
                </c:pt>
                <c:pt idx="100">
                  <c:v>387</c:v>
                </c:pt>
                <c:pt idx="101">
                  <c:v>388</c:v>
                </c:pt>
                <c:pt idx="102">
                  <c:v>389</c:v>
                </c:pt>
                <c:pt idx="103">
                  <c:v>390</c:v>
                </c:pt>
                <c:pt idx="104">
                  <c:v>391</c:v>
                </c:pt>
                <c:pt idx="105">
                  <c:v>392</c:v>
                </c:pt>
                <c:pt idx="106">
                  <c:v>393</c:v>
                </c:pt>
                <c:pt idx="107">
                  <c:v>394</c:v>
                </c:pt>
                <c:pt idx="108">
                  <c:v>395</c:v>
                </c:pt>
                <c:pt idx="109">
                  <c:v>396</c:v>
                </c:pt>
                <c:pt idx="110">
                  <c:v>397</c:v>
                </c:pt>
                <c:pt idx="111">
                  <c:v>398</c:v>
                </c:pt>
                <c:pt idx="112">
                  <c:v>399</c:v>
                </c:pt>
                <c:pt idx="113">
                  <c:v>400</c:v>
                </c:pt>
                <c:pt idx="114">
                  <c:v>401</c:v>
                </c:pt>
                <c:pt idx="115">
                  <c:v>402</c:v>
                </c:pt>
                <c:pt idx="116">
                  <c:v>403</c:v>
                </c:pt>
                <c:pt idx="117">
                  <c:v>404</c:v>
                </c:pt>
                <c:pt idx="118">
                  <c:v>405</c:v>
                </c:pt>
                <c:pt idx="119">
                  <c:v>406</c:v>
                </c:pt>
                <c:pt idx="120">
                  <c:v>407</c:v>
                </c:pt>
                <c:pt idx="121">
                  <c:v>408</c:v>
                </c:pt>
                <c:pt idx="122">
                  <c:v>409</c:v>
                </c:pt>
                <c:pt idx="123">
                  <c:v>410</c:v>
                </c:pt>
                <c:pt idx="124">
                  <c:v>411</c:v>
                </c:pt>
                <c:pt idx="125">
                  <c:v>412</c:v>
                </c:pt>
                <c:pt idx="126">
                  <c:v>413</c:v>
                </c:pt>
                <c:pt idx="127">
                  <c:v>414</c:v>
                </c:pt>
                <c:pt idx="128">
                  <c:v>415</c:v>
                </c:pt>
                <c:pt idx="129">
                  <c:v>416</c:v>
                </c:pt>
                <c:pt idx="130">
                  <c:v>417</c:v>
                </c:pt>
                <c:pt idx="131">
                  <c:v>418</c:v>
                </c:pt>
                <c:pt idx="132">
                  <c:v>419</c:v>
                </c:pt>
                <c:pt idx="133">
                  <c:v>420</c:v>
                </c:pt>
                <c:pt idx="134">
                  <c:v>421</c:v>
                </c:pt>
                <c:pt idx="135">
                  <c:v>422</c:v>
                </c:pt>
                <c:pt idx="136">
                  <c:v>423</c:v>
                </c:pt>
                <c:pt idx="137">
                  <c:v>424</c:v>
                </c:pt>
                <c:pt idx="138">
                  <c:v>425</c:v>
                </c:pt>
                <c:pt idx="139">
                  <c:v>426</c:v>
                </c:pt>
                <c:pt idx="140">
                  <c:v>427</c:v>
                </c:pt>
              </c:numCache>
            </c:numRef>
          </c:cat>
          <c:val>
            <c:numRef>
              <c:f>'[sam+pmo-275.xlsx]Sheet1'!$D$89:$D$229</c:f>
              <c:numCache>
                <c:formatCode>General</c:formatCode>
                <c:ptCount val="141"/>
                <c:pt idx="0">
                  <c:v>751385.442</c:v>
                </c:pt>
                <c:pt idx="1">
                  <c:v>557152.859</c:v>
                </c:pt>
                <c:pt idx="2">
                  <c:v>433363.108</c:v>
                </c:pt>
                <c:pt idx="3">
                  <c:v>346757.05</c:v>
                </c:pt>
                <c:pt idx="4">
                  <c:v>298978.075</c:v>
                </c:pt>
                <c:pt idx="5">
                  <c:v>281110.307</c:v>
                </c:pt>
                <c:pt idx="6">
                  <c:v>288460.261</c:v>
                </c:pt>
                <c:pt idx="7">
                  <c:v>307105.545</c:v>
                </c:pt>
                <c:pt idx="8">
                  <c:v>331875.81967</c:v>
                </c:pt>
                <c:pt idx="9">
                  <c:v>360173.6242</c:v>
                </c:pt>
                <c:pt idx="10">
                  <c:v>386486.6424</c:v>
                </c:pt>
                <c:pt idx="11">
                  <c:v>413461.167</c:v>
                </c:pt>
                <c:pt idx="12">
                  <c:v>440813.827</c:v>
                </c:pt>
                <c:pt idx="13">
                  <c:v>465866.0512</c:v>
                </c:pt>
                <c:pt idx="14">
                  <c:v>492438.3764</c:v>
                </c:pt>
                <c:pt idx="15">
                  <c:v>518043.6394</c:v>
                </c:pt>
                <c:pt idx="16">
                  <c:v>543953.1012</c:v>
                </c:pt>
                <c:pt idx="17">
                  <c:v>568089.663</c:v>
                </c:pt>
                <c:pt idx="18">
                  <c:v>590355.0154</c:v>
                </c:pt>
                <c:pt idx="19">
                  <c:v>612002.2206</c:v>
                </c:pt>
                <c:pt idx="20">
                  <c:v>634179.1066</c:v>
                </c:pt>
                <c:pt idx="21">
                  <c:v>654800.8758</c:v>
                </c:pt>
                <c:pt idx="22">
                  <c:v>674634.9886</c:v>
                </c:pt>
                <c:pt idx="23">
                  <c:v>696623.4626</c:v>
                </c:pt>
                <c:pt idx="24">
                  <c:v>719435.801</c:v>
                </c:pt>
                <c:pt idx="25">
                  <c:v>740398.7208</c:v>
                </c:pt>
                <c:pt idx="26">
                  <c:v>762938.454</c:v>
                </c:pt>
                <c:pt idx="27">
                  <c:v>783747.7928</c:v>
                </c:pt>
                <c:pt idx="28">
                  <c:v>804076.183</c:v>
                </c:pt>
                <c:pt idx="29">
                  <c:v>824112.0694</c:v>
                </c:pt>
                <c:pt idx="30">
                  <c:v>844325.7786</c:v>
                </c:pt>
                <c:pt idx="31">
                  <c:v>862790.4638</c:v>
                </c:pt>
                <c:pt idx="32">
                  <c:v>883233.5682</c:v>
                </c:pt>
                <c:pt idx="33">
                  <c:v>901250.5274</c:v>
                </c:pt>
                <c:pt idx="34">
                  <c:v>917415.5368</c:v>
                </c:pt>
                <c:pt idx="35">
                  <c:v>934389.8556</c:v>
                </c:pt>
                <c:pt idx="36">
                  <c:v>949333.9714</c:v>
                </c:pt>
                <c:pt idx="37">
                  <c:v>963031.4268</c:v>
                </c:pt>
                <c:pt idx="38">
                  <c:v>977431.8574</c:v>
                </c:pt>
                <c:pt idx="39">
                  <c:v>987979.5926</c:v>
                </c:pt>
                <c:pt idx="40">
                  <c:v>997272.7248</c:v>
                </c:pt>
                <c:pt idx="41">
                  <c:v>1006941.6556</c:v>
                </c:pt>
                <c:pt idx="42">
                  <c:v>1015987.897</c:v>
                </c:pt>
                <c:pt idx="43">
                  <c:v>1021775.58</c:v>
                </c:pt>
                <c:pt idx="44">
                  <c:v>1028404.5242</c:v>
                </c:pt>
                <c:pt idx="45">
                  <c:v>1034025.6322</c:v>
                </c:pt>
                <c:pt idx="46">
                  <c:v>1034964.1544</c:v>
                </c:pt>
                <c:pt idx="47">
                  <c:v>1035633.7968</c:v>
                </c:pt>
                <c:pt idx="48">
                  <c:v>1034592.7516</c:v>
                </c:pt>
                <c:pt idx="49">
                  <c:v>1033313.5158</c:v>
                </c:pt>
                <c:pt idx="50">
                  <c:v>1029588.1102</c:v>
                </c:pt>
                <c:pt idx="51">
                  <c:v>1026748.076</c:v>
                </c:pt>
                <c:pt idx="52">
                  <c:v>1020200.1046</c:v>
                </c:pt>
                <c:pt idx="53">
                  <c:v>1014261.7574</c:v>
                </c:pt>
                <c:pt idx="54">
                  <c:v>1004580.6912</c:v>
                </c:pt>
                <c:pt idx="55">
                  <c:v>993290.1862</c:v>
                </c:pt>
                <c:pt idx="56">
                  <c:v>981654.3216</c:v>
                </c:pt>
                <c:pt idx="57">
                  <c:v>970522.763</c:v>
                </c:pt>
                <c:pt idx="58">
                  <c:v>957089.3824</c:v>
                </c:pt>
                <c:pt idx="59">
                  <c:v>945525.7446</c:v>
                </c:pt>
                <c:pt idx="60">
                  <c:v>931828.047</c:v>
                </c:pt>
                <c:pt idx="61">
                  <c:v>917005.5628</c:v>
                </c:pt>
                <c:pt idx="62">
                  <c:v>900933.3178</c:v>
                </c:pt>
                <c:pt idx="63">
                  <c:v>886171.336</c:v>
                </c:pt>
                <c:pt idx="64">
                  <c:v>869470.3304</c:v>
                </c:pt>
                <c:pt idx="65">
                  <c:v>852532.6616</c:v>
                </c:pt>
                <c:pt idx="66">
                  <c:v>835842.2436</c:v>
                </c:pt>
                <c:pt idx="67">
                  <c:v>817175.0902</c:v>
                </c:pt>
                <c:pt idx="68">
                  <c:v>797637.0162</c:v>
                </c:pt>
                <c:pt idx="69">
                  <c:v>776963.4328</c:v>
                </c:pt>
                <c:pt idx="70">
                  <c:v>757453.7048</c:v>
                </c:pt>
                <c:pt idx="71">
                  <c:v>738015.603</c:v>
                </c:pt>
                <c:pt idx="72">
                  <c:v>719725.8152</c:v>
                </c:pt>
                <c:pt idx="73">
                  <c:v>700425.1878</c:v>
                </c:pt>
                <c:pt idx="74">
                  <c:v>683102.4158</c:v>
                </c:pt>
                <c:pt idx="75">
                  <c:v>664741.3552</c:v>
                </c:pt>
                <c:pt idx="76">
                  <c:v>645977.7282</c:v>
                </c:pt>
                <c:pt idx="77">
                  <c:v>626127.6792</c:v>
                </c:pt>
                <c:pt idx="78">
                  <c:v>607703.693</c:v>
                </c:pt>
                <c:pt idx="79">
                  <c:v>588933.2192</c:v>
                </c:pt>
                <c:pt idx="80">
                  <c:v>571150.5244</c:v>
                </c:pt>
                <c:pt idx="81">
                  <c:v>554097.201</c:v>
                </c:pt>
                <c:pt idx="82">
                  <c:v>536495.7942</c:v>
                </c:pt>
                <c:pt idx="83">
                  <c:v>518686.3342</c:v>
                </c:pt>
                <c:pt idx="84">
                  <c:v>501287.7846</c:v>
                </c:pt>
                <c:pt idx="85">
                  <c:v>484058.6506</c:v>
                </c:pt>
                <c:pt idx="86">
                  <c:v>466360.4122</c:v>
                </c:pt>
                <c:pt idx="87">
                  <c:v>450908.6072</c:v>
                </c:pt>
                <c:pt idx="88">
                  <c:v>435460.0964</c:v>
                </c:pt>
                <c:pt idx="89">
                  <c:v>419840.769</c:v>
                </c:pt>
                <c:pt idx="90">
                  <c:v>403880.1004</c:v>
                </c:pt>
                <c:pt idx="91">
                  <c:v>389456.8364</c:v>
                </c:pt>
                <c:pt idx="92">
                  <c:v>374209.942</c:v>
                </c:pt>
                <c:pt idx="93">
                  <c:v>360092.6796</c:v>
                </c:pt>
                <c:pt idx="94">
                  <c:v>346326.229</c:v>
                </c:pt>
                <c:pt idx="95">
                  <c:v>333983.145</c:v>
                </c:pt>
                <c:pt idx="96">
                  <c:v>320009.3728</c:v>
                </c:pt>
                <c:pt idx="97">
                  <c:v>307562.0218</c:v>
                </c:pt>
                <c:pt idx="98">
                  <c:v>295287.3572</c:v>
                </c:pt>
                <c:pt idx="99">
                  <c:v>282626.72133</c:v>
                </c:pt>
                <c:pt idx="100">
                  <c:v>272330.702</c:v>
                </c:pt>
                <c:pt idx="101">
                  <c:v>256848.003</c:v>
                </c:pt>
                <c:pt idx="102">
                  <c:v>250002.002</c:v>
                </c:pt>
                <c:pt idx="103">
                  <c:v>235975.559</c:v>
                </c:pt>
                <c:pt idx="104">
                  <c:v>227416.125</c:v>
                </c:pt>
                <c:pt idx="105">
                  <c:v>217278.55</c:v>
                </c:pt>
                <c:pt idx="106">
                  <c:v>210401.691</c:v>
                </c:pt>
                <c:pt idx="107">
                  <c:v>201987.402</c:v>
                </c:pt>
                <c:pt idx="108">
                  <c:v>192808.092</c:v>
                </c:pt>
                <c:pt idx="109">
                  <c:v>184109.388</c:v>
                </c:pt>
                <c:pt idx="110">
                  <c:v>178484.669</c:v>
                </c:pt>
                <c:pt idx="111">
                  <c:v>171959.111</c:v>
                </c:pt>
                <c:pt idx="112">
                  <c:v>164124.623</c:v>
                </c:pt>
                <c:pt idx="113">
                  <c:v>155616.908</c:v>
                </c:pt>
                <c:pt idx="114">
                  <c:v>150067.194</c:v>
                </c:pt>
                <c:pt idx="115">
                  <c:v>144290.666</c:v>
                </c:pt>
                <c:pt idx="116">
                  <c:v>136851.481</c:v>
                </c:pt>
                <c:pt idx="117">
                  <c:v>131029.13</c:v>
                </c:pt>
                <c:pt idx="118">
                  <c:v>129727.075</c:v>
                </c:pt>
                <c:pt idx="119">
                  <c:v>122145.811</c:v>
                </c:pt>
                <c:pt idx="120">
                  <c:v>117887.825</c:v>
                </c:pt>
                <c:pt idx="121">
                  <c:v>113246.249</c:v>
                </c:pt>
                <c:pt idx="122">
                  <c:v>108477.973</c:v>
                </c:pt>
                <c:pt idx="123">
                  <c:v>104238.059</c:v>
                </c:pt>
                <c:pt idx="124">
                  <c:v>100045.25</c:v>
                </c:pt>
                <c:pt idx="125">
                  <c:v>96919.616</c:v>
                </c:pt>
                <c:pt idx="126">
                  <c:v>94216.537</c:v>
                </c:pt>
                <c:pt idx="127">
                  <c:v>90187.257</c:v>
                </c:pt>
                <c:pt idx="128">
                  <c:v>84373.677</c:v>
                </c:pt>
                <c:pt idx="129">
                  <c:v>81942.469</c:v>
                </c:pt>
                <c:pt idx="130">
                  <c:v>78500.772</c:v>
                </c:pt>
                <c:pt idx="131">
                  <c:v>75429.851</c:v>
                </c:pt>
                <c:pt idx="132">
                  <c:v>73792.078</c:v>
                </c:pt>
                <c:pt idx="133">
                  <c:v>69532.037</c:v>
                </c:pt>
                <c:pt idx="134">
                  <c:v>65825.454</c:v>
                </c:pt>
                <c:pt idx="135">
                  <c:v>64691.194</c:v>
                </c:pt>
                <c:pt idx="136">
                  <c:v>62150.466</c:v>
                </c:pt>
                <c:pt idx="137">
                  <c:v>59724.943</c:v>
                </c:pt>
                <c:pt idx="138">
                  <c:v>57337.479</c:v>
                </c:pt>
                <c:pt idx="139">
                  <c:v>55942.361</c:v>
                </c:pt>
                <c:pt idx="140">
                  <c:v>53316.756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'[sam+pmo-275.xlsx]Sheet1'!$E$1</c:f>
              <c:strCache>
                <c:ptCount val="1"/>
                <c:pt idx="0">
                  <c:v>PMO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'[sam+pmo-275.xlsx]Sheet1'!$A$89:$A$229</c:f>
              <c:numCache>
                <c:formatCode>General</c:formatCode>
                <c:ptCount val="141"/>
                <c:pt idx="0">
                  <c:v>287</c:v>
                </c:pt>
                <c:pt idx="1">
                  <c:v>288</c:v>
                </c:pt>
                <c:pt idx="2">
                  <c:v>289</c:v>
                </c:pt>
                <c:pt idx="3">
                  <c:v>290</c:v>
                </c:pt>
                <c:pt idx="4">
                  <c:v>291</c:v>
                </c:pt>
                <c:pt idx="5">
                  <c:v>292</c:v>
                </c:pt>
                <c:pt idx="6">
                  <c:v>293</c:v>
                </c:pt>
                <c:pt idx="7">
                  <c:v>294</c:v>
                </c:pt>
                <c:pt idx="8">
                  <c:v>295</c:v>
                </c:pt>
                <c:pt idx="9">
                  <c:v>296</c:v>
                </c:pt>
                <c:pt idx="10">
                  <c:v>297</c:v>
                </c:pt>
                <c:pt idx="11">
                  <c:v>298</c:v>
                </c:pt>
                <c:pt idx="12">
                  <c:v>299</c:v>
                </c:pt>
                <c:pt idx="13">
                  <c:v>300</c:v>
                </c:pt>
                <c:pt idx="14">
                  <c:v>301</c:v>
                </c:pt>
                <c:pt idx="15">
                  <c:v>302</c:v>
                </c:pt>
                <c:pt idx="16">
                  <c:v>303</c:v>
                </c:pt>
                <c:pt idx="17">
                  <c:v>304</c:v>
                </c:pt>
                <c:pt idx="18">
                  <c:v>305</c:v>
                </c:pt>
                <c:pt idx="19">
                  <c:v>306</c:v>
                </c:pt>
                <c:pt idx="20">
                  <c:v>307</c:v>
                </c:pt>
                <c:pt idx="21">
                  <c:v>308</c:v>
                </c:pt>
                <c:pt idx="22">
                  <c:v>309</c:v>
                </c:pt>
                <c:pt idx="23">
                  <c:v>310</c:v>
                </c:pt>
                <c:pt idx="24">
                  <c:v>311</c:v>
                </c:pt>
                <c:pt idx="25">
                  <c:v>312</c:v>
                </c:pt>
                <c:pt idx="26">
                  <c:v>313</c:v>
                </c:pt>
                <c:pt idx="27">
                  <c:v>314</c:v>
                </c:pt>
                <c:pt idx="28">
                  <c:v>315</c:v>
                </c:pt>
                <c:pt idx="29">
                  <c:v>316</c:v>
                </c:pt>
                <c:pt idx="30">
                  <c:v>317</c:v>
                </c:pt>
                <c:pt idx="31">
                  <c:v>318</c:v>
                </c:pt>
                <c:pt idx="32">
                  <c:v>319</c:v>
                </c:pt>
                <c:pt idx="33">
                  <c:v>320</c:v>
                </c:pt>
                <c:pt idx="34">
                  <c:v>321</c:v>
                </c:pt>
                <c:pt idx="35">
                  <c:v>322</c:v>
                </c:pt>
                <c:pt idx="36">
                  <c:v>323</c:v>
                </c:pt>
                <c:pt idx="37">
                  <c:v>324</c:v>
                </c:pt>
                <c:pt idx="38">
                  <c:v>325</c:v>
                </c:pt>
                <c:pt idx="39">
                  <c:v>326</c:v>
                </c:pt>
                <c:pt idx="40">
                  <c:v>327</c:v>
                </c:pt>
                <c:pt idx="41">
                  <c:v>328</c:v>
                </c:pt>
                <c:pt idx="42">
                  <c:v>329</c:v>
                </c:pt>
                <c:pt idx="43">
                  <c:v>330</c:v>
                </c:pt>
                <c:pt idx="44">
                  <c:v>331</c:v>
                </c:pt>
                <c:pt idx="45">
                  <c:v>332</c:v>
                </c:pt>
                <c:pt idx="46">
                  <c:v>333</c:v>
                </c:pt>
                <c:pt idx="47">
                  <c:v>334</c:v>
                </c:pt>
                <c:pt idx="48">
                  <c:v>335</c:v>
                </c:pt>
                <c:pt idx="49">
                  <c:v>336</c:v>
                </c:pt>
                <c:pt idx="50">
                  <c:v>337</c:v>
                </c:pt>
                <c:pt idx="51">
                  <c:v>338</c:v>
                </c:pt>
                <c:pt idx="52">
                  <c:v>339</c:v>
                </c:pt>
                <c:pt idx="53">
                  <c:v>340</c:v>
                </c:pt>
                <c:pt idx="54">
                  <c:v>341</c:v>
                </c:pt>
                <c:pt idx="55">
                  <c:v>342</c:v>
                </c:pt>
                <c:pt idx="56">
                  <c:v>343</c:v>
                </c:pt>
                <c:pt idx="57">
                  <c:v>344</c:v>
                </c:pt>
                <c:pt idx="58">
                  <c:v>345</c:v>
                </c:pt>
                <c:pt idx="59">
                  <c:v>346</c:v>
                </c:pt>
                <c:pt idx="60">
                  <c:v>347</c:v>
                </c:pt>
                <c:pt idx="61">
                  <c:v>348</c:v>
                </c:pt>
                <c:pt idx="62">
                  <c:v>349</c:v>
                </c:pt>
                <c:pt idx="63">
                  <c:v>350</c:v>
                </c:pt>
                <c:pt idx="64">
                  <c:v>351</c:v>
                </c:pt>
                <c:pt idx="65">
                  <c:v>352</c:v>
                </c:pt>
                <c:pt idx="66">
                  <c:v>353</c:v>
                </c:pt>
                <c:pt idx="67">
                  <c:v>354</c:v>
                </c:pt>
                <c:pt idx="68">
                  <c:v>355</c:v>
                </c:pt>
                <c:pt idx="69">
                  <c:v>356</c:v>
                </c:pt>
                <c:pt idx="70">
                  <c:v>357</c:v>
                </c:pt>
                <c:pt idx="71">
                  <c:v>358</c:v>
                </c:pt>
                <c:pt idx="72">
                  <c:v>359</c:v>
                </c:pt>
                <c:pt idx="73">
                  <c:v>360</c:v>
                </c:pt>
                <c:pt idx="74">
                  <c:v>361</c:v>
                </c:pt>
                <c:pt idx="75">
                  <c:v>362</c:v>
                </c:pt>
                <c:pt idx="76">
                  <c:v>363</c:v>
                </c:pt>
                <c:pt idx="77">
                  <c:v>364</c:v>
                </c:pt>
                <c:pt idx="78">
                  <c:v>365</c:v>
                </c:pt>
                <c:pt idx="79">
                  <c:v>366</c:v>
                </c:pt>
                <c:pt idx="80">
                  <c:v>367</c:v>
                </c:pt>
                <c:pt idx="81">
                  <c:v>368</c:v>
                </c:pt>
                <c:pt idx="82">
                  <c:v>369</c:v>
                </c:pt>
                <c:pt idx="83">
                  <c:v>370</c:v>
                </c:pt>
                <c:pt idx="84">
                  <c:v>371</c:v>
                </c:pt>
                <c:pt idx="85">
                  <c:v>372</c:v>
                </c:pt>
                <c:pt idx="86">
                  <c:v>373</c:v>
                </c:pt>
                <c:pt idx="87">
                  <c:v>374</c:v>
                </c:pt>
                <c:pt idx="88">
                  <c:v>375</c:v>
                </c:pt>
                <c:pt idx="89">
                  <c:v>376</c:v>
                </c:pt>
                <c:pt idx="90">
                  <c:v>377</c:v>
                </c:pt>
                <c:pt idx="91">
                  <c:v>378</c:v>
                </c:pt>
                <c:pt idx="92">
                  <c:v>379</c:v>
                </c:pt>
                <c:pt idx="93">
                  <c:v>380</c:v>
                </c:pt>
                <c:pt idx="94">
                  <c:v>381</c:v>
                </c:pt>
                <c:pt idx="95">
                  <c:v>382</c:v>
                </c:pt>
                <c:pt idx="96">
                  <c:v>383</c:v>
                </c:pt>
                <c:pt idx="97">
                  <c:v>384</c:v>
                </c:pt>
                <c:pt idx="98">
                  <c:v>385</c:v>
                </c:pt>
                <c:pt idx="99">
                  <c:v>386</c:v>
                </c:pt>
                <c:pt idx="100">
                  <c:v>387</c:v>
                </c:pt>
                <c:pt idx="101">
                  <c:v>388</c:v>
                </c:pt>
                <c:pt idx="102">
                  <c:v>389</c:v>
                </c:pt>
                <c:pt idx="103">
                  <c:v>390</c:v>
                </c:pt>
                <c:pt idx="104">
                  <c:v>391</c:v>
                </c:pt>
                <c:pt idx="105">
                  <c:v>392</c:v>
                </c:pt>
                <c:pt idx="106">
                  <c:v>393</c:v>
                </c:pt>
                <c:pt idx="107">
                  <c:v>394</c:v>
                </c:pt>
                <c:pt idx="108">
                  <c:v>395</c:v>
                </c:pt>
                <c:pt idx="109">
                  <c:v>396</c:v>
                </c:pt>
                <c:pt idx="110">
                  <c:v>397</c:v>
                </c:pt>
                <c:pt idx="111">
                  <c:v>398</c:v>
                </c:pt>
                <c:pt idx="112">
                  <c:v>399</c:v>
                </c:pt>
                <c:pt idx="113">
                  <c:v>400</c:v>
                </c:pt>
                <c:pt idx="114">
                  <c:v>401</c:v>
                </c:pt>
                <c:pt idx="115">
                  <c:v>402</c:v>
                </c:pt>
                <c:pt idx="116">
                  <c:v>403</c:v>
                </c:pt>
                <c:pt idx="117">
                  <c:v>404</c:v>
                </c:pt>
                <c:pt idx="118">
                  <c:v>405</c:v>
                </c:pt>
                <c:pt idx="119">
                  <c:v>406</c:v>
                </c:pt>
                <c:pt idx="120">
                  <c:v>407</c:v>
                </c:pt>
                <c:pt idx="121">
                  <c:v>408</c:v>
                </c:pt>
                <c:pt idx="122">
                  <c:v>409</c:v>
                </c:pt>
                <c:pt idx="123">
                  <c:v>410</c:v>
                </c:pt>
                <c:pt idx="124">
                  <c:v>411</c:v>
                </c:pt>
                <c:pt idx="125">
                  <c:v>412</c:v>
                </c:pt>
                <c:pt idx="126">
                  <c:v>413</c:v>
                </c:pt>
                <c:pt idx="127">
                  <c:v>414</c:v>
                </c:pt>
                <c:pt idx="128">
                  <c:v>415</c:v>
                </c:pt>
                <c:pt idx="129">
                  <c:v>416</c:v>
                </c:pt>
                <c:pt idx="130">
                  <c:v>417</c:v>
                </c:pt>
                <c:pt idx="131">
                  <c:v>418</c:v>
                </c:pt>
                <c:pt idx="132">
                  <c:v>419</c:v>
                </c:pt>
                <c:pt idx="133">
                  <c:v>420</c:v>
                </c:pt>
                <c:pt idx="134">
                  <c:v>421</c:v>
                </c:pt>
                <c:pt idx="135">
                  <c:v>422</c:v>
                </c:pt>
                <c:pt idx="136">
                  <c:v>423</c:v>
                </c:pt>
                <c:pt idx="137">
                  <c:v>424</c:v>
                </c:pt>
                <c:pt idx="138">
                  <c:v>425</c:v>
                </c:pt>
                <c:pt idx="139">
                  <c:v>426</c:v>
                </c:pt>
                <c:pt idx="140">
                  <c:v>427</c:v>
                </c:pt>
              </c:numCache>
            </c:numRef>
          </c:cat>
          <c:val>
            <c:numRef>
              <c:f>'[sam+pmo-275.xlsx]Sheet1'!$E$89:$E$229</c:f>
              <c:numCache>
                <c:formatCode>General</c:formatCode>
                <c:ptCount val="141"/>
                <c:pt idx="0">
                  <c:v>81274.901</c:v>
                </c:pt>
                <c:pt idx="1">
                  <c:v>55211.44</c:v>
                </c:pt>
                <c:pt idx="2">
                  <c:v>41137.145</c:v>
                </c:pt>
                <c:pt idx="3">
                  <c:v>30787.313</c:v>
                </c:pt>
                <c:pt idx="4">
                  <c:v>23049.064</c:v>
                </c:pt>
                <c:pt idx="5">
                  <c:v>19636.419</c:v>
                </c:pt>
                <c:pt idx="6">
                  <c:v>18668.862</c:v>
                </c:pt>
                <c:pt idx="7">
                  <c:v>19825.154</c:v>
                </c:pt>
                <c:pt idx="8">
                  <c:v>21947.678</c:v>
                </c:pt>
                <c:pt idx="9">
                  <c:v>23256.089</c:v>
                </c:pt>
                <c:pt idx="10">
                  <c:v>26241.632</c:v>
                </c:pt>
                <c:pt idx="11">
                  <c:v>28850.463</c:v>
                </c:pt>
                <c:pt idx="12">
                  <c:v>30823.07</c:v>
                </c:pt>
                <c:pt idx="13">
                  <c:v>34039.385</c:v>
                </c:pt>
                <c:pt idx="14">
                  <c:v>36671.257</c:v>
                </c:pt>
                <c:pt idx="15">
                  <c:v>38976.349</c:v>
                </c:pt>
                <c:pt idx="16">
                  <c:v>39851.391</c:v>
                </c:pt>
                <c:pt idx="17">
                  <c:v>41881.363</c:v>
                </c:pt>
                <c:pt idx="18">
                  <c:v>41907.625</c:v>
                </c:pt>
                <c:pt idx="19">
                  <c:v>42642.805</c:v>
                </c:pt>
                <c:pt idx="20">
                  <c:v>41142.957</c:v>
                </c:pt>
                <c:pt idx="21">
                  <c:v>40311.049</c:v>
                </c:pt>
                <c:pt idx="22">
                  <c:v>37175.678</c:v>
                </c:pt>
                <c:pt idx="23">
                  <c:v>36948.302</c:v>
                </c:pt>
                <c:pt idx="24">
                  <c:v>34517.043</c:v>
                </c:pt>
                <c:pt idx="25">
                  <c:v>32936.414</c:v>
                </c:pt>
                <c:pt idx="26">
                  <c:v>30629.903</c:v>
                </c:pt>
                <c:pt idx="27">
                  <c:v>29458.247</c:v>
                </c:pt>
                <c:pt idx="28">
                  <c:v>28326.172</c:v>
                </c:pt>
                <c:pt idx="29">
                  <c:v>25620.056</c:v>
                </c:pt>
                <c:pt idx="30">
                  <c:v>24590.41</c:v>
                </c:pt>
                <c:pt idx="31">
                  <c:v>23188.328</c:v>
                </c:pt>
                <c:pt idx="32">
                  <c:v>22226.771</c:v>
                </c:pt>
                <c:pt idx="33">
                  <c:v>21586.321</c:v>
                </c:pt>
                <c:pt idx="34">
                  <c:v>20761.141</c:v>
                </c:pt>
                <c:pt idx="35">
                  <c:v>20506.443</c:v>
                </c:pt>
                <c:pt idx="36">
                  <c:v>20641.131</c:v>
                </c:pt>
                <c:pt idx="37">
                  <c:v>20365.595</c:v>
                </c:pt>
                <c:pt idx="38">
                  <c:v>18527.633</c:v>
                </c:pt>
                <c:pt idx="39">
                  <c:v>19397.404</c:v>
                </c:pt>
                <c:pt idx="40">
                  <c:v>18375.218</c:v>
                </c:pt>
                <c:pt idx="41">
                  <c:v>18277.56</c:v>
                </c:pt>
                <c:pt idx="42">
                  <c:v>18668.717</c:v>
                </c:pt>
                <c:pt idx="43">
                  <c:v>17656.652</c:v>
                </c:pt>
                <c:pt idx="44">
                  <c:v>17709.031</c:v>
                </c:pt>
                <c:pt idx="45">
                  <c:v>16645.604</c:v>
                </c:pt>
                <c:pt idx="46">
                  <c:v>16918.398</c:v>
                </c:pt>
                <c:pt idx="47">
                  <c:v>16644.186</c:v>
                </c:pt>
                <c:pt idx="48">
                  <c:v>15991.209</c:v>
                </c:pt>
                <c:pt idx="49">
                  <c:v>16222.69</c:v>
                </c:pt>
                <c:pt idx="50">
                  <c:v>15349.085</c:v>
                </c:pt>
                <c:pt idx="51">
                  <c:v>15319.613</c:v>
                </c:pt>
                <c:pt idx="52">
                  <c:v>14761.066</c:v>
                </c:pt>
                <c:pt idx="53">
                  <c:v>14856.369</c:v>
                </c:pt>
                <c:pt idx="54">
                  <c:v>14125.442</c:v>
                </c:pt>
                <c:pt idx="55">
                  <c:v>13718.366</c:v>
                </c:pt>
                <c:pt idx="56">
                  <c:v>13242.089</c:v>
                </c:pt>
                <c:pt idx="57">
                  <c:v>13733.307</c:v>
                </c:pt>
                <c:pt idx="58">
                  <c:v>12786.878</c:v>
                </c:pt>
                <c:pt idx="59">
                  <c:v>12347.697</c:v>
                </c:pt>
                <c:pt idx="60">
                  <c:v>13204.842</c:v>
                </c:pt>
                <c:pt idx="61">
                  <c:v>12533.682</c:v>
                </c:pt>
                <c:pt idx="62">
                  <c:v>12937.152</c:v>
                </c:pt>
                <c:pt idx="63">
                  <c:v>12402.669</c:v>
                </c:pt>
                <c:pt idx="64">
                  <c:v>12318.771</c:v>
                </c:pt>
                <c:pt idx="65">
                  <c:v>12894.753</c:v>
                </c:pt>
                <c:pt idx="66">
                  <c:v>12235.257</c:v>
                </c:pt>
                <c:pt idx="67">
                  <c:v>13192.047</c:v>
                </c:pt>
                <c:pt idx="68">
                  <c:v>12491.383</c:v>
                </c:pt>
                <c:pt idx="69">
                  <c:v>13363.387</c:v>
                </c:pt>
                <c:pt idx="70">
                  <c:v>12562.017</c:v>
                </c:pt>
                <c:pt idx="71">
                  <c:v>12988.136</c:v>
                </c:pt>
                <c:pt idx="72">
                  <c:v>12678.662</c:v>
                </c:pt>
                <c:pt idx="73">
                  <c:v>12818.319</c:v>
                </c:pt>
                <c:pt idx="74">
                  <c:v>12447.188</c:v>
                </c:pt>
                <c:pt idx="75">
                  <c:v>12755.54</c:v>
                </c:pt>
                <c:pt idx="76">
                  <c:v>12867.573</c:v>
                </c:pt>
                <c:pt idx="77">
                  <c:v>12449.546</c:v>
                </c:pt>
                <c:pt idx="78">
                  <c:v>12781.713</c:v>
                </c:pt>
                <c:pt idx="79">
                  <c:v>12650.614</c:v>
                </c:pt>
                <c:pt idx="80">
                  <c:v>12513.096</c:v>
                </c:pt>
                <c:pt idx="81">
                  <c:v>12818.661</c:v>
                </c:pt>
                <c:pt idx="82">
                  <c:v>13115.19</c:v>
                </c:pt>
                <c:pt idx="83">
                  <c:v>12070.582</c:v>
                </c:pt>
                <c:pt idx="84">
                  <c:v>12163.769</c:v>
                </c:pt>
                <c:pt idx="85">
                  <c:v>12315.816</c:v>
                </c:pt>
                <c:pt idx="86">
                  <c:v>12415.632</c:v>
                </c:pt>
                <c:pt idx="87">
                  <c:v>11959.356</c:v>
                </c:pt>
                <c:pt idx="88">
                  <c:v>12320.351</c:v>
                </c:pt>
                <c:pt idx="89">
                  <c:v>12119.284</c:v>
                </c:pt>
                <c:pt idx="90">
                  <c:v>11918.636</c:v>
                </c:pt>
                <c:pt idx="91">
                  <c:v>12214.387</c:v>
                </c:pt>
                <c:pt idx="92">
                  <c:v>12011.358</c:v>
                </c:pt>
                <c:pt idx="93">
                  <c:v>11568.405</c:v>
                </c:pt>
                <c:pt idx="94">
                  <c:v>11547.985</c:v>
                </c:pt>
                <c:pt idx="95">
                  <c:v>12022.576</c:v>
                </c:pt>
                <c:pt idx="96">
                  <c:v>11595.693</c:v>
                </c:pt>
                <c:pt idx="97">
                  <c:v>11256.661</c:v>
                </c:pt>
                <c:pt idx="98">
                  <c:v>11367.729</c:v>
                </c:pt>
                <c:pt idx="99">
                  <c:v>10790</c:v>
                </c:pt>
                <c:pt idx="100">
                  <c:v>10402.167</c:v>
                </c:pt>
                <c:pt idx="101">
                  <c:v>10871.542</c:v>
                </c:pt>
                <c:pt idx="102">
                  <c:v>10443.616</c:v>
                </c:pt>
                <c:pt idx="103">
                  <c:v>10956.281</c:v>
                </c:pt>
                <c:pt idx="104">
                  <c:v>10706.349</c:v>
                </c:pt>
                <c:pt idx="105">
                  <c:v>10547.063</c:v>
                </c:pt>
                <c:pt idx="106">
                  <c:v>9972</c:v>
                </c:pt>
                <c:pt idx="107">
                  <c:v>9796.893</c:v>
                </c:pt>
                <c:pt idx="108">
                  <c:v>10467.924</c:v>
                </c:pt>
                <c:pt idx="109">
                  <c:v>10223.48</c:v>
                </c:pt>
                <c:pt idx="110">
                  <c:v>10408.77</c:v>
                </c:pt>
                <c:pt idx="111">
                  <c:v>9716.233</c:v>
                </c:pt>
                <c:pt idx="112">
                  <c:v>9908.786</c:v>
                </c:pt>
                <c:pt idx="113">
                  <c:v>9573.074</c:v>
                </c:pt>
                <c:pt idx="114">
                  <c:v>9064.877</c:v>
                </c:pt>
                <c:pt idx="115">
                  <c:v>10367.038</c:v>
                </c:pt>
                <c:pt idx="116">
                  <c:v>9560.845</c:v>
                </c:pt>
                <c:pt idx="117">
                  <c:v>9803.869</c:v>
                </c:pt>
                <c:pt idx="118">
                  <c:v>9276.567</c:v>
                </c:pt>
                <c:pt idx="119">
                  <c:v>9725.574</c:v>
                </c:pt>
                <c:pt idx="120">
                  <c:v>9996.716</c:v>
                </c:pt>
                <c:pt idx="121">
                  <c:v>9609.17</c:v>
                </c:pt>
                <c:pt idx="122">
                  <c:v>9524.086</c:v>
                </c:pt>
                <c:pt idx="123">
                  <c:v>9605.071</c:v>
                </c:pt>
                <c:pt idx="124">
                  <c:v>9924.866</c:v>
                </c:pt>
                <c:pt idx="125">
                  <c:v>9270.805</c:v>
                </c:pt>
                <c:pt idx="126">
                  <c:v>10041.569</c:v>
                </c:pt>
                <c:pt idx="127">
                  <c:v>9200.838</c:v>
                </c:pt>
                <c:pt idx="128">
                  <c:v>9122.451</c:v>
                </c:pt>
                <c:pt idx="129">
                  <c:v>9299.138</c:v>
                </c:pt>
                <c:pt idx="130">
                  <c:v>9349.04</c:v>
                </c:pt>
                <c:pt idx="131">
                  <c:v>9293.324</c:v>
                </c:pt>
                <c:pt idx="132">
                  <c:v>9287.656</c:v>
                </c:pt>
                <c:pt idx="133">
                  <c:v>9186.79</c:v>
                </c:pt>
                <c:pt idx="134">
                  <c:v>8973.64</c:v>
                </c:pt>
                <c:pt idx="135">
                  <c:v>9210.425</c:v>
                </c:pt>
                <c:pt idx="136">
                  <c:v>9061.476</c:v>
                </c:pt>
                <c:pt idx="137">
                  <c:v>8853.893</c:v>
                </c:pt>
                <c:pt idx="138">
                  <c:v>8992.623</c:v>
                </c:pt>
                <c:pt idx="139">
                  <c:v>8852.852</c:v>
                </c:pt>
                <c:pt idx="140">
                  <c:v>8500.83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182135930"/>
        <c:axId val="490311886"/>
      </c:lineChart>
      <c:catAx>
        <c:axId val="18213593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490311886"/>
        <c:crosses val="autoZero"/>
        <c:auto val="1"/>
        <c:lblAlgn val="ctr"/>
        <c:lblOffset val="100"/>
        <c:tickLblSkip val="15"/>
        <c:tickMarkSkip val="15"/>
        <c:noMultiLvlLbl val="0"/>
      </c:catAx>
      <c:valAx>
        <c:axId val="49031188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18213593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ayout>
        <c:manualLayout>
          <c:xMode val="edge"/>
          <c:yMode val="edge"/>
          <c:x val="0.518355623838751"/>
          <c:y val="0.199832254584682"/>
          <c:w val="0.464057897212133"/>
          <c:h val="0.2009502515371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700" b="1">
          <a:solidFill>
            <a:sysClr val="windowText" lastClr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163131313131"/>
          <c:y val="0.0427881350966626"/>
          <c:w val="0.802149494949495"/>
          <c:h val="0.793692030896175"/>
        </c:manualLayout>
      </c:layout>
      <c:lineChart>
        <c:grouping val="standard"/>
        <c:varyColors val="0"/>
        <c:ser>
          <c:idx val="0"/>
          <c:order val="0"/>
          <c:tx>
            <c:strRef>
              <c:f>"RMSF"</c:f>
              <c:strCache>
                <c:ptCount val="1"/>
                <c:pt idx="0">
                  <c:v>RMSF</c:v>
                </c:pt>
              </c:strCache>
            </c:strRef>
          </c:tx>
          <c:spPr>
            <a:ln w="952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rmsf.xlsx!$A$1:$A$393</c:f>
              <c:numCache>
                <c:formatCode>General</c:formatCode>
                <c:ptCount val="39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</c:numCache>
            </c:numRef>
          </c:cat>
          <c:val>
            <c:numRef>
              <c:f>rmsf.xlsx!$B$1:$B$393</c:f>
              <c:numCache>
                <c:formatCode>General</c:formatCode>
                <c:ptCount val="393"/>
                <c:pt idx="0">
                  <c:v>0.4835</c:v>
                </c:pt>
                <c:pt idx="1">
                  <c:v>0.2475</c:v>
                </c:pt>
                <c:pt idx="2">
                  <c:v>0.1159</c:v>
                </c:pt>
                <c:pt idx="3">
                  <c:v>0.1243</c:v>
                </c:pt>
                <c:pt idx="4">
                  <c:v>0.1082</c:v>
                </c:pt>
                <c:pt idx="5">
                  <c:v>0.0748</c:v>
                </c:pt>
                <c:pt idx="6">
                  <c:v>0.0798</c:v>
                </c:pt>
                <c:pt idx="7">
                  <c:v>0.0606</c:v>
                </c:pt>
                <c:pt idx="8">
                  <c:v>0.121</c:v>
                </c:pt>
                <c:pt idx="9">
                  <c:v>0.0761</c:v>
                </c:pt>
                <c:pt idx="10">
                  <c:v>0.0872</c:v>
                </c:pt>
                <c:pt idx="11">
                  <c:v>0.1029</c:v>
                </c:pt>
                <c:pt idx="12">
                  <c:v>0.0892</c:v>
                </c:pt>
                <c:pt idx="13">
                  <c:v>0.0759</c:v>
                </c:pt>
                <c:pt idx="14">
                  <c:v>0.064</c:v>
                </c:pt>
                <c:pt idx="15">
                  <c:v>0.0667</c:v>
                </c:pt>
                <c:pt idx="16">
                  <c:v>0.0793</c:v>
                </c:pt>
                <c:pt idx="17">
                  <c:v>0.0714</c:v>
                </c:pt>
                <c:pt idx="18">
                  <c:v>0.0725</c:v>
                </c:pt>
                <c:pt idx="19">
                  <c:v>0.0476</c:v>
                </c:pt>
                <c:pt idx="20">
                  <c:v>0.0461</c:v>
                </c:pt>
                <c:pt idx="21">
                  <c:v>0.0808</c:v>
                </c:pt>
                <c:pt idx="22">
                  <c:v>0.0575</c:v>
                </c:pt>
                <c:pt idx="23">
                  <c:v>0.048</c:v>
                </c:pt>
                <c:pt idx="24">
                  <c:v>0.0587</c:v>
                </c:pt>
                <c:pt idx="25">
                  <c:v>0.0635</c:v>
                </c:pt>
                <c:pt idx="26">
                  <c:v>0.068</c:v>
                </c:pt>
                <c:pt idx="27">
                  <c:v>0.0741</c:v>
                </c:pt>
                <c:pt idx="28">
                  <c:v>0.0957</c:v>
                </c:pt>
                <c:pt idx="29">
                  <c:v>0.0889</c:v>
                </c:pt>
                <c:pt idx="30">
                  <c:v>0.0969</c:v>
                </c:pt>
                <c:pt idx="31">
                  <c:v>0.14</c:v>
                </c:pt>
                <c:pt idx="32">
                  <c:v>0.1311</c:v>
                </c:pt>
                <c:pt idx="33">
                  <c:v>0.1922</c:v>
                </c:pt>
                <c:pt idx="34">
                  <c:v>0.1152</c:v>
                </c:pt>
                <c:pt idx="35">
                  <c:v>0.1489</c:v>
                </c:pt>
                <c:pt idx="36">
                  <c:v>0.1509</c:v>
                </c:pt>
                <c:pt idx="37">
                  <c:v>0.0948</c:v>
                </c:pt>
                <c:pt idx="38">
                  <c:v>0.1101</c:v>
                </c:pt>
                <c:pt idx="39">
                  <c:v>0.0726</c:v>
                </c:pt>
                <c:pt idx="40">
                  <c:v>0.0738</c:v>
                </c:pt>
                <c:pt idx="41">
                  <c:v>0.0879</c:v>
                </c:pt>
                <c:pt idx="42">
                  <c:v>0.1094</c:v>
                </c:pt>
                <c:pt idx="43">
                  <c:v>0.0568</c:v>
                </c:pt>
                <c:pt idx="44">
                  <c:v>0.0699</c:v>
                </c:pt>
                <c:pt idx="45">
                  <c:v>0.0844</c:v>
                </c:pt>
                <c:pt idx="46">
                  <c:v>0.2651</c:v>
                </c:pt>
                <c:pt idx="47">
                  <c:v>0.2356</c:v>
                </c:pt>
                <c:pt idx="48">
                  <c:v>0.2028</c:v>
                </c:pt>
                <c:pt idx="49">
                  <c:v>0.1494</c:v>
                </c:pt>
                <c:pt idx="50">
                  <c:v>0.0758</c:v>
                </c:pt>
                <c:pt idx="51">
                  <c:v>0.1023</c:v>
                </c:pt>
                <c:pt idx="52">
                  <c:v>0.0809</c:v>
                </c:pt>
                <c:pt idx="53">
                  <c:v>0.1377</c:v>
                </c:pt>
                <c:pt idx="54">
                  <c:v>0.0793</c:v>
                </c:pt>
                <c:pt idx="55">
                  <c:v>0.1359</c:v>
                </c:pt>
                <c:pt idx="56">
                  <c:v>0.1111</c:v>
                </c:pt>
                <c:pt idx="57">
                  <c:v>0.1097</c:v>
                </c:pt>
                <c:pt idx="58">
                  <c:v>0.1076</c:v>
                </c:pt>
                <c:pt idx="59">
                  <c:v>0.1487</c:v>
                </c:pt>
                <c:pt idx="60">
                  <c:v>0.1443</c:v>
                </c:pt>
                <c:pt idx="61">
                  <c:v>0.2159</c:v>
                </c:pt>
                <c:pt idx="62">
                  <c:v>0.1383</c:v>
                </c:pt>
                <c:pt idx="63">
                  <c:v>0.1416</c:v>
                </c:pt>
                <c:pt idx="64">
                  <c:v>0.0992</c:v>
                </c:pt>
                <c:pt idx="65">
                  <c:v>0.142</c:v>
                </c:pt>
                <c:pt idx="66">
                  <c:v>0.2019</c:v>
                </c:pt>
                <c:pt idx="67">
                  <c:v>0.0982</c:v>
                </c:pt>
                <c:pt idx="68">
                  <c:v>0.0788</c:v>
                </c:pt>
                <c:pt idx="69">
                  <c:v>0.1203</c:v>
                </c:pt>
                <c:pt idx="70">
                  <c:v>0.1115</c:v>
                </c:pt>
                <c:pt idx="71">
                  <c:v>0.0758</c:v>
                </c:pt>
                <c:pt idx="72">
                  <c:v>0.0759</c:v>
                </c:pt>
                <c:pt idx="73">
                  <c:v>0.1856</c:v>
                </c:pt>
                <c:pt idx="74">
                  <c:v>0.1019</c:v>
                </c:pt>
                <c:pt idx="75">
                  <c:v>0.0938</c:v>
                </c:pt>
                <c:pt idx="76">
                  <c:v>0.0845</c:v>
                </c:pt>
                <c:pt idx="77">
                  <c:v>0.0792</c:v>
                </c:pt>
                <c:pt idx="78">
                  <c:v>0.1193</c:v>
                </c:pt>
                <c:pt idx="79">
                  <c:v>0.0996</c:v>
                </c:pt>
                <c:pt idx="80">
                  <c:v>0.1249</c:v>
                </c:pt>
                <c:pt idx="81">
                  <c:v>0.1254</c:v>
                </c:pt>
                <c:pt idx="82">
                  <c:v>0.1114</c:v>
                </c:pt>
                <c:pt idx="83">
                  <c:v>0.0764</c:v>
                </c:pt>
                <c:pt idx="84">
                  <c:v>0.0853</c:v>
                </c:pt>
                <c:pt idx="85">
                  <c:v>0.1236</c:v>
                </c:pt>
                <c:pt idx="86">
                  <c:v>0.1112</c:v>
                </c:pt>
                <c:pt idx="87">
                  <c:v>0.1507</c:v>
                </c:pt>
                <c:pt idx="88">
                  <c:v>0.1681</c:v>
                </c:pt>
                <c:pt idx="89">
                  <c:v>0.1149</c:v>
                </c:pt>
                <c:pt idx="90">
                  <c:v>0.1864</c:v>
                </c:pt>
                <c:pt idx="91">
                  <c:v>0.0864</c:v>
                </c:pt>
                <c:pt idx="92">
                  <c:v>0.1335</c:v>
                </c:pt>
                <c:pt idx="93">
                  <c:v>0.0939</c:v>
                </c:pt>
                <c:pt idx="94">
                  <c:v>0.1528</c:v>
                </c:pt>
                <c:pt idx="95">
                  <c:v>0.1353</c:v>
                </c:pt>
                <c:pt idx="96">
                  <c:v>0.1621</c:v>
                </c:pt>
                <c:pt idx="97">
                  <c:v>0.2714</c:v>
                </c:pt>
                <c:pt idx="98">
                  <c:v>0.4071</c:v>
                </c:pt>
                <c:pt idx="99">
                  <c:v>0.2435</c:v>
                </c:pt>
                <c:pt idx="100">
                  <c:v>0.3512</c:v>
                </c:pt>
                <c:pt idx="101">
                  <c:v>0.2643</c:v>
                </c:pt>
                <c:pt idx="102">
                  <c:v>0.2902</c:v>
                </c:pt>
                <c:pt idx="103">
                  <c:v>0.2653</c:v>
                </c:pt>
                <c:pt idx="104">
                  <c:v>0.3577</c:v>
                </c:pt>
                <c:pt idx="105">
                  <c:v>0.2471</c:v>
                </c:pt>
                <c:pt idx="106">
                  <c:v>0.202</c:v>
                </c:pt>
                <c:pt idx="107">
                  <c:v>0.195</c:v>
                </c:pt>
                <c:pt idx="108">
                  <c:v>0.1916</c:v>
                </c:pt>
                <c:pt idx="109">
                  <c:v>0.2946</c:v>
                </c:pt>
                <c:pt idx="110">
                  <c:v>0.2961</c:v>
                </c:pt>
                <c:pt idx="111">
                  <c:v>0.235</c:v>
                </c:pt>
                <c:pt idx="112">
                  <c:v>0.174</c:v>
                </c:pt>
                <c:pt idx="113">
                  <c:v>0.2608</c:v>
                </c:pt>
                <c:pt idx="114">
                  <c:v>0.1112</c:v>
                </c:pt>
                <c:pt idx="115">
                  <c:v>0.1495</c:v>
                </c:pt>
                <c:pt idx="116">
                  <c:v>0.1462</c:v>
                </c:pt>
                <c:pt idx="117">
                  <c:v>0.1272</c:v>
                </c:pt>
                <c:pt idx="118">
                  <c:v>0.1025</c:v>
                </c:pt>
                <c:pt idx="119">
                  <c:v>0.106</c:v>
                </c:pt>
                <c:pt idx="120">
                  <c:v>0.1566</c:v>
                </c:pt>
                <c:pt idx="121">
                  <c:v>0.1966</c:v>
                </c:pt>
                <c:pt idx="122">
                  <c:v>0.2001</c:v>
                </c:pt>
                <c:pt idx="123">
                  <c:v>0.0939</c:v>
                </c:pt>
                <c:pt idx="124">
                  <c:v>0.1133</c:v>
                </c:pt>
                <c:pt idx="125">
                  <c:v>0.076</c:v>
                </c:pt>
                <c:pt idx="126">
                  <c:v>0.106</c:v>
                </c:pt>
                <c:pt idx="127">
                  <c:v>0.0473</c:v>
                </c:pt>
                <c:pt idx="128">
                  <c:v>0.0498</c:v>
                </c:pt>
                <c:pt idx="129">
                  <c:v>0.0484</c:v>
                </c:pt>
                <c:pt idx="130">
                  <c:v>0.0517</c:v>
                </c:pt>
                <c:pt idx="131">
                  <c:v>0.0648</c:v>
                </c:pt>
                <c:pt idx="132">
                  <c:v>0.0654</c:v>
                </c:pt>
                <c:pt idx="133">
                  <c:v>0.0593</c:v>
                </c:pt>
                <c:pt idx="134">
                  <c:v>0.0706</c:v>
                </c:pt>
                <c:pt idx="135">
                  <c:v>0.1338</c:v>
                </c:pt>
                <c:pt idx="136">
                  <c:v>0.0632</c:v>
                </c:pt>
                <c:pt idx="137">
                  <c:v>0.0528</c:v>
                </c:pt>
                <c:pt idx="138">
                  <c:v>0.0521</c:v>
                </c:pt>
                <c:pt idx="139">
                  <c:v>0.0656</c:v>
                </c:pt>
                <c:pt idx="140">
                  <c:v>0.0514</c:v>
                </c:pt>
                <c:pt idx="141">
                  <c:v>0.0639</c:v>
                </c:pt>
                <c:pt idx="142">
                  <c:v>0.059</c:v>
                </c:pt>
                <c:pt idx="143">
                  <c:v>0.0587</c:v>
                </c:pt>
                <c:pt idx="144">
                  <c:v>0.0547</c:v>
                </c:pt>
                <c:pt idx="145">
                  <c:v>0.0604</c:v>
                </c:pt>
                <c:pt idx="146">
                  <c:v>0.1262</c:v>
                </c:pt>
                <c:pt idx="147">
                  <c:v>0.0895</c:v>
                </c:pt>
                <c:pt idx="148">
                  <c:v>0.0538</c:v>
                </c:pt>
                <c:pt idx="149">
                  <c:v>0.0624</c:v>
                </c:pt>
                <c:pt idx="150">
                  <c:v>0.072</c:v>
                </c:pt>
                <c:pt idx="151">
                  <c:v>0.0638</c:v>
                </c:pt>
                <c:pt idx="152">
                  <c:v>0.0761</c:v>
                </c:pt>
                <c:pt idx="153">
                  <c:v>0.0957</c:v>
                </c:pt>
                <c:pt idx="154">
                  <c:v>0.0767</c:v>
                </c:pt>
                <c:pt idx="155">
                  <c:v>0.0894</c:v>
                </c:pt>
                <c:pt idx="156">
                  <c:v>0.1149</c:v>
                </c:pt>
                <c:pt idx="157">
                  <c:v>0.1466</c:v>
                </c:pt>
                <c:pt idx="158">
                  <c:v>0.1034</c:v>
                </c:pt>
                <c:pt idx="159">
                  <c:v>0.1207</c:v>
                </c:pt>
                <c:pt idx="160">
                  <c:v>0.0813</c:v>
                </c:pt>
                <c:pt idx="161">
                  <c:v>0.0943</c:v>
                </c:pt>
                <c:pt idx="162">
                  <c:v>0.0969</c:v>
                </c:pt>
                <c:pt idx="163">
                  <c:v>0.0715</c:v>
                </c:pt>
                <c:pt idx="164">
                  <c:v>0.0738</c:v>
                </c:pt>
                <c:pt idx="165">
                  <c:v>0.0636</c:v>
                </c:pt>
                <c:pt idx="166">
                  <c:v>0.082</c:v>
                </c:pt>
                <c:pt idx="167">
                  <c:v>0.0704</c:v>
                </c:pt>
                <c:pt idx="168">
                  <c:v>0.142</c:v>
                </c:pt>
                <c:pt idx="169">
                  <c:v>0.0929</c:v>
                </c:pt>
                <c:pt idx="170">
                  <c:v>0.1173</c:v>
                </c:pt>
                <c:pt idx="171">
                  <c:v>0.0927</c:v>
                </c:pt>
                <c:pt idx="172">
                  <c:v>0.0648</c:v>
                </c:pt>
                <c:pt idx="173">
                  <c:v>0.062</c:v>
                </c:pt>
                <c:pt idx="174">
                  <c:v>0.109</c:v>
                </c:pt>
                <c:pt idx="175">
                  <c:v>0.0607</c:v>
                </c:pt>
                <c:pt idx="176">
                  <c:v>0.1192</c:v>
                </c:pt>
                <c:pt idx="177">
                  <c:v>0.0997</c:v>
                </c:pt>
                <c:pt idx="178">
                  <c:v>0.1199</c:v>
                </c:pt>
                <c:pt idx="179">
                  <c:v>0.1898</c:v>
                </c:pt>
                <c:pt idx="180">
                  <c:v>0.0787</c:v>
                </c:pt>
                <c:pt idx="181">
                  <c:v>0.0754</c:v>
                </c:pt>
                <c:pt idx="182">
                  <c:v>0.0754</c:v>
                </c:pt>
                <c:pt idx="183">
                  <c:v>0.0802</c:v>
                </c:pt>
                <c:pt idx="184">
                  <c:v>0.073</c:v>
                </c:pt>
                <c:pt idx="185">
                  <c:v>0.0788</c:v>
                </c:pt>
                <c:pt idx="186">
                  <c:v>0.0792</c:v>
                </c:pt>
                <c:pt idx="187">
                  <c:v>0.0678</c:v>
                </c:pt>
                <c:pt idx="188">
                  <c:v>0.1069</c:v>
                </c:pt>
                <c:pt idx="189">
                  <c:v>0.0863</c:v>
                </c:pt>
                <c:pt idx="190">
                  <c:v>0.0666</c:v>
                </c:pt>
                <c:pt idx="191">
                  <c:v>0.0925</c:v>
                </c:pt>
                <c:pt idx="192">
                  <c:v>0.07</c:v>
                </c:pt>
                <c:pt idx="193">
                  <c:v>0.0689</c:v>
                </c:pt>
                <c:pt idx="194">
                  <c:v>0.0649</c:v>
                </c:pt>
                <c:pt idx="195">
                  <c:v>0.1507</c:v>
                </c:pt>
                <c:pt idx="196">
                  <c:v>0.0855</c:v>
                </c:pt>
                <c:pt idx="197">
                  <c:v>0.1291</c:v>
                </c:pt>
                <c:pt idx="198">
                  <c:v>0.1947</c:v>
                </c:pt>
                <c:pt idx="199">
                  <c:v>0.1583</c:v>
                </c:pt>
                <c:pt idx="200">
                  <c:v>0.1584</c:v>
                </c:pt>
                <c:pt idx="201">
                  <c:v>0.1488</c:v>
                </c:pt>
                <c:pt idx="202">
                  <c:v>0.1787</c:v>
                </c:pt>
                <c:pt idx="203">
                  <c:v>0.1428</c:v>
                </c:pt>
                <c:pt idx="204">
                  <c:v>0.1536</c:v>
                </c:pt>
                <c:pt idx="205">
                  <c:v>0.1163</c:v>
                </c:pt>
                <c:pt idx="206">
                  <c:v>0.0906</c:v>
                </c:pt>
                <c:pt idx="207">
                  <c:v>0.0908</c:v>
                </c:pt>
                <c:pt idx="208">
                  <c:v>0.1056</c:v>
                </c:pt>
                <c:pt idx="209">
                  <c:v>0.0796</c:v>
                </c:pt>
                <c:pt idx="210">
                  <c:v>0.098</c:v>
                </c:pt>
                <c:pt idx="211">
                  <c:v>0.1391</c:v>
                </c:pt>
                <c:pt idx="212">
                  <c:v>0.0931</c:v>
                </c:pt>
                <c:pt idx="213">
                  <c:v>0.068</c:v>
                </c:pt>
                <c:pt idx="214">
                  <c:v>0.069</c:v>
                </c:pt>
                <c:pt idx="215">
                  <c:v>0.139</c:v>
                </c:pt>
                <c:pt idx="216">
                  <c:v>0.0818</c:v>
                </c:pt>
                <c:pt idx="217">
                  <c:v>0.0701</c:v>
                </c:pt>
                <c:pt idx="218">
                  <c:v>0.0785</c:v>
                </c:pt>
                <c:pt idx="219">
                  <c:v>0.0906</c:v>
                </c:pt>
                <c:pt idx="220">
                  <c:v>0.1543</c:v>
                </c:pt>
                <c:pt idx="221">
                  <c:v>0.1805</c:v>
                </c:pt>
                <c:pt idx="222">
                  <c:v>0.1054</c:v>
                </c:pt>
                <c:pt idx="223">
                  <c:v>0.1369</c:v>
                </c:pt>
                <c:pt idx="224">
                  <c:v>0.1374</c:v>
                </c:pt>
                <c:pt idx="225">
                  <c:v>0.2167</c:v>
                </c:pt>
                <c:pt idx="226">
                  <c:v>0.204</c:v>
                </c:pt>
                <c:pt idx="227">
                  <c:v>0.0867</c:v>
                </c:pt>
                <c:pt idx="228">
                  <c:v>0.1079</c:v>
                </c:pt>
                <c:pt idx="229">
                  <c:v>0.1132</c:v>
                </c:pt>
                <c:pt idx="230">
                  <c:v>0.0958</c:v>
                </c:pt>
                <c:pt idx="231">
                  <c:v>0.0999</c:v>
                </c:pt>
                <c:pt idx="232">
                  <c:v>0.088</c:v>
                </c:pt>
                <c:pt idx="233">
                  <c:v>0.1206</c:v>
                </c:pt>
                <c:pt idx="234">
                  <c:v>0.2207</c:v>
                </c:pt>
                <c:pt idx="235">
                  <c:v>0.2561</c:v>
                </c:pt>
                <c:pt idx="236">
                  <c:v>0.3522</c:v>
                </c:pt>
                <c:pt idx="237">
                  <c:v>0.3118</c:v>
                </c:pt>
                <c:pt idx="238">
                  <c:v>0.2238</c:v>
                </c:pt>
                <c:pt idx="239">
                  <c:v>0.1655</c:v>
                </c:pt>
                <c:pt idx="240">
                  <c:v>0.0713</c:v>
                </c:pt>
                <c:pt idx="241">
                  <c:v>0.0625</c:v>
                </c:pt>
                <c:pt idx="242">
                  <c:v>0.0733</c:v>
                </c:pt>
                <c:pt idx="243">
                  <c:v>0.1334</c:v>
                </c:pt>
                <c:pt idx="244">
                  <c:v>0.1008</c:v>
                </c:pt>
                <c:pt idx="245">
                  <c:v>0.1192</c:v>
                </c:pt>
                <c:pt idx="246">
                  <c:v>0.0751</c:v>
                </c:pt>
                <c:pt idx="247">
                  <c:v>0.0694</c:v>
                </c:pt>
                <c:pt idx="248">
                  <c:v>0.0843</c:v>
                </c:pt>
                <c:pt idx="249">
                  <c:v>0.0698</c:v>
                </c:pt>
                <c:pt idx="250">
                  <c:v>0.0646</c:v>
                </c:pt>
                <c:pt idx="251">
                  <c:v>0.1826</c:v>
                </c:pt>
                <c:pt idx="252">
                  <c:v>0.0753</c:v>
                </c:pt>
                <c:pt idx="253">
                  <c:v>0.1276</c:v>
                </c:pt>
                <c:pt idx="254">
                  <c:v>0.104</c:v>
                </c:pt>
                <c:pt idx="255">
                  <c:v>0.0806</c:v>
                </c:pt>
                <c:pt idx="256">
                  <c:v>0.0759</c:v>
                </c:pt>
                <c:pt idx="257">
                  <c:v>0.062</c:v>
                </c:pt>
                <c:pt idx="258">
                  <c:v>0.05</c:v>
                </c:pt>
                <c:pt idx="259">
                  <c:v>0.0563</c:v>
                </c:pt>
                <c:pt idx="260">
                  <c:v>0.066</c:v>
                </c:pt>
                <c:pt idx="261">
                  <c:v>0.0643</c:v>
                </c:pt>
                <c:pt idx="262">
                  <c:v>0.0931</c:v>
                </c:pt>
                <c:pt idx="263">
                  <c:v>0.1278</c:v>
                </c:pt>
                <c:pt idx="264">
                  <c:v>0.1935</c:v>
                </c:pt>
                <c:pt idx="265">
                  <c:v>0.1561</c:v>
                </c:pt>
                <c:pt idx="266">
                  <c:v>0.1284</c:v>
                </c:pt>
                <c:pt idx="267">
                  <c:v>0.0977</c:v>
                </c:pt>
                <c:pt idx="268">
                  <c:v>0.0799</c:v>
                </c:pt>
                <c:pt idx="269">
                  <c:v>0.097</c:v>
                </c:pt>
                <c:pt idx="270">
                  <c:v>0.0925</c:v>
                </c:pt>
                <c:pt idx="271">
                  <c:v>0.0738</c:v>
                </c:pt>
                <c:pt idx="272">
                  <c:v>0.1387</c:v>
                </c:pt>
                <c:pt idx="273">
                  <c:v>0.0708</c:v>
                </c:pt>
                <c:pt idx="274">
                  <c:v>0.0794</c:v>
                </c:pt>
                <c:pt idx="275">
                  <c:v>0.102</c:v>
                </c:pt>
                <c:pt idx="276">
                  <c:v>0.0857</c:v>
                </c:pt>
                <c:pt idx="277">
                  <c:v>0.1084</c:v>
                </c:pt>
                <c:pt idx="278">
                  <c:v>0.1215</c:v>
                </c:pt>
                <c:pt idx="279">
                  <c:v>0.0685</c:v>
                </c:pt>
                <c:pt idx="280">
                  <c:v>0.0638</c:v>
                </c:pt>
                <c:pt idx="281">
                  <c:v>0.0533</c:v>
                </c:pt>
                <c:pt idx="282">
                  <c:v>0.0554</c:v>
                </c:pt>
                <c:pt idx="283">
                  <c:v>0.0603</c:v>
                </c:pt>
                <c:pt idx="284">
                  <c:v>0.0604</c:v>
                </c:pt>
                <c:pt idx="285">
                  <c:v>0.0534</c:v>
                </c:pt>
                <c:pt idx="286">
                  <c:v>0.0445</c:v>
                </c:pt>
                <c:pt idx="287">
                  <c:v>0.0829</c:v>
                </c:pt>
                <c:pt idx="288">
                  <c:v>0.0507</c:v>
                </c:pt>
                <c:pt idx="289">
                  <c:v>0.0482</c:v>
                </c:pt>
                <c:pt idx="290">
                  <c:v>0.0529</c:v>
                </c:pt>
                <c:pt idx="291">
                  <c:v>0.0549</c:v>
                </c:pt>
                <c:pt idx="292">
                  <c:v>0.0722</c:v>
                </c:pt>
                <c:pt idx="293">
                  <c:v>0.0624</c:v>
                </c:pt>
                <c:pt idx="294">
                  <c:v>0.0691</c:v>
                </c:pt>
                <c:pt idx="295">
                  <c:v>0.0795</c:v>
                </c:pt>
                <c:pt idx="296">
                  <c:v>0.0798</c:v>
                </c:pt>
                <c:pt idx="297">
                  <c:v>0.0995</c:v>
                </c:pt>
                <c:pt idx="298">
                  <c:v>0.068</c:v>
                </c:pt>
                <c:pt idx="299">
                  <c:v>0.0802</c:v>
                </c:pt>
                <c:pt idx="300">
                  <c:v>0.06</c:v>
                </c:pt>
                <c:pt idx="301">
                  <c:v>0.0512</c:v>
                </c:pt>
                <c:pt idx="302">
                  <c:v>0.0623</c:v>
                </c:pt>
                <c:pt idx="303">
                  <c:v>0.0537</c:v>
                </c:pt>
                <c:pt idx="304">
                  <c:v>0.1316</c:v>
                </c:pt>
                <c:pt idx="305">
                  <c:v>0.07</c:v>
                </c:pt>
                <c:pt idx="306">
                  <c:v>0.0896</c:v>
                </c:pt>
                <c:pt idx="307">
                  <c:v>0.0799</c:v>
                </c:pt>
                <c:pt idx="308">
                  <c:v>0.1175</c:v>
                </c:pt>
                <c:pt idx="309">
                  <c:v>0.1789</c:v>
                </c:pt>
                <c:pt idx="310">
                  <c:v>0.1341</c:v>
                </c:pt>
                <c:pt idx="311">
                  <c:v>0.1367</c:v>
                </c:pt>
                <c:pt idx="312">
                  <c:v>0.1132</c:v>
                </c:pt>
                <c:pt idx="313">
                  <c:v>0.1516</c:v>
                </c:pt>
                <c:pt idx="314">
                  <c:v>0.0916</c:v>
                </c:pt>
                <c:pt idx="315">
                  <c:v>0.1157</c:v>
                </c:pt>
                <c:pt idx="316">
                  <c:v>0.0993</c:v>
                </c:pt>
                <c:pt idx="317">
                  <c:v>0.0856</c:v>
                </c:pt>
                <c:pt idx="318">
                  <c:v>0.1725</c:v>
                </c:pt>
                <c:pt idx="319">
                  <c:v>0.094</c:v>
                </c:pt>
                <c:pt idx="320">
                  <c:v>0.0907</c:v>
                </c:pt>
                <c:pt idx="321">
                  <c:v>0.064</c:v>
                </c:pt>
                <c:pt idx="322">
                  <c:v>0.0683</c:v>
                </c:pt>
                <c:pt idx="323">
                  <c:v>0.0773</c:v>
                </c:pt>
                <c:pt idx="324">
                  <c:v>0.0722</c:v>
                </c:pt>
                <c:pt idx="325">
                  <c:v>0.0757</c:v>
                </c:pt>
                <c:pt idx="326">
                  <c:v>0.1467</c:v>
                </c:pt>
                <c:pt idx="327">
                  <c:v>0.1107</c:v>
                </c:pt>
                <c:pt idx="328">
                  <c:v>0.1076</c:v>
                </c:pt>
                <c:pt idx="329">
                  <c:v>0.1399</c:v>
                </c:pt>
                <c:pt idx="330">
                  <c:v>0.2119</c:v>
                </c:pt>
                <c:pt idx="331">
                  <c:v>0.1204</c:v>
                </c:pt>
                <c:pt idx="332">
                  <c:v>0.0992</c:v>
                </c:pt>
                <c:pt idx="333">
                  <c:v>0.0913</c:v>
                </c:pt>
                <c:pt idx="334">
                  <c:v>0.1301</c:v>
                </c:pt>
                <c:pt idx="335">
                  <c:v>0.0925</c:v>
                </c:pt>
                <c:pt idx="336">
                  <c:v>0.0762</c:v>
                </c:pt>
                <c:pt idx="337">
                  <c:v>0.1285</c:v>
                </c:pt>
                <c:pt idx="338">
                  <c:v>0.1476</c:v>
                </c:pt>
                <c:pt idx="339">
                  <c:v>0.0882</c:v>
                </c:pt>
                <c:pt idx="340">
                  <c:v>0.0694</c:v>
                </c:pt>
                <c:pt idx="341">
                  <c:v>0.095</c:v>
                </c:pt>
                <c:pt idx="342">
                  <c:v>0.099</c:v>
                </c:pt>
                <c:pt idx="343">
                  <c:v>0.0834</c:v>
                </c:pt>
                <c:pt idx="344">
                  <c:v>0.087</c:v>
                </c:pt>
                <c:pt idx="345">
                  <c:v>0.0861</c:v>
                </c:pt>
                <c:pt idx="346">
                  <c:v>0.0968</c:v>
                </c:pt>
                <c:pt idx="347">
                  <c:v>0.0827</c:v>
                </c:pt>
                <c:pt idx="348">
                  <c:v>0.1051</c:v>
                </c:pt>
                <c:pt idx="349">
                  <c:v>0.1208</c:v>
                </c:pt>
                <c:pt idx="350">
                  <c:v>0.079</c:v>
                </c:pt>
                <c:pt idx="351">
                  <c:v>0.0932</c:v>
                </c:pt>
                <c:pt idx="352">
                  <c:v>0.1352</c:v>
                </c:pt>
                <c:pt idx="353">
                  <c:v>0.1062</c:v>
                </c:pt>
                <c:pt idx="354">
                  <c:v>0.2174</c:v>
                </c:pt>
                <c:pt idx="355">
                  <c:v>0.3324</c:v>
                </c:pt>
                <c:pt idx="356">
                  <c:v>0.1372</c:v>
                </c:pt>
                <c:pt idx="357">
                  <c:v>0.1449</c:v>
                </c:pt>
                <c:pt idx="358">
                  <c:v>0.2131</c:v>
                </c:pt>
                <c:pt idx="359">
                  <c:v>0.1123</c:v>
                </c:pt>
                <c:pt idx="360">
                  <c:v>0.1335</c:v>
                </c:pt>
                <c:pt idx="361">
                  <c:v>0.1101</c:v>
                </c:pt>
                <c:pt idx="362">
                  <c:v>0.1026</c:v>
                </c:pt>
                <c:pt idx="363">
                  <c:v>0.1296</c:v>
                </c:pt>
                <c:pt idx="364">
                  <c:v>0.0697</c:v>
                </c:pt>
                <c:pt idx="365">
                  <c:v>0.0614</c:v>
                </c:pt>
                <c:pt idx="366">
                  <c:v>0.0634</c:v>
                </c:pt>
                <c:pt idx="367">
                  <c:v>0.0712</c:v>
                </c:pt>
                <c:pt idx="368">
                  <c:v>0.0628</c:v>
                </c:pt>
                <c:pt idx="369">
                  <c:v>0.0937</c:v>
                </c:pt>
                <c:pt idx="370">
                  <c:v>0.0557</c:v>
                </c:pt>
                <c:pt idx="371">
                  <c:v>0.0596</c:v>
                </c:pt>
                <c:pt idx="372">
                  <c:v>0.0719</c:v>
                </c:pt>
                <c:pt idx="373">
                  <c:v>0.1774</c:v>
                </c:pt>
                <c:pt idx="374">
                  <c:v>0.1516</c:v>
                </c:pt>
                <c:pt idx="375">
                  <c:v>0.146</c:v>
                </c:pt>
                <c:pt idx="376">
                  <c:v>0.1498</c:v>
                </c:pt>
                <c:pt idx="377">
                  <c:v>0.0798</c:v>
                </c:pt>
                <c:pt idx="378">
                  <c:v>0.0767</c:v>
                </c:pt>
                <c:pt idx="379">
                  <c:v>0.0647</c:v>
                </c:pt>
                <c:pt idx="380">
                  <c:v>0.0581</c:v>
                </c:pt>
                <c:pt idx="381">
                  <c:v>0.0878</c:v>
                </c:pt>
                <c:pt idx="382">
                  <c:v>0.0775</c:v>
                </c:pt>
                <c:pt idx="383">
                  <c:v>0.1586</c:v>
                </c:pt>
                <c:pt idx="384">
                  <c:v>0.1061</c:v>
                </c:pt>
                <c:pt idx="385">
                  <c:v>0.1001</c:v>
                </c:pt>
                <c:pt idx="386">
                  <c:v>0.2387</c:v>
                </c:pt>
                <c:pt idx="387">
                  <c:v>0.3436</c:v>
                </c:pt>
                <c:pt idx="388">
                  <c:v>0.3271</c:v>
                </c:pt>
                <c:pt idx="389">
                  <c:v>0.5161</c:v>
                </c:pt>
                <c:pt idx="390">
                  <c:v>0.6196</c:v>
                </c:pt>
                <c:pt idx="391">
                  <c:v>0.7224</c:v>
                </c:pt>
                <c:pt idx="392">
                  <c:v>0.879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96470233"/>
        <c:axId val="169509487"/>
      </c:lineChart>
      <c:catAx>
        <c:axId val="796470233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nextTo"/>
        <c:spPr>
          <a:noFill/>
          <a:ln w="1905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169509487"/>
        <c:crosses val="autoZero"/>
        <c:auto val="1"/>
        <c:lblAlgn val="ctr"/>
        <c:lblOffset val="100"/>
        <c:tickLblSkip val="39"/>
        <c:tickMarkSkip val="39"/>
        <c:noMultiLvlLbl val="0"/>
      </c:catAx>
      <c:valAx>
        <c:axId val="169509487"/>
        <c:scaling>
          <c:orientation val="minMax"/>
          <c:min val="0"/>
        </c:scaling>
        <c:delete val="0"/>
        <c:axPos val="l"/>
        <c:numFmt formatCode="#,##0.0_);[Red]\(#,##0.0\)" sourceLinked="0"/>
        <c:majorTickMark val="out"/>
        <c:minorTickMark val="none"/>
        <c:tickLblPos val="nextTo"/>
        <c:spPr>
          <a:noFill/>
          <a:ln w="19050" cmpd="sng">
            <a:solidFill>
              <a:srgbClr val="000000"/>
            </a:solidFill>
            <a:prstDash val="solid"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79647023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7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  <c:userShapes r:id="rId3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901455767077"/>
          <c:y val="0.0680889695869269"/>
          <c:w val="0.875699888017917"/>
          <c:h val="0.877893781207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Sheet1!$W$38</c:f>
              <c:strCache>
                <c:ptCount val="1"/>
                <c:pt idx="0">
                  <c:v>Con</c:v>
                </c:pt>
              </c:strCache>
            </c:strRef>
          </c:tx>
          <c:spPr>
            <a:gradFill>
              <a:gsLst>
                <a:gs pos="0">
                  <a:srgbClr val="0070C0"/>
                </a:gs>
                <a:gs pos="83000">
                  <a:srgbClr val="0070C0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1"/>
            <c:plus>
              <c:numRef>
                <c:f>加起来!$M$88:$N$88</c:f>
                <c:numCache>
                  <c:formatCode>General</c:formatCode>
                  <c:ptCount val="2"/>
                  <c:pt idx="0">
                    <c:v>0.289658725059281</c:v>
                  </c:pt>
                  <c:pt idx="1">
                    <c:v>0.67871065127059</c:v>
                  </c:pt>
                </c:numCache>
              </c:numRef>
            </c:plus>
            <c:minus>
              <c:numRef>
                <c:f>加起来!$M$88:$N$88</c:f>
                <c:numCache>
                  <c:formatCode>General</c:formatCode>
                  <c:ptCount val="2"/>
                  <c:pt idx="0">
                    <c:v>0.289658725059281</c:v>
                  </c:pt>
                  <c:pt idx="1">
                    <c:v>0.67871065127059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加起来!$M$82:$N$82</c:f>
              <c:strCache>
                <c:ptCount val="2"/>
                <c:pt idx="0">
                  <c:v>Col</c:v>
                </c:pt>
                <c:pt idx="1">
                  <c:v>Atsam2</c:v>
                </c:pt>
              </c:strCache>
            </c:strRef>
          </c:cat>
          <c:val>
            <c:numRef>
              <c:f>加起来!$M$83:$N$83</c:f>
              <c:numCache>
                <c:formatCode>General</c:formatCode>
                <c:ptCount val="2"/>
                <c:pt idx="0">
                  <c:v>6.66462585034014</c:v>
                </c:pt>
                <c:pt idx="1">
                  <c:v>6.425</c:v>
                </c:pt>
              </c:numCache>
            </c:numRef>
          </c:val>
        </c:ser>
        <c:ser>
          <c:idx val="1"/>
          <c:order val="1"/>
          <c:tx>
            <c:strRef>
              <c:f>Sheet1!$W$39</c:f>
              <c:strCache>
                <c:ptCount val="1"/>
                <c:pt idx="0">
                  <c:v>PMO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83000">
                  <a:srgbClr val="FF0000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1"/>
            <c:plus>
              <c:numRef>
                <c:f>加起来!$M$89:$N$89</c:f>
                <c:numCache>
                  <c:formatCode>General</c:formatCode>
                  <c:ptCount val="2"/>
                  <c:pt idx="0">
                    <c:v>0.250713268211204</c:v>
                  </c:pt>
                  <c:pt idx="1">
                    <c:v>0.342883780564274</c:v>
                  </c:pt>
                </c:numCache>
              </c:numRef>
            </c:plus>
            <c:minus>
              <c:numRef>
                <c:f>加起来!$M$89:$N$89</c:f>
                <c:numCache>
                  <c:formatCode>General</c:formatCode>
                  <c:ptCount val="2"/>
                  <c:pt idx="0">
                    <c:v>0.250713268211204</c:v>
                  </c:pt>
                  <c:pt idx="1">
                    <c:v>0.342883780564274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加起来!$M$82:$N$82</c:f>
              <c:strCache>
                <c:ptCount val="2"/>
                <c:pt idx="0">
                  <c:v>Col</c:v>
                </c:pt>
                <c:pt idx="1">
                  <c:v>Atsam2</c:v>
                </c:pt>
              </c:strCache>
            </c:strRef>
          </c:cat>
          <c:val>
            <c:numRef>
              <c:f>加起来!$M$84:$N$84</c:f>
              <c:numCache>
                <c:formatCode>General</c:formatCode>
                <c:ptCount val="2"/>
                <c:pt idx="0">
                  <c:v>8.76666666666667</c:v>
                </c:pt>
                <c:pt idx="1">
                  <c:v>8.56071428571429</c:v>
                </c:pt>
              </c:numCache>
            </c:numRef>
          </c:val>
        </c:ser>
        <c:ser>
          <c:idx val="2"/>
          <c:order val="2"/>
          <c:tx>
            <c:strRef>
              <c:f>Sheet1!$W$40</c:f>
              <c:strCache>
                <c:ptCount val="1"/>
                <c:pt idx="0">
                  <c:v>NaCl</c:v>
                </c:pt>
              </c:strCache>
            </c:strRef>
          </c:tx>
          <c:spPr>
            <a:gradFill>
              <a:gsLst>
                <a:gs pos="0">
                  <a:srgbClr val="FFC000"/>
                </a:gs>
                <a:gs pos="83000">
                  <a:srgbClr val="FFC000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1"/>
            <c:plus>
              <c:numRef>
                <c:f>加起来!$M$90:$N$90</c:f>
                <c:numCache>
                  <c:formatCode>General</c:formatCode>
                  <c:ptCount val="2"/>
                  <c:pt idx="0">
                    <c:v>0.136212015446243</c:v>
                  </c:pt>
                  <c:pt idx="1">
                    <c:v>0.374107655857008</c:v>
                  </c:pt>
                </c:numCache>
              </c:numRef>
            </c:plus>
            <c:minus>
              <c:numRef>
                <c:f>加起来!$M$90:$N$90</c:f>
                <c:numCache>
                  <c:formatCode>General</c:formatCode>
                  <c:ptCount val="2"/>
                  <c:pt idx="0">
                    <c:v>0.136212015446243</c:v>
                  </c:pt>
                  <c:pt idx="1">
                    <c:v>0.374107655857008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加起来!$M$82:$N$82</c:f>
              <c:strCache>
                <c:ptCount val="2"/>
                <c:pt idx="0">
                  <c:v>Col</c:v>
                </c:pt>
                <c:pt idx="1">
                  <c:v>Atsam2</c:v>
                </c:pt>
              </c:strCache>
            </c:strRef>
          </c:cat>
          <c:val>
            <c:numRef>
              <c:f>加起来!$M$85:$N$85</c:f>
              <c:numCache>
                <c:formatCode>General</c:formatCode>
                <c:ptCount val="2"/>
                <c:pt idx="0">
                  <c:v>5.84791666666667</c:v>
                </c:pt>
                <c:pt idx="1">
                  <c:v>5.19880952380952</c:v>
                </c:pt>
              </c:numCache>
            </c:numRef>
          </c:val>
        </c:ser>
        <c:ser>
          <c:idx val="3"/>
          <c:order val="3"/>
          <c:tx>
            <c:strRef>
              <c:f>Sheet1!$W$41</c:f>
              <c:strCache>
                <c:ptCount val="1"/>
                <c:pt idx="0">
                  <c:v>NaCl+PMO</c:v>
                </c:pt>
              </c:strCache>
            </c:strRef>
          </c:tx>
          <c:spPr>
            <a:gradFill>
              <a:gsLst>
                <a:gs pos="0">
                  <a:srgbClr val="7030A0"/>
                </a:gs>
                <a:gs pos="83000">
                  <a:srgbClr val="7030A0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1"/>
            <c:plus>
              <c:numRef>
                <c:f>加起来!$M$91:$N$91</c:f>
                <c:numCache>
                  <c:formatCode>General</c:formatCode>
                  <c:ptCount val="2"/>
                  <c:pt idx="0">
                    <c:v>0.0709857304174755</c:v>
                  </c:pt>
                  <c:pt idx="1">
                    <c:v>0.0535037785673841</c:v>
                  </c:pt>
                </c:numCache>
              </c:numRef>
            </c:plus>
            <c:minus>
              <c:numRef>
                <c:f>加起来!$M$91:$N$91</c:f>
                <c:numCache>
                  <c:formatCode>General</c:formatCode>
                  <c:ptCount val="2"/>
                  <c:pt idx="0">
                    <c:v>0.0709857304174755</c:v>
                  </c:pt>
                  <c:pt idx="1">
                    <c:v>0.0535037785673841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加起来!$M$82:$N$82</c:f>
              <c:strCache>
                <c:ptCount val="2"/>
                <c:pt idx="0">
                  <c:v>Col</c:v>
                </c:pt>
                <c:pt idx="1">
                  <c:v>Atsam2</c:v>
                </c:pt>
              </c:strCache>
            </c:strRef>
          </c:cat>
          <c:val>
            <c:numRef>
              <c:f>加起来!$M$86:$N$86</c:f>
              <c:numCache>
                <c:formatCode>General</c:formatCode>
                <c:ptCount val="2"/>
                <c:pt idx="0">
                  <c:v>6.41875</c:v>
                </c:pt>
                <c:pt idx="1">
                  <c:v>5.29583333333333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overlap val="-28"/>
        <c:axId val="784108186"/>
        <c:axId val="74661455"/>
      </c:barChart>
      <c:catAx>
        <c:axId val="78410818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74661455"/>
        <c:crosses val="autoZero"/>
        <c:auto val="1"/>
        <c:lblAlgn val="ctr"/>
        <c:lblOffset val="100"/>
        <c:noMultiLvlLbl val="0"/>
      </c:catAx>
      <c:valAx>
        <c:axId val="74661455"/>
        <c:scaling>
          <c:orientation val="minMax"/>
          <c:max val="12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784108186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chemeClr val="tx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ayout>
        <c:manualLayout>
          <c:xMode val="edge"/>
          <c:yMode val="edge"/>
          <c:x val="0.230683090705487"/>
          <c:y val="0.0319444444444444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800" b="1" i="0" u="none" strike="noStrike" kern="1200" baseline="0">
              <a:solidFill>
                <a:schemeClr val="tx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b="1">
          <a:solidFill>
            <a:schemeClr val="tx1"/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135128398971"/>
          <c:y val="0.052918247097892"/>
          <c:w val="0.763869134239436"/>
          <c:h val="0.79200976489845"/>
        </c:manualLayout>
      </c:layout>
      <c:lineChart>
        <c:grouping val="standard"/>
        <c:varyColors val="0"/>
        <c:ser>
          <c:idx val="1"/>
          <c:order val="1"/>
          <c:tx>
            <c:strRef>
              <c:f>Mn!$C$1</c:f>
              <c:strCache>
                <c:ptCount val="1"/>
                <c:pt idx="0">
                  <c:v>Raw data</c:v>
                </c:pt>
              </c:strCache>
            </c:strRef>
          </c:tx>
          <c:spPr>
            <a:ln w="19050" cap="rnd">
              <a:solidFill>
                <a:srgbClr val="EE7F3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Mn!$A$2:$A$282</c:f>
              <c:numCache>
                <c:formatCode>General</c:formatCode>
                <c:ptCount val="281"/>
                <c:pt idx="0">
                  <c:v>660.48</c:v>
                </c:pt>
                <c:pt idx="1">
                  <c:v>660.38</c:v>
                </c:pt>
                <c:pt idx="2">
                  <c:v>660.28</c:v>
                </c:pt>
                <c:pt idx="3">
                  <c:v>660.18</c:v>
                </c:pt>
                <c:pt idx="4">
                  <c:v>660.08</c:v>
                </c:pt>
                <c:pt idx="5">
                  <c:v>659.98</c:v>
                </c:pt>
                <c:pt idx="6">
                  <c:v>659.88</c:v>
                </c:pt>
                <c:pt idx="7">
                  <c:v>659.78</c:v>
                </c:pt>
                <c:pt idx="8">
                  <c:v>659.68</c:v>
                </c:pt>
                <c:pt idx="9">
                  <c:v>659.58</c:v>
                </c:pt>
                <c:pt idx="10">
                  <c:v>659.48</c:v>
                </c:pt>
                <c:pt idx="11">
                  <c:v>659.38</c:v>
                </c:pt>
                <c:pt idx="12">
                  <c:v>659.28</c:v>
                </c:pt>
                <c:pt idx="13">
                  <c:v>659.18</c:v>
                </c:pt>
                <c:pt idx="14">
                  <c:v>659.08</c:v>
                </c:pt>
                <c:pt idx="15">
                  <c:v>658.98</c:v>
                </c:pt>
                <c:pt idx="16">
                  <c:v>658.88</c:v>
                </c:pt>
                <c:pt idx="17">
                  <c:v>658.78</c:v>
                </c:pt>
                <c:pt idx="18">
                  <c:v>658.68</c:v>
                </c:pt>
                <c:pt idx="19">
                  <c:v>658.58</c:v>
                </c:pt>
                <c:pt idx="20">
                  <c:v>658.48</c:v>
                </c:pt>
                <c:pt idx="21">
                  <c:v>658.38</c:v>
                </c:pt>
                <c:pt idx="22">
                  <c:v>658.28</c:v>
                </c:pt>
                <c:pt idx="23">
                  <c:v>658.18</c:v>
                </c:pt>
                <c:pt idx="24">
                  <c:v>658.08</c:v>
                </c:pt>
                <c:pt idx="25">
                  <c:v>657.98</c:v>
                </c:pt>
                <c:pt idx="26">
                  <c:v>657.88</c:v>
                </c:pt>
                <c:pt idx="27">
                  <c:v>657.78</c:v>
                </c:pt>
                <c:pt idx="28">
                  <c:v>657.68</c:v>
                </c:pt>
                <c:pt idx="29">
                  <c:v>657.58</c:v>
                </c:pt>
                <c:pt idx="30">
                  <c:v>657.48</c:v>
                </c:pt>
                <c:pt idx="31">
                  <c:v>657.38</c:v>
                </c:pt>
                <c:pt idx="32">
                  <c:v>657.28</c:v>
                </c:pt>
                <c:pt idx="33">
                  <c:v>657.18</c:v>
                </c:pt>
                <c:pt idx="34">
                  <c:v>657.08</c:v>
                </c:pt>
                <c:pt idx="35">
                  <c:v>656.98</c:v>
                </c:pt>
                <c:pt idx="36">
                  <c:v>656.88</c:v>
                </c:pt>
                <c:pt idx="37">
                  <c:v>656.78</c:v>
                </c:pt>
                <c:pt idx="38">
                  <c:v>656.68</c:v>
                </c:pt>
                <c:pt idx="39">
                  <c:v>656.58</c:v>
                </c:pt>
                <c:pt idx="40">
                  <c:v>656.48</c:v>
                </c:pt>
                <c:pt idx="41">
                  <c:v>656.38</c:v>
                </c:pt>
                <c:pt idx="42">
                  <c:v>656.28</c:v>
                </c:pt>
                <c:pt idx="43">
                  <c:v>656.18</c:v>
                </c:pt>
                <c:pt idx="44">
                  <c:v>656.08</c:v>
                </c:pt>
                <c:pt idx="45">
                  <c:v>655.98</c:v>
                </c:pt>
                <c:pt idx="46">
                  <c:v>655.88</c:v>
                </c:pt>
                <c:pt idx="47">
                  <c:v>655.78</c:v>
                </c:pt>
                <c:pt idx="48">
                  <c:v>655.68</c:v>
                </c:pt>
                <c:pt idx="49">
                  <c:v>655.58</c:v>
                </c:pt>
                <c:pt idx="50">
                  <c:v>655.48</c:v>
                </c:pt>
                <c:pt idx="51">
                  <c:v>655.38</c:v>
                </c:pt>
                <c:pt idx="52">
                  <c:v>655.28</c:v>
                </c:pt>
                <c:pt idx="53">
                  <c:v>655.18</c:v>
                </c:pt>
                <c:pt idx="54">
                  <c:v>655.08</c:v>
                </c:pt>
                <c:pt idx="55">
                  <c:v>654.98</c:v>
                </c:pt>
                <c:pt idx="56">
                  <c:v>654.88</c:v>
                </c:pt>
                <c:pt idx="57">
                  <c:v>654.78</c:v>
                </c:pt>
                <c:pt idx="58">
                  <c:v>654.68</c:v>
                </c:pt>
                <c:pt idx="59">
                  <c:v>654.58</c:v>
                </c:pt>
                <c:pt idx="60">
                  <c:v>654.48</c:v>
                </c:pt>
                <c:pt idx="61">
                  <c:v>654.38</c:v>
                </c:pt>
                <c:pt idx="62">
                  <c:v>654.28</c:v>
                </c:pt>
                <c:pt idx="63">
                  <c:v>654.18</c:v>
                </c:pt>
                <c:pt idx="64">
                  <c:v>654.08</c:v>
                </c:pt>
                <c:pt idx="65">
                  <c:v>653.98</c:v>
                </c:pt>
                <c:pt idx="66">
                  <c:v>653.88</c:v>
                </c:pt>
                <c:pt idx="67">
                  <c:v>653.78</c:v>
                </c:pt>
                <c:pt idx="68">
                  <c:v>653.68</c:v>
                </c:pt>
                <c:pt idx="69">
                  <c:v>653.58</c:v>
                </c:pt>
                <c:pt idx="70">
                  <c:v>653.48</c:v>
                </c:pt>
                <c:pt idx="71">
                  <c:v>653.38</c:v>
                </c:pt>
                <c:pt idx="72">
                  <c:v>653.28</c:v>
                </c:pt>
                <c:pt idx="73">
                  <c:v>653.18</c:v>
                </c:pt>
                <c:pt idx="74">
                  <c:v>653.08</c:v>
                </c:pt>
                <c:pt idx="75">
                  <c:v>652.98</c:v>
                </c:pt>
                <c:pt idx="76">
                  <c:v>652.88</c:v>
                </c:pt>
                <c:pt idx="77">
                  <c:v>652.78</c:v>
                </c:pt>
                <c:pt idx="78">
                  <c:v>652.68</c:v>
                </c:pt>
                <c:pt idx="79">
                  <c:v>652.58</c:v>
                </c:pt>
                <c:pt idx="80">
                  <c:v>652.48</c:v>
                </c:pt>
                <c:pt idx="81">
                  <c:v>652.38</c:v>
                </c:pt>
                <c:pt idx="82">
                  <c:v>652.28</c:v>
                </c:pt>
                <c:pt idx="83">
                  <c:v>652.18</c:v>
                </c:pt>
                <c:pt idx="84">
                  <c:v>652.08</c:v>
                </c:pt>
                <c:pt idx="85">
                  <c:v>651.98</c:v>
                </c:pt>
                <c:pt idx="86">
                  <c:v>651.88</c:v>
                </c:pt>
                <c:pt idx="87">
                  <c:v>651.78</c:v>
                </c:pt>
                <c:pt idx="88">
                  <c:v>651.68</c:v>
                </c:pt>
                <c:pt idx="89">
                  <c:v>651.58</c:v>
                </c:pt>
                <c:pt idx="90">
                  <c:v>651.48</c:v>
                </c:pt>
                <c:pt idx="91">
                  <c:v>651.38</c:v>
                </c:pt>
                <c:pt idx="92">
                  <c:v>651.28</c:v>
                </c:pt>
                <c:pt idx="93">
                  <c:v>651.18</c:v>
                </c:pt>
                <c:pt idx="94">
                  <c:v>651.08</c:v>
                </c:pt>
                <c:pt idx="95">
                  <c:v>650.98</c:v>
                </c:pt>
                <c:pt idx="96">
                  <c:v>650.88</c:v>
                </c:pt>
                <c:pt idx="97">
                  <c:v>650.78</c:v>
                </c:pt>
                <c:pt idx="98">
                  <c:v>650.68</c:v>
                </c:pt>
                <c:pt idx="99">
                  <c:v>650.58</c:v>
                </c:pt>
                <c:pt idx="100">
                  <c:v>650.48</c:v>
                </c:pt>
                <c:pt idx="101">
                  <c:v>650.38</c:v>
                </c:pt>
                <c:pt idx="102">
                  <c:v>650.28</c:v>
                </c:pt>
                <c:pt idx="103">
                  <c:v>650.18</c:v>
                </c:pt>
                <c:pt idx="104">
                  <c:v>650.08</c:v>
                </c:pt>
                <c:pt idx="105">
                  <c:v>649.98</c:v>
                </c:pt>
                <c:pt idx="106">
                  <c:v>649.88</c:v>
                </c:pt>
                <c:pt idx="107">
                  <c:v>649.78</c:v>
                </c:pt>
                <c:pt idx="108">
                  <c:v>649.68</c:v>
                </c:pt>
                <c:pt idx="109">
                  <c:v>649.58</c:v>
                </c:pt>
                <c:pt idx="110">
                  <c:v>649.48</c:v>
                </c:pt>
                <c:pt idx="111">
                  <c:v>649.38</c:v>
                </c:pt>
                <c:pt idx="112">
                  <c:v>649.28</c:v>
                </c:pt>
                <c:pt idx="113">
                  <c:v>649.18</c:v>
                </c:pt>
                <c:pt idx="114">
                  <c:v>649.08</c:v>
                </c:pt>
                <c:pt idx="115">
                  <c:v>648.98</c:v>
                </c:pt>
                <c:pt idx="116">
                  <c:v>648.88</c:v>
                </c:pt>
                <c:pt idx="117">
                  <c:v>648.78</c:v>
                </c:pt>
                <c:pt idx="118">
                  <c:v>648.68</c:v>
                </c:pt>
                <c:pt idx="119">
                  <c:v>648.58</c:v>
                </c:pt>
                <c:pt idx="120">
                  <c:v>648.48</c:v>
                </c:pt>
                <c:pt idx="121">
                  <c:v>648.38</c:v>
                </c:pt>
                <c:pt idx="122">
                  <c:v>648.28</c:v>
                </c:pt>
                <c:pt idx="123">
                  <c:v>648.18</c:v>
                </c:pt>
                <c:pt idx="124">
                  <c:v>648.08</c:v>
                </c:pt>
                <c:pt idx="125">
                  <c:v>647.98</c:v>
                </c:pt>
                <c:pt idx="126">
                  <c:v>647.88</c:v>
                </c:pt>
                <c:pt idx="127">
                  <c:v>647.78</c:v>
                </c:pt>
                <c:pt idx="128">
                  <c:v>647.68</c:v>
                </c:pt>
                <c:pt idx="129">
                  <c:v>647.58</c:v>
                </c:pt>
                <c:pt idx="130">
                  <c:v>647.48</c:v>
                </c:pt>
                <c:pt idx="131">
                  <c:v>647.38</c:v>
                </c:pt>
                <c:pt idx="132">
                  <c:v>647.28</c:v>
                </c:pt>
                <c:pt idx="133">
                  <c:v>647.18</c:v>
                </c:pt>
                <c:pt idx="134">
                  <c:v>647.08</c:v>
                </c:pt>
                <c:pt idx="135">
                  <c:v>646.98</c:v>
                </c:pt>
                <c:pt idx="136">
                  <c:v>646.88</c:v>
                </c:pt>
                <c:pt idx="137">
                  <c:v>646.78</c:v>
                </c:pt>
                <c:pt idx="138">
                  <c:v>646.68</c:v>
                </c:pt>
                <c:pt idx="139">
                  <c:v>646.58</c:v>
                </c:pt>
                <c:pt idx="140">
                  <c:v>646.48</c:v>
                </c:pt>
                <c:pt idx="141">
                  <c:v>646.38</c:v>
                </c:pt>
                <c:pt idx="142">
                  <c:v>646.28</c:v>
                </c:pt>
                <c:pt idx="143">
                  <c:v>646.18</c:v>
                </c:pt>
                <c:pt idx="144">
                  <c:v>646.08</c:v>
                </c:pt>
                <c:pt idx="145">
                  <c:v>645.98</c:v>
                </c:pt>
                <c:pt idx="146">
                  <c:v>645.88</c:v>
                </c:pt>
                <c:pt idx="147">
                  <c:v>645.78</c:v>
                </c:pt>
                <c:pt idx="148">
                  <c:v>645.68</c:v>
                </c:pt>
                <c:pt idx="149">
                  <c:v>645.58</c:v>
                </c:pt>
                <c:pt idx="150">
                  <c:v>645.48</c:v>
                </c:pt>
                <c:pt idx="151">
                  <c:v>645.38</c:v>
                </c:pt>
                <c:pt idx="152">
                  <c:v>645.28</c:v>
                </c:pt>
                <c:pt idx="153">
                  <c:v>645.18</c:v>
                </c:pt>
                <c:pt idx="154">
                  <c:v>645.08</c:v>
                </c:pt>
                <c:pt idx="155">
                  <c:v>644.98</c:v>
                </c:pt>
                <c:pt idx="156">
                  <c:v>644.88</c:v>
                </c:pt>
                <c:pt idx="157">
                  <c:v>644.78</c:v>
                </c:pt>
                <c:pt idx="158">
                  <c:v>644.68</c:v>
                </c:pt>
                <c:pt idx="159">
                  <c:v>644.58</c:v>
                </c:pt>
                <c:pt idx="160">
                  <c:v>644.48</c:v>
                </c:pt>
                <c:pt idx="161">
                  <c:v>644.38</c:v>
                </c:pt>
                <c:pt idx="162">
                  <c:v>644.28</c:v>
                </c:pt>
                <c:pt idx="163">
                  <c:v>644.18</c:v>
                </c:pt>
                <c:pt idx="164">
                  <c:v>644.08</c:v>
                </c:pt>
                <c:pt idx="165">
                  <c:v>643.98</c:v>
                </c:pt>
                <c:pt idx="166">
                  <c:v>643.88</c:v>
                </c:pt>
                <c:pt idx="167">
                  <c:v>643.78</c:v>
                </c:pt>
                <c:pt idx="168">
                  <c:v>643.68</c:v>
                </c:pt>
                <c:pt idx="169">
                  <c:v>643.58</c:v>
                </c:pt>
                <c:pt idx="170">
                  <c:v>643.48</c:v>
                </c:pt>
                <c:pt idx="171">
                  <c:v>643.38</c:v>
                </c:pt>
                <c:pt idx="172">
                  <c:v>643.28</c:v>
                </c:pt>
                <c:pt idx="173">
                  <c:v>643.18</c:v>
                </c:pt>
                <c:pt idx="174">
                  <c:v>643.08</c:v>
                </c:pt>
                <c:pt idx="175">
                  <c:v>642.98</c:v>
                </c:pt>
                <c:pt idx="176">
                  <c:v>642.88</c:v>
                </c:pt>
                <c:pt idx="177">
                  <c:v>642.78</c:v>
                </c:pt>
                <c:pt idx="178">
                  <c:v>642.68</c:v>
                </c:pt>
                <c:pt idx="179">
                  <c:v>642.58</c:v>
                </c:pt>
                <c:pt idx="180">
                  <c:v>642.48</c:v>
                </c:pt>
                <c:pt idx="181">
                  <c:v>642.38</c:v>
                </c:pt>
                <c:pt idx="182">
                  <c:v>642.28</c:v>
                </c:pt>
                <c:pt idx="183">
                  <c:v>642.18</c:v>
                </c:pt>
                <c:pt idx="184">
                  <c:v>642.08</c:v>
                </c:pt>
                <c:pt idx="185">
                  <c:v>641.98</c:v>
                </c:pt>
                <c:pt idx="186">
                  <c:v>641.88</c:v>
                </c:pt>
                <c:pt idx="187">
                  <c:v>641.78</c:v>
                </c:pt>
                <c:pt idx="188">
                  <c:v>641.68</c:v>
                </c:pt>
                <c:pt idx="189">
                  <c:v>641.58</c:v>
                </c:pt>
                <c:pt idx="190">
                  <c:v>641.48</c:v>
                </c:pt>
                <c:pt idx="191">
                  <c:v>641.38</c:v>
                </c:pt>
                <c:pt idx="192">
                  <c:v>641.28</c:v>
                </c:pt>
                <c:pt idx="193">
                  <c:v>641.18</c:v>
                </c:pt>
                <c:pt idx="194">
                  <c:v>641.08</c:v>
                </c:pt>
                <c:pt idx="195">
                  <c:v>640.98</c:v>
                </c:pt>
                <c:pt idx="196">
                  <c:v>640.88</c:v>
                </c:pt>
                <c:pt idx="197">
                  <c:v>640.78</c:v>
                </c:pt>
                <c:pt idx="198">
                  <c:v>640.68</c:v>
                </c:pt>
                <c:pt idx="199">
                  <c:v>640.58</c:v>
                </c:pt>
                <c:pt idx="200">
                  <c:v>640.48</c:v>
                </c:pt>
                <c:pt idx="201">
                  <c:v>640.38</c:v>
                </c:pt>
                <c:pt idx="202">
                  <c:v>640.28</c:v>
                </c:pt>
                <c:pt idx="203">
                  <c:v>640.18</c:v>
                </c:pt>
                <c:pt idx="204">
                  <c:v>640.08</c:v>
                </c:pt>
                <c:pt idx="205">
                  <c:v>639.98</c:v>
                </c:pt>
                <c:pt idx="206">
                  <c:v>639.88</c:v>
                </c:pt>
                <c:pt idx="207">
                  <c:v>639.78</c:v>
                </c:pt>
                <c:pt idx="208">
                  <c:v>639.68</c:v>
                </c:pt>
                <c:pt idx="209">
                  <c:v>639.58</c:v>
                </c:pt>
                <c:pt idx="210">
                  <c:v>639.48</c:v>
                </c:pt>
                <c:pt idx="211">
                  <c:v>639.38</c:v>
                </c:pt>
                <c:pt idx="212">
                  <c:v>639.28</c:v>
                </c:pt>
                <c:pt idx="213">
                  <c:v>639.18</c:v>
                </c:pt>
                <c:pt idx="214">
                  <c:v>639.08</c:v>
                </c:pt>
                <c:pt idx="215">
                  <c:v>638.98</c:v>
                </c:pt>
                <c:pt idx="216">
                  <c:v>638.88</c:v>
                </c:pt>
                <c:pt idx="217">
                  <c:v>638.78</c:v>
                </c:pt>
                <c:pt idx="218">
                  <c:v>638.68</c:v>
                </c:pt>
                <c:pt idx="219">
                  <c:v>638.58</c:v>
                </c:pt>
                <c:pt idx="220">
                  <c:v>638.48</c:v>
                </c:pt>
                <c:pt idx="221">
                  <c:v>638.38</c:v>
                </c:pt>
                <c:pt idx="222">
                  <c:v>638.28</c:v>
                </c:pt>
                <c:pt idx="223">
                  <c:v>638.18</c:v>
                </c:pt>
                <c:pt idx="224">
                  <c:v>638.08</c:v>
                </c:pt>
                <c:pt idx="225">
                  <c:v>637.98</c:v>
                </c:pt>
                <c:pt idx="226">
                  <c:v>637.88</c:v>
                </c:pt>
                <c:pt idx="227">
                  <c:v>637.78</c:v>
                </c:pt>
                <c:pt idx="228">
                  <c:v>637.68</c:v>
                </c:pt>
                <c:pt idx="229">
                  <c:v>637.58</c:v>
                </c:pt>
                <c:pt idx="230">
                  <c:v>637.48</c:v>
                </c:pt>
                <c:pt idx="231">
                  <c:v>637.38</c:v>
                </c:pt>
                <c:pt idx="232">
                  <c:v>637.28</c:v>
                </c:pt>
                <c:pt idx="233">
                  <c:v>637.18</c:v>
                </c:pt>
                <c:pt idx="234">
                  <c:v>637.08</c:v>
                </c:pt>
                <c:pt idx="235">
                  <c:v>636.98</c:v>
                </c:pt>
                <c:pt idx="236">
                  <c:v>636.88</c:v>
                </c:pt>
                <c:pt idx="237">
                  <c:v>636.78</c:v>
                </c:pt>
                <c:pt idx="238">
                  <c:v>636.68</c:v>
                </c:pt>
                <c:pt idx="239">
                  <c:v>636.58</c:v>
                </c:pt>
                <c:pt idx="240">
                  <c:v>636.48</c:v>
                </c:pt>
                <c:pt idx="241">
                  <c:v>636.38</c:v>
                </c:pt>
                <c:pt idx="242">
                  <c:v>636.28</c:v>
                </c:pt>
                <c:pt idx="243">
                  <c:v>636.18</c:v>
                </c:pt>
                <c:pt idx="244">
                  <c:v>636.08</c:v>
                </c:pt>
                <c:pt idx="245">
                  <c:v>635.98</c:v>
                </c:pt>
                <c:pt idx="246">
                  <c:v>635.88</c:v>
                </c:pt>
                <c:pt idx="247">
                  <c:v>635.78</c:v>
                </c:pt>
                <c:pt idx="248">
                  <c:v>635.68</c:v>
                </c:pt>
                <c:pt idx="249">
                  <c:v>635.58</c:v>
                </c:pt>
                <c:pt idx="250">
                  <c:v>635.48</c:v>
                </c:pt>
                <c:pt idx="251">
                  <c:v>635.38</c:v>
                </c:pt>
                <c:pt idx="252">
                  <c:v>635.28</c:v>
                </c:pt>
                <c:pt idx="253">
                  <c:v>635.18</c:v>
                </c:pt>
                <c:pt idx="254">
                  <c:v>635.08</c:v>
                </c:pt>
                <c:pt idx="255">
                  <c:v>634.98</c:v>
                </c:pt>
                <c:pt idx="256">
                  <c:v>634.88</c:v>
                </c:pt>
                <c:pt idx="257">
                  <c:v>634.78</c:v>
                </c:pt>
                <c:pt idx="258">
                  <c:v>634.68</c:v>
                </c:pt>
                <c:pt idx="259">
                  <c:v>634.58</c:v>
                </c:pt>
                <c:pt idx="260">
                  <c:v>634.48</c:v>
                </c:pt>
                <c:pt idx="261">
                  <c:v>634.38</c:v>
                </c:pt>
                <c:pt idx="262">
                  <c:v>634.28</c:v>
                </c:pt>
                <c:pt idx="263">
                  <c:v>634.18</c:v>
                </c:pt>
                <c:pt idx="264">
                  <c:v>634.08</c:v>
                </c:pt>
                <c:pt idx="265">
                  <c:v>633.98</c:v>
                </c:pt>
                <c:pt idx="266">
                  <c:v>633.88</c:v>
                </c:pt>
                <c:pt idx="267">
                  <c:v>633.78</c:v>
                </c:pt>
                <c:pt idx="268">
                  <c:v>633.68</c:v>
                </c:pt>
                <c:pt idx="269">
                  <c:v>633.58</c:v>
                </c:pt>
                <c:pt idx="270">
                  <c:v>633.48</c:v>
                </c:pt>
                <c:pt idx="271">
                  <c:v>633.38</c:v>
                </c:pt>
                <c:pt idx="272">
                  <c:v>633.28</c:v>
                </c:pt>
                <c:pt idx="273">
                  <c:v>633.18</c:v>
                </c:pt>
                <c:pt idx="274">
                  <c:v>633.08</c:v>
                </c:pt>
                <c:pt idx="275">
                  <c:v>632.98</c:v>
                </c:pt>
                <c:pt idx="276">
                  <c:v>632.88</c:v>
                </c:pt>
                <c:pt idx="277">
                  <c:v>632.78</c:v>
                </c:pt>
                <c:pt idx="278">
                  <c:v>632.68</c:v>
                </c:pt>
                <c:pt idx="279">
                  <c:v>632.58</c:v>
                </c:pt>
                <c:pt idx="280">
                  <c:v>632.48</c:v>
                </c:pt>
              </c:numCache>
            </c:numRef>
          </c:cat>
          <c:val>
            <c:numRef>
              <c:f>Mn!$C$2:$C$282</c:f>
              <c:numCache>
                <c:formatCode>General</c:formatCode>
                <c:ptCount val="281"/>
                <c:pt idx="0">
                  <c:v>23069.8</c:v>
                </c:pt>
                <c:pt idx="1">
                  <c:v>22726.6</c:v>
                </c:pt>
                <c:pt idx="2">
                  <c:v>22902.2</c:v>
                </c:pt>
                <c:pt idx="3">
                  <c:v>22726.5</c:v>
                </c:pt>
                <c:pt idx="4">
                  <c:v>22425.4</c:v>
                </c:pt>
                <c:pt idx="5">
                  <c:v>22849.2</c:v>
                </c:pt>
                <c:pt idx="6">
                  <c:v>23145.5</c:v>
                </c:pt>
                <c:pt idx="7">
                  <c:v>22651.4</c:v>
                </c:pt>
                <c:pt idx="8">
                  <c:v>23062</c:v>
                </c:pt>
                <c:pt idx="9">
                  <c:v>22819.2</c:v>
                </c:pt>
                <c:pt idx="10">
                  <c:v>22821</c:v>
                </c:pt>
                <c:pt idx="11">
                  <c:v>23024.3</c:v>
                </c:pt>
                <c:pt idx="12">
                  <c:v>22855.6</c:v>
                </c:pt>
                <c:pt idx="13">
                  <c:v>22974.7</c:v>
                </c:pt>
                <c:pt idx="14">
                  <c:v>22750.3</c:v>
                </c:pt>
                <c:pt idx="15">
                  <c:v>22785.4</c:v>
                </c:pt>
                <c:pt idx="16">
                  <c:v>22780.9</c:v>
                </c:pt>
                <c:pt idx="17">
                  <c:v>22766</c:v>
                </c:pt>
                <c:pt idx="18">
                  <c:v>23536.6</c:v>
                </c:pt>
                <c:pt idx="19">
                  <c:v>23560.7</c:v>
                </c:pt>
                <c:pt idx="20">
                  <c:v>22682.4</c:v>
                </c:pt>
                <c:pt idx="21">
                  <c:v>22833</c:v>
                </c:pt>
                <c:pt idx="22">
                  <c:v>23214.8</c:v>
                </c:pt>
                <c:pt idx="23">
                  <c:v>23323.6</c:v>
                </c:pt>
                <c:pt idx="24">
                  <c:v>23273.5</c:v>
                </c:pt>
                <c:pt idx="25">
                  <c:v>23093.2</c:v>
                </c:pt>
                <c:pt idx="26">
                  <c:v>23214.6</c:v>
                </c:pt>
                <c:pt idx="27">
                  <c:v>23472.6</c:v>
                </c:pt>
                <c:pt idx="28">
                  <c:v>23863.4</c:v>
                </c:pt>
                <c:pt idx="29">
                  <c:v>23400.8</c:v>
                </c:pt>
                <c:pt idx="30">
                  <c:v>23027.6</c:v>
                </c:pt>
                <c:pt idx="31">
                  <c:v>22977.7</c:v>
                </c:pt>
                <c:pt idx="32">
                  <c:v>22902.1</c:v>
                </c:pt>
                <c:pt idx="33">
                  <c:v>23295.6</c:v>
                </c:pt>
                <c:pt idx="34">
                  <c:v>23143.1</c:v>
                </c:pt>
                <c:pt idx="35">
                  <c:v>23281.8</c:v>
                </c:pt>
                <c:pt idx="36">
                  <c:v>22835.6</c:v>
                </c:pt>
                <c:pt idx="37">
                  <c:v>22872.5</c:v>
                </c:pt>
                <c:pt idx="38">
                  <c:v>23418.8</c:v>
                </c:pt>
                <c:pt idx="39">
                  <c:v>23512.1</c:v>
                </c:pt>
                <c:pt idx="40">
                  <c:v>23077.6</c:v>
                </c:pt>
                <c:pt idx="41">
                  <c:v>23494.3</c:v>
                </c:pt>
                <c:pt idx="42">
                  <c:v>23493.1</c:v>
                </c:pt>
                <c:pt idx="43">
                  <c:v>23558.4</c:v>
                </c:pt>
                <c:pt idx="44">
                  <c:v>23140.3</c:v>
                </c:pt>
                <c:pt idx="45">
                  <c:v>23754.5</c:v>
                </c:pt>
                <c:pt idx="46">
                  <c:v>23423.8</c:v>
                </c:pt>
                <c:pt idx="47">
                  <c:v>23408.9</c:v>
                </c:pt>
                <c:pt idx="48">
                  <c:v>23702</c:v>
                </c:pt>
                <c:pt idx="49">
                  <c:v>23659.2</c:v>
                </c:pt>
                <c:pt idx="50">
                  <c:v>23953.9</c:v>
                </c:pt>
                <c:pt idx="51">
                  <c:v>23914.4</c:v>
                </c:pt>
                <c:pt idx="52">
                  <c:v>24134.3</c:v>
                </c:pt>
                <c:pt idx="53">
                  <c:v>23996.9</c:v>
                </c:pt>
                <c:pt idx="54">
                  <c:v>24019.2</c:v>
                </c:pt>
                <c:pt idx="55">
                  <c:v>24355.8</c:v>
                </c:pt>
                <c:pt idx="56">
                  <c:v>24222.8</c:v>
                </c:pt>
                <c:pt idx="57">
                  <c:v>24886.1</c:v>
                </c:pt>
                <c:pt idx="58">
                  <c:v>25185.6</c:v>
                </c:pt>
                <c:pt idx="59">
                  <c:v>24381.9</c:v>
                </c:pt>
                <c:pt idx="60">
                  <c:v>24957.5</c:v>
                </c:pt>
                <c:pt idx="61">
                  <c:v>24784.1</c:v>
                </c:pt>
                <c:pt idx="62">
                  <c:v>25038.5</c:v>
                </c:pt>
                <c:pt idx="63">
                  <c:v>25036.9</c:v>
                </c:pt>
                <c:pt idx="64">
                  <c:v>24850</c:v>
                </c:pt>
                <c:pt idx="65">
                  <c:v>24720.9</c:v>
                </c:pt>
                <c:pt idx="66">
                  <c:v>24926.8</c:v>
                </c:pt>
                <c:pt idx="67">
                  <c:v>24880.5</c:v>
                </c:pt>
                <c:pt idx="68">
                  <c:v>25072.2</c:v>
                </c:pt>
                <c:pt idx="69">
                  <c:v>24661.5</c:v>
                </c:pt>
                <c:pt idx="70">
                  <c:v>24276.2</c:v>
                </c:pt>
                <c:pt idx="71">
                  <c:v>24781.6</c:v>
                </c:pt>
                <c:pt idx="72">
                  <c:v>24679.7</c:v>
                </c:pt>
                <c:pt idx="73">
                  <c:v>24584</c:v>
                </c:pt>
                <c:pt idx="74">
                  <c:v>24343.1</c:v>
                </c:pt>
                <c:pt idx="75">
                  <c:v>23668.7</c:v>
                </c:pt>
                <c:pt idx="76">
                  <c:v>23495.7</c:v>
                </c:pt>
                <c:pt idx="77">
                  <c:v>23479.3</c:v>
                </c:pt>
                <c:pt idx="78">
                  <c:v>23812.5</c:v>
                </c:pt>
                <c:pt idx="79">
                  <c:v>23720</c:v>
                </c:pt>
                <c:pt idx="80">
                  <c:v>23842.5</c:v>
                </c:pt>
                <c:pt idx="81">
                  <c:v>23669.5</c:v>
                </c:pt>
                <c:pt idx="82">
                  <c:v>23324.8</c:v>
                </c:pt>
                <c:pt idx="83">
                  <c:v>23050.5</c:v>
                </c:pt>
                <c:pt idx="84">
                  <c:v>22767.2</c:v>
                </c:pt>
                <c:pt idx="85">
                  <c:v>22928.8</c:v>
                </c:pt>
                <c:pt idx="86">
                  <c:v>22837.5</c:v>
                </c:pt>
                <c:pt idx="87">
                  <c:v>22745.3</c:v>
                </c:pt>
                <c:pt idx="88">
                  <c:v>22705.1</c:v>
                </c:pt>
                <c:pt idx="89">
                  <c:v>22945.2</c:v>
                </c:pt>
                <c:pt idx="90">
                  <c:v>22700.1</c:v>
                </c:pt>
                <c:pt idx="91">
                  <c:v>22612.1</c:v>
                </c:pt>
                <c:pt idx="92">
                  <c:v>22504.3</c:v>
                </c:pt>
                <c:pt idx="93">
                  <c:v>22401</c:v>
                </c:pt>
                <c:pt idx="94">
                  <c:v>22398.5</c:v>
                </c:pt>
                <c:pt idx="95">
                  <c:v>22050</c:v>
                </c:pt>
                <c:pt idx="96">
                  <c:v>22179.8</c:v>
                </c:pt>
                <c:pt idx="97">
                  <c:v>22162.6</c:v>
                </c:pt>
                <c:pt idx="98">
                  <c:v>22161.6</c:v>
                </c:pt>
                <c:pt idx="99">
                  <c:v>22005.4</c:v>
                </c:pt>
                <c:pt idx="100">
                  <c:v>22311.4</c:v>
                </c:pt>
                <c:pt idx="101">
                  <c:v>22382.9</c:v>
                </c:pt>
                <c:pt idx="102">
                  <c:v>22201.2</c:v>
                </c:pt>
                <c:pt idx="103">
                  <c:v>21448.1</c:v>
                </c:pt>
                <c:pt idx="104">
                  <c:v>21856.3</c:v>
                </c:pt>
                <c:pt idx="105">
                  <c:v>22205.1</c:v>
                </c:pt>
                <c:pt idx="106">
                  <c:v>21983.9</c:v>
                </c:pt>
                <c:pt idx="107">
                  <c:v>22027.9</c:v>
                </c:pt>
                <c:pt idx="108">
                  <c:v>22495.6</c:v>
                </c:pt>
                <c:pt idx="109">
                  <c:v>22209.8</c:v>
                </c:pt>
                <c:pt idx="110">
                  <c:v>22109.3</c:v>
                </c:pt>
                <c:pt idx="111">
                  <c:v>21846.8</c:v>
                </c:pt>
                <c:pt idx="112">
                  <c:v>22358.7</c:v>
                </c:pt>
                <c:pt idx="113">
                  <c:v>21771</c:v>
                </c:pt>
                <c:pt idx="114">
                  <c:v>21886.9</c:v>
                </c:pt>
                <c:pt idx="115">
                  <c:v>22137</c:v>
                </c:pt>
                <c:pt idx="116">
                  <c:v>21844.8</c:v>
                </c:pt>
                <c:pt idx="117">
                  <c:v>22375</c:v>
                </c:pt>
                <c:pt idx="118">
                  <c:v>22338.3</c:v>
                </c:pt>
                <c:pt idx="119">
                  <c:v>21936.6</c:v>
                </c:pt>
                <c:pt idx="120">
                  <c:v>22104.6</c:v>
                </c:pt>
                <c:pt idx="121">
                  <c:v>22192.6</c:v>
                </c:pt>
                <c:pt idx="122">
                  <c:v>22425.8</c:v>
                </c:pt>
                <c:pt idx="123">
                  <c:v>22076.2</c:v>
                </c:pt>
                <c:pt idx="124">
                  <c:v>22125.8</c:v>
                </c:pt>
                <c:pt idx="125">
                  <c:v>22300.5</c:v>
                </c:pt>
                <c:pt idx="126">
                  <c:v>22478.1</c:v>
                </c:pt>
                <c:pt idx="127">
                  <c:v>21853.5</c:v>
                </c:pt>
                <c:pt idx="128">
                  <c:v>22315.4</c:v>
                </c:pt>
                <c:pt idx="129">
                  <c:v>22193.5</c:v>
                </c:pt>
                <c:pt idx="130">
                  <c:v>21999.9</c:v>
                </c:pt>
                <c:pt idx="131">
                  <c:v>22293.8</c:v>
                </c:pt>
                <c:pt idx="132">
                  <c:v>22328.3</c:v>
                </c:pt>
                <c:pt idx="133">
                  <c:v>22177.3</c:v>
                </c:pt>
                <c:pt idx="134">
                  <c:v>22327.8</c:v>
                </c:pt>
                <c:pt idx="135">
                  <c:v>22213.7</c:v>
                </c:pt>
                <c:pt idx="136">
                  <c:v>22523.5</c:v>
                </c:pt>
                <c:pt idx="137">
                  <c:v>22602.4</c:v>
                </c:pt>
                <c:pt idx="138">
                  <c:v>21865.4</c:v>
                </c:pt>
                <c:pt idx="139">
                  <c:v>22396.1</c:v>
                </c:pt>
                <c:pt idx="140">
                  <c:v>22055.9</c:v>
                </c:pt>
                <c:pt idx="141">
                  <c:v>22674</c:v>
                </c:pt>
                <c:pt idx="142">
                  <c:v>22448.8</c:v>
                </c:pt>
                <c:pt idx="143">
                  <c:v>22177.1</c:v>
                </c:pt>
                <c:pt idx="144">
                  <c:v>22693.7</c:v>
                </c:pt>
                <c:pt idx="145">
                  <c:v>23023.2</c:v>
                </c:pt>
                <c:pt idx="146">
                  <c:v>22840.5</c:v>
                </c:pt>
                <c:pt idx="147">
                  <c:v>22109.7</c:v>
                </c:pt>
                <c:pt idx="148">
                  <c:v>22453</c:v>
                </c:pt>
                <c:pt idx="149">
                  <c:v>22403.2</c:v>
                </c:pt>
                <c:pt idx="150">
                  <c:v>22697.7</c:v>
                </c:pt>
                <c:pt idx="151">
                  <c:v>22893.3</c:v>
                </c:pt>
                <c:pt idx="152">
                  <c:v>22667</c:v>
                </c:pt>
                <c:pt idx="153">
                  <c:v>22773.3</c:v>
                </c:pt>
                <c:pt idx="154">
                  <c:v>22447.2</c:v>
                </c:pt>
                <c:pt idx="155">
                  <c:v>23148.1</c:v>
                </c:pt>
                <c:pt idx="156">
                  <c:v>23347.3</c:v>
                </c:pt>
                <c:pt idx="157">
                  <c:v>22612.2</c:v>
                </c:pt>
                <c:pt idx="158">
                  <c:v>23507.3</c:v>
                </c:pt>
                <c:pt idx="159">
                  <c:v>23139.9</c:v>
                </c:pt>
                <c:pt idx="160">
                  <c:v>23225.6</c:v>
                </c:pt>
                <c:pt idx="161">
                  <c:v>23520.2</c:v>
                </c:pt>
                <c:pt idx="162">
                  <c:v>23683.4</c:v>
                </c:pt>
                <c:pt idx="163">
                  <c:v>23695</c:v>
                </c:pt>
                <c:pt idx="164">
                  <c:v>24548.4</c:v>
                </c:pt>
                <c:pt idx="165">
                  <c:v>24263.7</c:v>
                </c:pt>
                <c:pt idx="166">
                  <c:v>24624.6</c:v>
                </c:pt>
                <c:pt idx="167">
                  <c:v>25120.4</c:v>
                </c:pt>
                <c:pt idx="168">
                  <c:v>25102.9</c:v>
                </c:pt>
                <c:pt idx="169">
                  <c:v>25239.5</c:v>
                </c:pt>
                <c:pt idx="170">
                  <c:v>25337.4</c:v>
                </c:pt>
                <c:pt idx="171">
                  <c:v>25284.7</c:v>
                </c:pt>
                <c:pt idx="172">
                  <c:v>25433.6</c:v>
                </c:pt>
                <c:pt idx="173">
                  <c:v>25893.7</c:v>
                </c:pt>
                <c:pt idx="174">
                  <c:v>25678.8</c:v>
                </c:pt>
                <c:pt idx="175">
                  <c:v>25969.7</c:v>
                </c:pt>
                <c:pt idx="176">
                  <c:v>26021.3</c:v>
                </c:pt>
                <c:pt idx="177">
                  <c:v>26023.5</c:v>
                </c:pt>
                <c:pt idx="178">
                  <c:v>26540.8</c:v>
                </c:pt>
                <c:pt idx="179">
                  <c:v>26296.8</c:v>
                </c:pt>
                <c:pt idx="180">
                  <c:v>27072</c:v>
                </c:pt>
                <c:pt idx="181">
                  <c:v>26903.4</c:v>
                </c:pt>
                <c:pt idx="182">
                  <c:v>27228.8</c:v>
                </c:pt>
                <c:pt idx="183">
                  <c:v>26884.3</c:v>
                </c:pt>
                <c:pt idx="184">
                  <c:v>26649.9</c:v>
                </c:pt>
                <c:pt idx="185">
                  <c:v>26164.4</c:v>
                </c:pt>
                <c:pt idx="186">
                  <c:v>26065.4</c:v>
                </c:pt>
                <c:pt idx="187">
                  <c:v>25808.6</c:v>
                </c:pt>
                <c:pt idx="188">
                  <c:v>25314.6</c:v>
                </c:pt>
                <c:pt idx="189">
                  <c:v>24793.9</c:v>
                </c:pt>
                <c:pt idx="190">
                  <c:v>24997</c:v>
                </c:pt>
                <c:pt idx="191">
                  <c:v>24156.7</c:v>
                </c:pt>
                <c:pt idx="192">
                  <c:v>24192.1</c:v>
                </c:pt>
                <c:pt idx="193">
                  <c:v>24101.8</c:v>
                </c:pt>
                <c:pt idx="194">
                  <c:v>23779.3</c:v>
                </c:pt>
                <c:pt idx="195">
                  <c:v>23837.1</c:v>
                </c:pt>
                <c:pt idx="196">
                  <c:v>23467.4</c:v>
                </c:pt>
                <c:pt idx="197">
                  <c:v>23465.5</c:v>
                </c:pt>
                <c:pt idx="198">
                  <c:v>23550.5</c:v>
                </c:pt>
                <c:pt idx="199">
                  <c:v>23210.5</c:v>
                </c:pt>
                <c:pt idx="200">
                  <c:v>22278.2</c:v>
                </c:pt>
                <c:pt idx="201">
                  <c:v>22218.5</c:v>
                </c:pt>
                <c:pt idx="202">
                  <c:v>22437.9</c:v>
                </c:pt>
                <c:pt idx="203">
                  <c:v>22359.9</c:v>
                </c:pt>
                <c:pt idx="204">
                  <c:v>21990</c:v>
                </c:pt>
                <c:pt idx="205">
                  <c:v>21763.3</c:v>
                </c:pt>
                <c:pt idx="206">
                  <c:v>21821.3</c:v>
                </c:pt>
                <c:pt idx="207">
                  <c:v>21298.1</c:v>
                </c:pt>
                <c:pt idx="208">
                  <c:v>21906.4</c:v>
                </c:pt>
                <c:pt idx="209">
                  <c:v>21256.4</c:v>
                </c:pt>
                <c:pt idx="210">
                  <c:v>21509.1</c:v>
                </c:pt>
                <c:pt idx="211">
                  <c:v>21354.1</c:v>
                </c:pt>
                <c:pt idx="212">
                  <c:v>21486.3</c:v>
                </c:pt>
                <c:pt idx="213">
                  <c:v>20991.3</c:v>
                </c:pt>
                <c:pt idx="214">
                  <c:v>20956.9</c:v>
                </c:pt>
                <c:pt idx="215">
                  <c:v>20949.9</c:v>
                </c:pt>
                <c:pt idx="216">
                  <c:v>21246.2</c:v>
                </c:pt>
                <c:pt idx="217">
                  <c:v>20631.9</c:v>
                </c:pt>
                <c:pt idx="218">
                  <c:v>21028</c:v>
                </c:pt>
                <c:pt idx="219">
                  <c:v>21347.4</c:v>
                </c:pt>
                <c:pt idx="220">
                  <c:v>21072.6</c:v>
                </c:pt>
                <c:pt idx="221">
                  <c:v>20808.6</c:v>
                </c:pt>
                <c:pt idx="222">
                  <c:v>20763.5</c:v>
                </c:pt>
                <c:pt idx="223">
                  <c:v>21346.3</c:v>
                </c:pt>
                <c:pt idx="224">
                  <c:v>21042.6</c:v>
                </c:pt>
                <c:pt idx="225">
                  <c:v>20951.5</c:v>
                </c:pt>
                <c:pt idx="226">
                  <c:v>21082.8</c:v>
                </c:pt>
                <c:pt idx="227">
                  <c:v>21095.7</c:v>
                </c:pt>
                <c:pt idx="228">
                  <c:v>20912.1</c:v>
                </c:pt>
                <c:pt idx="229">
                  <c:v>20748.9</c:v>
                </c:pt>
                <c:pt idx="230">
                  <c:v>20939.6</c:v>
                </c:pt>
                <c:pt idx="231">
                  <c:v>20933.8</c:v>
                </c:pt>
                <c:pt idx="232">
                  <c:v>21005.7</c:v>
                </c:pt>
                <c:pt idx="233">
                  <c:v>21263.1</c:v>
                </c:pt>
                <c:pt idx="234">
                  <c:v>20960.2</c:v>
                </c:pt>
                <c:pt idx="235">
                  <c:v>21058.1</c:v>
                </c:pt>
                <c:pt idx="236">
                  <c:v>20771.8</c:v>
                </c:pt>
                <c:pt idx="237">
                  <c:v>20763.1</c:v>
                </c:pt>
                <c:pt idx="238">
                  <c:v>20973.9</c:v>
                </c:pt>
                <c:pt idx="239">
                  <c:v>20918.1</c:v>
                </c:pt>
                <c:pt idx="240">
                  <c:v>21249.7</c:v>
                </c:pt>
                <c:pt idx="241">
                  <c:v>21235.6</c:v>
                </c:pt>
                <c:pt idx="242">
                  <c:v>20832.3</c:v>
                </c:pt>
                <c:pt idx="243">
                  <c:v>20990</c:v>
                </c:pt>
                <c:pt idx="244">
                  <c:v>21097.9</c:v>
                </c:pt>
                <c:pt idx="245">
                  <c:v>20894.8</c:v>
                </c:pt>
                <c:pt idx="246">
                  <c:v>21026.8</c:v>
                </c:pt>
                <c:pt idx="247">
                  <c:v>21303.8</c:v>
                </c:pt>
                <c:pt idx="248">
                  <c:v>21420.9</c:v>
                </c:pt>
                <c:pt idx="249">
                  <c:v>20947.4</c:v>
                </c:pt>
                <c:pt idx="250">
                  <c:v>21144.9</c:v>
                </c:pt>
                <c:pt idx="251">
                  <c:v>21226.5</c:v>
                </c:pt>
                <c:pt idx="252">
                  <c:v>20778.8</c:v>
                </c:pt>
                <c:pt idx="253">
                  <c:v>20766.2</c:v>
                </c:pt>
                <c:pt idx="254">
                  <c:v>20815.8</c:v>
                </c:pt>
                <c:pt idx="255">
                  <c:v>21075.6</c:v>
                </c:pt>
                <c:pt idx="256">
                  <c:v>21325.2</c:v>
                </c:pt>
                <c:pt idx="257">
                  <c:v>21432.1</c:v>
                </c:pt>
                <c:pt idx="258">
                  <c:v>20825.3</c:v>
                </c:pt>
                <c:pt idx="259">
                  <c:v>21064.2</c:v>
                </c:pt>
                <c:pt idx="260">
                  <c:v>21164.3</c:v>
                </c:pt>
                <c:pt idx="261">
                  <c:v>20632.5</c:v>
                </c:pt>
                <c:pt idx="262">
                  <c:v>21174.7</c:v>
                </c:pt>
                <c:pt idx="263">
                  <c:v>21038.6</c:v>
                </c:pt>
                <c:pt idx="264">
                  <c:v>21009.7</c:v>
                </c:pt>
                <c:pt idx="265">
                  <c:v>20582.7</c:v>
                </c:pt>
                <c:pt idx="266">
                  <c:v>21086</c:v>
                </c:pt>
                <c:pt idx="267">
                  <c:v>21146.5</c:v>
                </c:pt>
                <c:pt idx="268">
                  <c:v>21208.2</c:v>
                </c:pt>
                <c:pt idx="269">
                  <c:v>21037.5</c:v>
                </c:pt>
                <c:pt idx="270">
                  <c:v>21302.9</c:v>
                </c:pt>
                <c:pt idx="271">
                  <c:v>20925.9</c:v>
                </c:pt>
                <c:pt idx="272">
                  <c:v>20912.1</c:v>
                </c:pt>
                <c:pt idx="273">
                  <c:v>21243.9</c:v>
                </c:pt>
                <c:pt idx="274">
                  <c:v>21180.3</c:v>
                </c:pt>
                <c:pt idx="275">
                  <c:v>21018.6</c:v>
                </c:pt>
                <c:pt idx="276">
                  <c:v>21192.1</c:v>
                </c:pt>
                <c:pt idx="277">
                  <c:v>20862.7</c:v>
                </c:pt>
                <c:pt idx="278">
                  <c:v>20955.4</c:v>
                </c:pt>
                <c:pt idx="279">
                  <c:v>20961.6</c:v>
                </c:pt>
                <c:pt idx="280">
                  <c:v>21145.9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Mn!$E$1</c:f>
              <c:strCache>
                <c:ptCount val="1"/>
                <c:pt idx="0">
                  <c:v>Mn2+</c:v>
                </c:pt>
              </c:strCache>
            </c:strRef>
          </c:tx>
          <c:spPr>
            <a:ln w="15875" cap="rnd">
              <a:solidFill>
                <a:srgbClr val="5407A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Mn!$A$2:$A$282</c:f>
              <c:numCache>
                <c:formatCode>General</c:formatCode>
                <c:ptCount val="281"/>
                <c:pt idx="0">
                  <c:v>660.48</c:v>
                </c:pt>
                <c:pt idx="1">
                  <c:v>660.38</c:v>
                </c:pt>
                <c:pt idx="2">
                  <c:v>660.28</c:v>
                </c:pt>
                <c:pt idx="3">
                  <c:v>660.18</c:v>
                </c:pt>
                <c:pt idx="4">
                  <c:v>660.08</c:v>
                </c:pt>
                <c:pt idx="5">
                  <c:v>659.98</c:v>
                </c:pt>
                <c:pt idx="6">
                  <c:v>659.88</c:v>
                </c:pt>
                <c:pt idx="7">
                  <c:v>659.78</c:v>
                </c:pt>
                <c:pt idx="8">
                  <c:v>659.68</c:v>
                </c:pt>
                <c:pt idx="9">
                  <c:v>659.58</c:v>
                </c:pt>
                <c:pt idx="10">
                  <c:v>659.48</c:v>
                </c:pt>
                <c:pt idx="11">
                  <c:v>659.38</c:v>
                </c:pt>
                <c:pt idx="12">
                  <c:v>659.28</c:v>
                </c:pt>
                <c:pt idx="13">
                  <c:v>659.18</c:v>
                </c:pt>
                <c:pt idx="14">
                  <c:v>659.08</c:v>
                </c:pt>
                <c:pt idx="15">
                  <c:v>658.98</c:v>
                </c:pt>
                <c:pt idx="16">
                  <c:v>658.88</c:v>
                </c:pt>
                <c:pt idx="17">
                  <c:v>658.78</c:v>
                </c:pt>
                <c:pt idx="18">
                  <c:v>658.68</c:v>
                </c:pt>
                <c:pt idx="19">
                  <c:v>658.58</c:v>
                </c:pt>
                <c:pt idx="20">
                  <c:v>658.48</c:v>
                </c:pt>
                <c:pt idx="21">
                  <c:v>658.38</c:v>
                </c:pt>
                <c:pt idx="22">
                  <c:v>658.28</c:v>
                </c:pt>
                <c:pt idx="23">
                  <c:v>658.18</c:v>
                </c:pt>
                <c:pt idx="24">
                  <c:v>658.08</c:v>
                </c:pt>
                <c:pt idx="25">
                  <c:v>657.98</c:v>
                </c:pt>
                <c:pt idx="26">
                  <c:v>657.88</c:v>
                </c:pt>
                <c:pt idx="27">
                  <c:v>657.78</c:v>
                </c:pt>
                <c:pt idx="28">
                  <c:v>657.68</c:v>
                </c:pt>
                <c:pt idx="29">
                  <c:v>657.58</c:v>
                </c:pt>
                <c:pt idx="30">
                  <c:v>657.48</c:v>
                </c:pt>
                <c:pt idx="31">
                  <c:v>657.38</c:v>
                </c:pt>
                <c:pt idx="32">
                  <c:v>657.28</c:v>
                </c:pt>
                <c:pt idx="33">
                  <c:v>657.18</c:v>
                </c:pt>
                <c:pt idx="34">
                  <c:v>657.08</c:v>
                </c:pt>
                <c:pt idx="35">
                  <c:v>656.98</c:v>
                </c:pt>
                <c:pt idx="36">
                  <c:v>656.88</c:v>
                </c:pt>
                <c:pt idx="37">
                  <c:v>656.78</c:v>
                </c:pt>
                <c:pt idx="38">
                  <c:v>656.68</c:v>
                </c:pt>
                <c:pt idx="39">
                  <c:v>656.58</c:v>
                </c:pt>
                <c:pt idx="40">
                  <c:v>656.48</c:v>
                </c:pt>
                <c:pt idx="41">
                  <c:v>656.38</c:v>
                </c:pt>
                <c:pt idx="42">
                  <c:v>656.28</c:v>
                </c:pt>
                <c:pt idx="43">
                  <c:v>656.18</c:v>
                </c:pt>
                <c:pt idx="44">
                  <c:v>656.08</c:v>
                </c:pt>
                <c:pt idx="45">
                  <c:v>655.98</c:v>
                </c:pt>
                <c:pt idx="46">
                  <c:v>655.88</c:v>
                </c:pt>
                <c:pt idx="47">
                  <c:v>655.78</c:v>
                </c:pt>
                <c:pt idx="48">
                  <c:v>655.68</c:v>
                </c:pt>
                <c:pt idx="49">
                  <c:v>655.58</c:v>
                </c:pt>
                <c:pt idx="50">
                  <c:v>655.48</c:v>
                </c:pt>
                <c:pt idx="51">
                  <c:v>655.38</c:v>
                </c:pt>
                <c:pt idx="52">
                  <c:v>655.28</c:v>
                </c:pt>
                <c:pt idx="53">
                  <c:v>655.18</c:v>
                </c:pt>
                <c:pt idx="54">
                  <c:v>655.08</c:v>
                </c:pt>
                <c:pt idx="55">
                  <c:v>654.98</c:v>
                </c:pt>
                <c:pt idx="56">
                  <c:v>654.88</c:v>
                </c:pt>
                <c:pt idx="57">
                  <c:v>654.78</c:v>
                </c:pt>
                <c:pt idx="58">
                  <c:v>654.68</c:v>
                </c:pt>
                <c:pt idx="59">
                  <c:v>654.58</c:v>
                </c:pt>
                <c:pt idx="60">
                  <c:v>654.48</c:v>
                </c:pt>
                <c:pt idx="61">
                  <c:v>654.38</c:v>
                </c:pt>
                <c:pt idx="62">
                  <c:v>654.28</c:v>
                </c:pt>
                <c:pt idx="63">
                  <c:v>654.18</c:v>
                </c:pt>
                <c:pt idx="64">
                  <c:v>654.08</c:v>
                </c:pt>
                <c:pt idx="65">
                  <c:v>653.98</c:v>
                </c:pt>
                <c:pt idx="66">
                  <c:v>653.88</c:v>
                </c:pt>
                <c:pt idx="67">
                  <c:v>653.78</c:v>
                </c:pt>
                <c:pt idx="68">
                  <c:v>653.68</c:v>
                </c:pt>
                <c:pt idx="69">
                  <c:v>653.58</c:v>
                </c:pt>
                <c:pt idx="70">
                  <c:v>653.48</c:v>
                </c:pt>
                <c:pt idx="71">
                  <c:v>653.38</c:v>
                </c:pt>
                <c:pt idx="72">
                  <c:v>653.28</c:v>
                </c:pt>
                <c:pt idx="73">
                  <c:v>653.18</c:v>
                </c:pt>
                <c:pt idx="74">
                  <c:v>653.08</c:v>
                </c:pt>
                <c:pt idx="75">
                  <c:v>652.98</c:v>
                </c:pt>
                <c:pt idx="76">
                  <c:v>652.88</c:v>
                </c:pt>
                <c:pt idx="77">
                  <c:v>652.78</c:v>
                </c:pt>
                <c:pt idx="78">
                  <c:v>652.68</c:v>
                </c:pt>
                <c:pt idx="79">
                  <c:v>652.58</c:v>
                </c:pt>
                <c:pt idx="80">
                  <c:v>652.48</c:v>
                </c:pt>
                <c:pt idx="81">
                  <c:v>652.38</c:v>
                </c:pt>
                <c:pt idx="82">
                  <c:v>652.28</c:v>
                </c:pt>
                <c:pt idx="83">
                  <c:v>652.18</c:v>
                </c:pt>
                <c:pt idx="84">
                  <c:v>652.08</c:v>
                </c:pt>
                <c:pt idx="85">
                  <c:v>651.98</c:v>
                </c:pt>
                <c:pt idx="86">
                  <c:v>651.88</c:v>
                </c:pt>
                <c:pt idx="87">
                  <c:v>651.78</c:v>
                </c:pt>
                <c:pt idx="88">
                  <c:v>651.68</c:v>
                </c:pt>
                <c:pt idx="89">
                  <c:v>651.58</c:v>
                </c:pt>
                <c:pt idx="90">
                  <c:v>651.48</c:v>
                </c:pt>
                <c:pt idx="91">
                  <c:v>651.38</c:v>
                </c:pt>
                <c:pt idx="92">
                  <c:v>651.28</c:v>
                </c:pt>
                <c:pt idx="93">
                  <c:v>651.18</c:v>
                </c:pt>
                <c:pt idx="94">
                  <c:v>651.08</c:v>
                </c:pt>
                <c:pt idx="95">
                  <c:v>650.98</c:v>
                </c:pt>
                <c:pt idx="96">
                  <c:v>650.88</c:v>
                </c:pt>
                <c:pt idx="97">
                  <c:v>650.78</c:v>
                </c:pt>
                <c:pt idx="98">
                  <c:v>650.68</c:v>
                </c:pt>
                <c:pt idx="99">
                  <c:v>650.58</c:v>
                </c:pt>
                <c:pt idx="100">
                  <c:v>650.48</c:v>
                </c:pt>
                <c:pt idx="101">
                  <c:v>650.38</c:v>
                </c:pt>
                <c:pt idx="102">
                  <c:v>650.28</c:v>
                </c:pt>
                <c:pt idx="103">
                  <c:v>650.18</c:v>
                </c:pt>
                <c:pt idx="104">
                  <c:v>650.08</c:v>
                </c:pt>
                <c:pt idx="105">
                  <c:v>649.98</c:v>
                </c:pt>
                <c:pt idx="106">
                  <c:v>649.88</c:v>
                </c:pt>
                <c:pt idx="107">
                  <c:v>649.78</c:v>
                </c:pt>
                <c:pt idx="108">
                  <c:v>649.68</c:v>
                </c:pt>
                <c:pt idx="109">
                  <c:v>649.58</c:v>
                </c:pt>
                <c:pt idx="110">
                  <c:v>649.48</c:v>
                </c:pt>
                <c:pt idx="111">
                  <c:v>649.38</c:v>
                </c:pt>
                <c:pt idx="112">
                  <c:v>649.28</c:v>
                </c:pt>
                <c:pt idx="113">
                  <c:v>649.18</c:v>
                </c:pt>
                <c:pt idx="114">
                  <c:v>649.08</c:v>
                </c:pt>
                <c:pt idx="115">
                  <c:v>648.98</c:v>
                </c:pt>
                <c:pt idx="116">
                  <c:v>648.88</c:v>
                </c:pt>
                <c:pt idx="117">
                  <c:v>648.78</c:v>
                </c:pt>
                <c:pt idx="118">
                  <c:v>648.68</c:v>
                </c:pt>
                <c:pt idx="119">
                  <c:v>648.58</c:v>
                </c:pt>
                <c:pt idx="120">
                  <c:v>648.48</c:v>
                </c:pt>
                <c:pt idx="121">
                  <c:v>648.38</c:v>
                </c:pt>
                <c:pt idx="122">
                  <c:v>648.28</c:v>
                </c:pt>
                <c:pt idx="123">
                  <c:v>648.18</c:v>
                </c:pt>
                <c:pt idx="124">
                  <c:v>648.08</c:v>
                </c:pt>
                <c:pt idx="125">
                  <c:v>647.98</c:v>
                </c:pt>
                <c:pt idx="126">
                  <c:v>647.88</c:v>
                </c:pt>
                <c:pt idx="127">
                  <c:v>647.78</c:v>
                </c:pt>
                <c:pt idx="128">
                  <c:v>647.68</c:v>
                </c:pt>
                <c:pt idx="129">
                  <c:v>647.58</c:v>
                </c:pt>
                <c:pt idx="130">
                  <c:v>647.48</c:v>
                </c:pt>
                <c:pt idx="131">
                  <c:v>647.38</c:v>
                </c:pt>
                <c:pt idx="132">
                  <c:v>647.28</c:v>
                </c:pt>
                <c:pt idx="133">
                  <c:v>647.18</c:v>
                </c:pt>
                <c:pt idx="134">
                  <c:v>647.08</c:v>
                </c:pt>
                <c:pt idx="135">
                  <c:v>646.98</c:v>
                </c:pt>
                <c:pt idx="136">
                  <c:v>646.88</c:v>
                </c:pt>
                <c:pt idx="137">
                  <c:v>646.78</c:v>
                </c:pt>
                <c:pt idx="138">
                  <c:v>646.68</c:v>
                </c:pt>
                <c:pt idx="139">
                  <c:v>646.58</c:v>
                </c:pt>
                <c:pt idx="140">
                  <c:v>646.48</c:v>
                </c:pt>
                <c:pt idx="141">
                  <c:v>646.38</c:v>
                </c:pt>
                <c:pt idx="142">
                  <c:v>646.28</c:v>
                </c:pt>
                <c:pt idx="143">
                  <c:v>646.18</c:v>
                </c:pt>
                <c:pt idx="144">
                  <c:v>646.08</c:v>
                </c:pt>
                <c:pt idx="145">
                  <c:v>645.98</c:v>
                </c:pt>
                <c:pt idx="146">
                  <c:v>645.88</c:v>
                </c:pt>
                <c:pt idx="147">
                  <c:v>645.78</c:v>
                </c:pt>
                <c:pt idx="148">
                  <c:v>645.68</c:v>
                </c:pt>
                <c:pt idx="149">
                  <c:v>645.58</c:v>
                </c:pt>
                <c:pt idx="150">
                  <c:v>645.48</c:v>
                </c:pt>
                <c:pt idx="151">
                  <c:v>645.38</c:v>
                </c:pt>
                <c:pt idx="152">
                  <c:v>645.28</c:v>
                </c:pt>
                <c:pt idx="153">
                  <c:v>645.18</c:v>
                </c:pt>
                <c:pt idx="154">
                  <c:v>645.08</c:v>
                </c:pt>
                <c:pt idx="155">
                  <c:v>644.98</c:v>
                </c:pt>
                <c:pt idx="156">
                  <c:v>644.88</c:v>
                </c:pt>
                <c:pt idx="157">
                  <c:v>644.78</c:v>
                </c:pt>
                <c:pt idx="158">
                  <c:v>644.68</c:v>
                </c:pt>
                <c:pt idx="159">
                  <c:v>644.58</c:v>
                </c:pt>
                <c:pt idx="160">
                  <c:v>644.48</c:v>
                </c:pt>
                <c:pt idx="161">
                  <c:v>644.38</c:v>
                </c:pt>
                <c:pt idx="162">
                  <c:v>644.28</c:v>
                </c:pt>
                <c:pt idx="163">
                  <c:v>644.18</c:v>
                </c:pt>
                <c:pt idx="164">
                  <c:v>644.08</c:v>
                </c:pt>
                <c:pt idx="165">
                  <c:v>643.98</c:v>
                </c:pt>
                <c:pt idx="166">
                  <c:v>643.88</c:v>
                </c:pt>
                <c:pt idx="167">
                  <c:v>643.78</c:v>
                </c:pt>
                <c:pt idx="168">
                  <c:v>643.68</c:v>
                </c:pt>
                <c:pt idx="169">
                  <c:v>643.58</c:v>
                </c:pt>
                <c:pt idx="170">
                  <c:v>643.48</c:v>
                </c:pt>
                <c:pt idx="171">
                  <c:v>643.38</c:v>
                </c:pt>
                <c:pt idx="172">
                  <c:v>643.28</c:v>
                </c:pt>
                <c:pt idx="173">
                  <c:v>643.18</c:v>
                </c:pt>
                <c:pt idx="174">
                  <c:v>643.08</c:v>
                </c:pt>
                <c:pt idx="175">
                  <c:v>642.98</c:v>
                </c:pt>
                <c:pt idx="176">
                  <c:v>642.88</c:v>
                </c:pt>
                <c:pt idx="177">
                  <c:v>642.78</c:v>
                </c:pt>
                <c:pt idx="178">
                  <c:v>642.68</c:v>
                </c:pt>
                <c:pt idx="179">
                  <c:v>642.58</c:v>
                </c:pt>
                <c:pt idx="180">
                  <c:v>642.48</c:v>
                </c:pt>
                <c:pt idx="181">
                  <c:v>642.38</c:v>
                </c:pt>
                <c:pt idx="182">
                  <c:v>642.28</c:v>
                </c:pt>
                <c:pt idx="183">
                  <c:v>642.18</c:v>
                </c:pt>
                <c:pt idx="184">
                  <c:v>642.08</c:v>
                </c:pt>
                <c:pt idx="185">
                  <c:v>641.98</c:v>
                </c:pt>
                <c:pt idx="186">
                  <c:v>641.88</c:v>
                </c:pt>
                <c:pt idx="187">
                  <c:v>641.78</c:v>
                </c:pt>
                <c:pt idx="188">
                  <c:v>641.68</c:v>
                </c:pt>
                <c:pt idx="189">
                  <c:v>641.58</c:v>
                </c:pt>
                <c:pt idx="190">
                  <c:v>641.48</c:v>
                </c:pt>
                <c:pt idx="191">
                  <c:v>641.38</c:v>
                </c:pt>
                <c:pt idx="192">
                  <c:v>641.28</c:v>
                </c:pt>
                <c:pt idx="193">
                  <c:v>641.18</c:v>
                </c:pt>
                <c:pt idx="194">
                  <c:v>641.08</c:v>
                </c:pt>
                <c:pt idx="195">
                  <c:v>640.98</c:v>
                </c:pt>
                <c:pt idx="196">
                  <c:v>640.88</c:v>
                </c:pt>
                <c:pt idx="197">
                  <c:v>640.78</c:v>
                </c:pt>
                <c:pt idx="198">
                  <c:v>640.68</c:v>
                </c:pt>
                <c:pt idx="199">
                  <c:v>640.58</c:v>
                </c:pt>
                <c:pt idx="200">
                  <c:v>640.48</c:v>
                </c:pt>
                <c:pt idx="201">
                  <c:v>640.38</c:v>
                </c:pt>
                <c:pt idx="202">
                  <c:v>640.28</c:v>
                </c:pt>
                <c:pt idx="203">
                  <c:v>640.18</c:v>
                </c:pt>
                <c:pt idx="204">
                  <c:v>640.08</c:v>
                </c:pt>
                <c:pt idx="205">
                  <c:v>639.98</c:v>
                </c:pt>
                <c:pt idx="206">
                  <c:v>639.88</c:v>
                </c:pt>
                <c:pt idx="207">
                  <c:v>639.78</c:v>
                </c:pt>
                <c:pt idx="208">
                  <c:v>639.68</c:v>
                </c:pt>
                <c:pt idx="209">
                  <c:v>639.58</c:v>
                </c:pt>
                <c:pt idx="210">
                  <c:v>639.48</c:v>
                </c:pt>
                <c:pt idx="211">
                  <c:v>639.38</c:v>
                </c:pt>
                <c:pt idx="212">
                  <c:v>639.28</c:v>
                </c:pt>
                <c:pt idx="213">
                  <c:v>639.18</c:v>
                </c:pt>
                <c:pt idx="214">
                  <c:v>639.08</c:v>
                </c:pt>
                <c:pt idx="215">
                  <c:v>638.98</c:v>
                </c:pt>
                <c:pt idx="216">
                  <c:v>638.88</c:v>
                </c:pt>
                <c:pt idx="217">
                  <c:v>638.78</c:v>
                </c:pt>
                <c:pt idx="218">
                  <c:v>638.68</c:v>
                </c:pt>
                <c:pt idx="219">
                  <c:v>638.58</c:v>
                </c:pt>
                <c:pt idx="220">
                  <c:v>638.48</c:v>
                </c:pt>
                <c:pt idx="221">
                  <c:v>638.38</c:v>
                </c:pt>
                <c:pt idx="222">
                  <c:v>638.28</c:v>
                </c:pt>
                <c:pt idx="223">
                  <c:v>638.18</c:v>
                </c:pt>
                <c:pt idx="224">
                  <c:v>638.08</c:v>
                </c:pt>
                <c:pt idx="225">
                  <c:v>637.98</c:v>
                </c:pt>
                <c:pt idx="226">
                  <c:v>637.88</c:v>
                </c:pt>
                <c:pt idx="227">
                  <c:v>637.78</c:v>
                </c:pt>
                <c:pt idx="228">
                  <c:v>637.68</c:v>
                </c:pt>
                <c:pt idx="229">
                  <c:v>637.58</c:v>
                </c:pt>
                <c:pt idx="230">
                  <c:v>637.48</c:v>
                </c:pt>
                <c:pt idx="231">
                  <c:v>637.38</c:v>
                </c:pt>
                <c:pt idx="232">
                  <c:v>637.28</c:v>
                </c:pt>
                <c:pt idx="233">
                  <c:v>637.18</c:v>
                </c:pt>
                <c:pt idx="234">
                  <c:v>637.08</c:v>
                </c:pt>
                <c:pt idx="235">
                  <c:v>636.98</c:v>
                </c:pt>
                <c:pt idx="236">
                  <c:v>636.88</c:v>
                </c:pt>
                <c:pt idx="237">
                  <c:v>636.78</c:v>
                </c:pt>
                <c:pt idx="238">
                  <c:v>636.68</c:v>
                </c:pt>
                <c:pt idx="239">
                  <c:v>636.58</c:v>
                </c:pt>
                <c:pt idx="240">
                  <c:v>636.48</c:v>
                </c:pt>
                <c:pt idx="241">
                  <c:v>636.38</c:v>
                </c:pt>
                <c:pt idx="242">
                  <c:v>636.28</c:v>
                </c:pt>
                <c:pt idx="243">
                  <c:v>636.18</c:v>
                </c:pt>
                <c:pt idx="244">
                  <c:v>636.08</c:v>
                </c:pt>
                <c:pt idx="245">
                  <c:v>635.98</c:v>
                </c:pt>
                <c:pt idx="246">
                  <c:v>635.88</c:v>
                </c:pt>
                <c:pt idx="247">
                  <c:v>635.78</c:v>
                </c:pt>
                <c:pt idx="248">
                  <c:v>635.68</c:v>
                </c:pt>
                <c:pt idx="249">
                  <c:v>635.58</c:v>
                </c:pt>
                <c:pt idx="250">
                  <c:v>635.48</c:v>
                </c:pt>
                <c:pt idx="251">
                  <c:v>635.38</c:v>
                </c:pt>
                <c:pt idx="252">
                  <c:v>635.28</c:v>
                </c:pt>
                <c:pt idx="253">
                  <c:v>635.18</c:v>
                </c:pt>
                <c:pt idx="254">
                  <c:v>635.08</c:v>
                </c:pt>
                <c:pt idx="255">
                  <c:v>634.98</c:v>
                </c:pt>
                <c:pt idx="256">
                  <c:v>634.88</c:v>
                </c:pt>
                <c:pt idx="257">
                  <c:v>634.78</c:v>
                </c:pt>
                <c:pt idx="258">
                  <c:v>634.68</c:v>
                </c:pt>
                <c:pt idx="259">
                  <c:v>634.58</c:v>
                </c:pt>
                <c:pt idx="260">
                  <c:v>634.48</c:v>
                </c:pt>
                <c:pt idx="261">
                  <c:v>634.38</c:v>
                </c:pt>
                <c:pt idx="262">
                  <c:v>634.28</c:v>
                </c:pt>
                <c:pt idx="263">
                  <c:v>634.18</c:v>
                </c:pt>
                <c:pt idx="264">
                  <c:v>634.08</c:v>
                </c:pt>
                <c:pt idx="265">
                  <c:v>633.98</c:v>
                </c:pt>
                <c:pt idx="266">
                  <c:v>633.88</c:v>
                </c:pt>
                <c:pt idx="267">
                  <c:v>633.78</c:v>
                </c:pt>
                <c:pt idx="268">
                  <c:v>633.68</c:v>
                </c:pt>
                <c:pt idx="269">
                  <c:v>633.58</c:v>
                </c:pt>
                <c:pt idx="270">
                  <c:v>633.48</c:v>
                </c:pt>
                <c:pt idx="271">
                  <c:v>633.38</c:v>
                </c:pt>
                <c:pt idx="272">
                  <c:v>633.28</c:v>
                </c:pt>
                <c:pt idx="273">
                  <c:v>633.18</c:v>
                </c:pt>
                <c:pt idx="274">
                  <c:v>633.08</c:v>
                </c:pt>
                <c:pt idx="275">
                  <c:v>632.98</c:v>
                </c:pt>
                <c:pt idx="276">
                  <c:v>632.88</c:v>
                </c:pt>
                <c:pt idx="277">
                  <c:v>632.78</c:v>
                </c:pt>
                <c:pt idx="278">
                  <c:v>632.68</c:v>
                </c:pt>
                <c:pt idx="279">
                  <c:v>632.58</c:v>
                </c:pt>
                <c:pt idx="280">
                  <c:v>632.48</c:v>
                </c:pt>
              </c:numCache>
            </c:numRef>
          </c:cat>
          <c:val>
            <c:numRef>
              <c:f>Mn!$E$2:$E$282</c:f>
              <c:numCache>
                <c:formatCode>General</c:formatCode>
                <c:ptCount val="281"/>
                <c:pt idx="0">
                  <c:v>22914.3</c:v>
                </c:pt>
                <c:pt idx="1">
                  <c:v>22874.7</c:v>
                </c:pt>
                <c:pt idx="2">
                  <c:v>22793</c:v>
                </c:pt>
                <c:pt idx="3">
                  <c:v>22754.3</c:v>
                </c:pt>
                <c:pt idx="4">
                  <c:v>22760.4</c:v>
                </c:pt>
                <c:pt idx="5">
                  <c:v>22767.1</c:v>
                </c:pt>
                <c:pt idx="6">
                  <c:v>22775.6</c:v>
                </c:pt>
                <c:pt idx="7">
                  <c:v>22785.1</c:v>
                </c:pt>
                <c:pt idx="8">
                  <c:v>22795.7</c:v>
                </c:pt>
                <c:pt idx="9">
                  <c:v>22808.3</c:v>
                </c:pt>
                <c:pt idx="10">
                  <c:v>22823</c:v>
                </c:pt>
                <c:pt idx="11">
                  <c:v>22839.6</c:v>
                </c:pt>
                <c:pt idx="12">
                  <c:v>22858.6</c:v>
                </c:pt>
                <c:pt idx="13">
                  <c:v>22880.1</c:v>
                </c:pt>
                <c:pt idx="14">
                  <c:v>22903.9</c:v>
                </c:pt>
                <c:pt idx="15">
                  <c:v>22930.5</c:v>
                </c:pt>
                <c:pt idx="16">
                  <c:v>22959.2</c:v>
                </c:pt>
                <c:pt idx="17">
                  <c:v>22989.1</c:v>
                </c:pt>
                <c:pt idx="18">
                  <c:v>23019.2</c:v>
                </c:pt>
                <c:pt idx="19">
                  <c:v>23050.7</c:v>
                </c:pt>
                <c:pt idx="20">
                  <c:v>23082.6</c:v>
                </c:pt>
                <c:pt idx="21">
                  <c:v>23113.8</c:v>
                </c:pt>
                <c:pt idx="22">
                  <c:v>23144.4</c:v>
                </c:pt>
                <c:pt idx="23">
                  <c:v>23173.9</c:v>
                </c:pt>
                <c:pt idx="24">
                  <c:v>23200.3</c:v>
                </c:pt>
                <c:pt idx="25">
                  <c:v>23222.9</c:v>
                </c:pt>
                <c:pt idx="26">
                  <c:v>23240.9</c:v>
                </c:pt>
                <c:pt idx="27">
                  <c:v>23253.2</c:v>
                </c:pt>
                <c:pt idx="28">
                  <c:v>23260</c:v>
                </c:pt>
                <c:pt idx="29">
                  <c:v>23261</c:v>
                </c:pt>
                <c:pt idx="30">
                  <c:v>23256.2</c:v>
                </c:pt>
                <c:pt idx="31">
                  <c:v>23246.2</c:v>
                </c:pt>
                <c:pt idx="32">
                  <c:v>23231.1</c:v>
                </c:pt>
                <c:pt idx="33">
                  <c:v>23210.9</c:v>
                </c:pt>
                <c:pt idx="34">
                  <c:v>23185.2</c:v>
                </c:pt>
                <c:pt idx="35">
                  <c:v>23155.4</c:v>
                </c:pt>
                <c:pt idx="36">
                  <c:v>23122</c:v>
                </c:pt>
                <c:pt idx="37">
                  <c:v>23085.7</c:v>
                </c:pt>
                <c:pt idx="38">
                  <c:v>23047</c:v>
                </c:pt>
                <c:pt idx="39">
                  <c:v>23007.4</c:v>
                </c:pt>
                <c:pt idx="40">
                  <c:v>22966.6</c:v>
                </c:pt>
                <c:pt idx="41">
                  <c:v>22925.1</c:v>
                </c:pt>
                <c:pt idx="42">
                  <c:v>22884.3</c:v>
                </c:pt>
                <c:pt idx="43">
                  <c:v>22845.5</c:v>
                </c:pt>
                <c:pt idx="44">
                  <c:v>22807.5</c:v>
                </c:pt>
                <c:pt idx="45">
                  <c:v>22771.6</c:v>
                </c:pt>
                <c:pt idx="46">
                  <c:v>22738</c:v>
                </c:pt>
                <c:pt idx="47">
                  <c:v>22706.5</c:v>
                </c:pt>
                <c:pt idx="48">
                  <c:v>22676.5</c:v>
                </c:pt>
                <c:pt idx="49">
                  <c:v>22648.5</c:v>
                </c:pt>
                <c:pt idx="50">
                  <c:v>22621.8</c:v>
                </c:pt>
                <c:pt idx="51">
                  <c:v>22596.1</c:v>
                </c:pt>
                <c:pt idx="52">
                  <c:v>22571.8</c:v>
                </c:pt>
                <c:pt idx="53">
                  <c:v>22548.6</c:v>
                </c:pt>
                <c:pt idx="54">
                  <c:v>22526.4</c:v>
                </c:pt>
                <c:pt idx="55">
                  <c:v>22505</c:v>
                </c:pt>
                <c:pt idx="56">
                  <c:v>22483.7</c:v>
                </c:pt>
                <c:pt idx="57">
                  <c:v>22461.5</c:v>
                </c:pt>
                <c:pt idx="58">
                  <c:v>22439.6</c:v>
                </c:pt>
                <c:pt idx="59">
                  <c:v>22417.6</c:v>
                </c:pt>
                <c:pt idx="60">
                  <c:v>22395.2</c:v>
                </c:pt>
                <c:pt idx="61">
                  <c:v>22373.1</c:v>
                </c:pt>
                <c:pt idx="62">
                  <c:v>22351.5</c:v>
                </c:pt>
                <c:pt idx="63">
                  <c:v>22329.6</c:v>
                </c:pt>
                <c:pt idx="64">
                  <c:v>22308.2</c:v>
                </c:pt>
                <c:pt idx="65">
                  <c:v>22286.7</c:v>
                </c:pt>
                <c:pt idx="66">
                  <c:v>22265.5</c:v>
                </c:pt>
                <c:pt idx="67">
                  <c:v>22244.4</c:v>
                </c:pt>
                <c:pt idx="68">
                  <c:v>22223.5</c:v>
                </c:pt>
                <c:pt idx="69">
                  <c:v>22203.3</c:v>
                </c:pt>
                <c:pt idx="70">
                  <c:v>22183.3</c:v>
                </c:pt>
                <c:pt idx="71">
                  <c:v>22163.5</c:v>
                </c:pt>
                <c:pt idx="72">
                  <c:v>22144.4</c:v>
                </c:pt>
                <c:pt idx="73">
                  <c:v>22125.7</c:v>
                </c:pt>
                <c:pt idx="74">
                  <c:v>22107.8</c:v>
                </c:pt>
                <c:pt idx="75">
                  <c:v>22091.8</c:v>
                </c:pt>
                <c:pt idx="76">
                  <c:v>22077.6</c:v>
                </c:pt>
                <c:pt idx="77">
                  <c:v>22064.5</c:v>
                </c:pt>
                <c:pt idx="78">
                  <c:v>22052.2</c:v>
                </c:pt>
                <c:pt idx="79">
                  <c:v>22039.7</c:v>
                </c:pt>
                <c:pt idx="80">
                  <c:v>22026.7</c:v>
                </c:pt>
                <c:pt idx="81">
                  <c:v>22014</c:v>
                </c:pt>
                <c:pt idx="82">
                  <c:v>22002.3</c:v>
                </c:pt>
                <c:pt idx="83">
                  <c:v>21992</c:v>
                </c:pt>
                <c:pt idx="84">
                  <c:v>21983</c:v>
                </c:pt>
                <c:pt idx="85">
                  <c:v>21975.2</c:v>
                </c:pt>
                <c:pt idx="86">
                  <c:v>21968.3</c:v>
                </c:pt>
                <c:pt idx="87">
                  <c:v>21961.9</c:v>
                </c:pt>
                <c:pt idx="88">
                  <c:v>21955.2</c:v>
                </c:pt>
                <c:pt idx="89">
                  <c:v>21948.7</c:v>
                </c:pt>
                <c:pt idx="90">
                  <c:v>21942.6</c:v>
                </c:pt>
                <c:pt idx="91">
                  <c:v>21936.8</c:v>
                </c:pt>
                <c:pt idx="92">
                  <c:v>21931.4</c:v>
                </c:pt>
                <c:pt idx="93">
                  <c:v>21926.8</c:v>
                </c:pt>
                <c:pt idx="94">
                  <c:v>21923.2</c:v>
                </c:pt>
                <c:pt idx="95">
                  <c:v>21920.3</c:v>
                </c:pt>
                <c:pt idx="96">
                  <c:v>21917.8</c:v>
                </c:pt>
                <c:pt idx="97">
                  <c:v>21915.7</c:v>
                </c:pt>
                <c:pt idx="98">
                  <c:v>21914.2</c:v>
                </c:pt>
                <c:pt idx="99">
                  <c:v>21912.2</c:v>
                </c:pt>
                <c:pt idx="100">
                  <c:v>21910</c:v>
                </c:pt>
                <c:pt idx="101">
                  <c:v>21907.7</c:v>
                </c:pt>
                <c:pt idx="102">
                  <c:v>21906.4</c:v>
                </c:pt>
                <c:pt idx="103">
                  <c:v>21905.4</c:v>
                </c:pt>
                <c:pt idx="104">
                  <c:v>21904.5</c:v>
                </c:pt>
                <c:pt idx="105">
                  <c:v>21904.2</c:v>
                </c:pt>
                <c:pt idx="106">
                  <c:v>21904</c:v>
                </c:pt>
                <c:pt idx="107">
                  <c:v>21902.6</c:v>
                </c:pt>
                <c:pt idx="108">
                  <c:v>21900.9</c:v>
                </c:pt>
                <c:pt idx="109">
                  <c:v>21899.3</c:v>
                </c:pt>
                <c:pt idx="110">
                  <c:v>21897.8</c:v>
                </c:pt>
                <c:pt idx="111">
                  <c:v>21895.9</c:v>
                </c:pt>
                <c:pt idx="112">
                  <c:v>21894.8</c:v>
                </c:pt>
                <c:pt idx="113">
                  <c:v>21894</c:v>
                </c:pt>
                <c:pt idx="114">
                  <c:v>21893.1</c:v>
                </c:pt>
                <c:pt idx="115">
                  <c:v>21892.3</c:v>
                </c:pt>
                <c:pt idx="116">
                  <c:v>21891.4</c:v>
                </c:pt>
                <c:pt idx="117">
                  <c:v>21889.9</c:v>
                </c:pt>
                <c:pt idx="118">
                  <c:v>21888.4</c:v>
                </c:pt>
                <c:pt idx="119">
                  <c:v>21886.9</c:v>
                </c:pt>
                <c:pt idx="120">
                  <c:v>21885</c:v>
                </c:pt>
                <c:pt idx="121">
                  <c:v>21883.1</c:v>
                </c:pt>
                <c:pt idx="122">
                  <c:v>21881.4</c:v>
                </c:pt>
                <c:pt idx="123">
                  <c:v>21879.5</c:v>
                </c:pt>
                <c:pt idx="124">
                  <c:v>21877.4</c:v>
                </c:pt>
                <c:pt idx="125">
                  <c:v>21875</c:v>
                </c:pt>
                <c:pt idx="126">
                  <c:v>21873.2</c:v>
                </c:pt>
                <c:pt idx="127">
                  <c:v>21871.1</c:v>
                </c:pt>
                <c:pt idx="128">
                  <c:v>21868.9</c:v>
                </c:pt>
                <c:pt idx="129">
                  <c:v>21867</c:v>
                </c:pt>
                <c:pt idx="130">
                  <c:v>21865.3</c:v>
                </c:pt>
                <c:pt idx="131">
                  <c:v>21863.1</c:v>
                </c:pt>
                <c:pt idx="132">
                  <c:v>21861</c:v>
                </c:pt>
                <c:pt idx="133">
                  <c:v>21858.8</c:v>
                </c:pt>
                <c:pt idx="134">
                  <c:v>21856.4</c:v>
                </c:pt>
                <c:pt idx="135">
                  <c:v>21853.6</c:v>
                </c:pt>
                <c:pt idx="136">
                  <c:v>21850.6</c:v>
                </c:pt>
                <c:pt idx="137">
                  <c:v>21847.9</c:v>
                </c:pt>
                <c:pt idx="138">
                  <c:v>21845.1</c:v>
                </c:pt>
                <c:pt idx="139">
                  <c:v>21842.5</c:v>
                </c:pt>
                <c:pt idx="140">
                  <c:v>21839.6</c:v>
                </c:pt>
                <c:pt idx="141">
                  <c:v>21837</c:v>
                </c:pt>
                <c:pt idx="142">
                  <c:v>21833.9</c:v>
                </c:pt>
                <c:pt idx="143">
                  <c:v>21830.6</c:v>
                </c:pt>
                <c:pt idx="144">
                  <c:v>21826.2</c:v>
                </c:pt>
                <c:pt idx="145">
                  <c:v>21821.7</c:v>
                </c:pt>
                <c:pt idx="146">
                  <c:v>21817.5</c:v>
                </c:pt>
                <c:pt idx="147">
                  <c:v>21812.9</c:v>
                </c:pt>
                <c:pt idx="148">
                  <c:v>21808.7</c:v>
                </c:pt>
                <c:pt idx="149">
                  <c:v>21804.7</c:v>
                </c:pt>
                <c:pt idx="150">
                  <c:v>21800.7</c:v>
                </c:pt>
                <c:pt idx="151">
                  <c:v>21796.1</c:v>
                </c:pt>
                <c:pt idx="152">
                  <c:v>21791.1</c:v>
                </c:pt>
                <c:pt idx="153">
                  <c:v>21786.1</c:v>
                </c:pt>
                <c:pt idx="154">
                  <c:v>21780.5</c:v>
                </c:pt>
                <c:pt idx="155">
                  <c:v>21774.5</c:v>
                </c:pt>
                <c:pt idx="156">
                  <c:v>21768.5</c:v>
                </c:pt>
                <c:pt idx="157">
                  <c:v>21761.7</c:v>
                </c:pt>
                <c:pt idx="158">
                  <c:v>21754.2</c:v>
                </c:pt>
                <c:pt idx="159">
                  <c:v>21746.5</c:v>
                </c:pt>
                <c:pt idx="160">
                  <c:v>21738.6</c:v>
                </c:pt>
                <c:pt idx="161">
                  <c:v>21729.6</c:v>
                </c:pt>
                <c:pt idx="162">
                  <c:v>21720.4</c:v>
                </c:pt>
                <c:pt idx="163">
                  <c:v>21709.6</c:v>
                </c:pt>
                <c:pt idx="164">
                  <c:v>21697.8</c:v>
                </c:pt>
                <c:pt idx="165">
                  <c:v>21684.7</c:v>
                </c:pt>
                <c:pt idx="166">
                  <c:v>21670.2</c:v>
                </c:pt>
                <c:pt idx="167">
                  <c:v>21654.1</c:v>
                </c:pt>
                <c:pt idx="168">
                  <c:v>21637.2</c:v>
                </c:pt>
                <c:pt idx="169">
                  <c:v>21619.1</c:v>
                </c:pt>
                <c:pt idx="170">
                  <c:v>21600.3</c:v>
                </c:pt>
                <c:pt idx="171">
                  <c:v>21581</c:v>
                </c:pt>
                <c:pt idx="172">
                  <c:v>21560.9</c:v>
                </c:pt>
                <c:pt idx="173">
                  <c:v>21540.2</c:v>
                </c:pt>
                <c:pt idx="174">
                  <c:v>21518.8</c:v>
                </c:pt>
                <c:pt idx="175">
                  <c:v>21496.5</c:v>
                </c:pt>
                <c:pt idx="176">
                  <c:v>21473.5</c:v>
                </c:pt>
                <c:pt idx="177">
                  <c:v>21449.7</c:v>
                </c:pt>
                <c:pt idx="178">
                  <c:v>21425.2</c:v>
                </c:pt>
                <c:pt idx="179">
                  <c:v>21399.4</c:v>
                </c:pt>
                <c:pt idx="180">
                  <c:v>21372.6</c:v>
                </c:pt>
                <c:pt idx="181">
                  <c:v>21344.5</c:v>
                </c:pt>
                <c:pt idx="182">
                  <c:v>21315.8</c:v>
                </c:pt>
                <c:pt idx="183">
                  <c:v>21286.7</c:v>
                </c:pt>
                <c:pt idx="184">
                  <c:v>21258.4</c:v>
                </c:pt>
                <c:pt idx="185">
                  <c:v>21230.8</c:v>
                </c:pt>
                <c:pt idx="186">
                  <c:v>21204.5</c:v>
                </c:pt>
                <c:pt idx="187">
                  <c:v>21179.7</c:v>
                </c:pt>
                <c:pt idx="188">
                  <c:v>21156.8</c:v>
                </c:pt>
                <c:pt idx="189">
                  <c:v>21134.9</c:v>
                </c:pt>
                <c:pt idx="190">
                  <c:v>21114.8</c:v>
                </c:pt>
                <c:pt idx="191">
                  <c:v>21096.4</c:v>
                </c:pt>
                <c:pt idx="192">
                  <c:v>21079.1</c:v>
                </c:pt>
                <c:pt idx="193">
                  <c:v>21062.7</c:v>
                </c:pt>
                <c:pt idx="194">
                  <c:v>21047.5</c:v>
                </c:pt>
                <c:pt idx="195">
                  <c:v>21032.9</c:v>
                </c:pt>
                <c:pt idx="196">
                  <c:v>21019</c:v>
                </c:pt>
                <c:pt idx="197">
                  <c:v>21005.5</c:v>
                </c:pt>
                <c:pt idx="198">
                  <c:v>20992.7</c:v>
                </c:pt>
                <c:pt idx="199">
                  <c:v>20981.3</c:v>
                </c:pt>
                <c:pt idx="200">
                  <c:v>20971.2</c:v>
                </c:pt>
                <c:pt idx="201">
                  <c:v>20962.1</c:v>
                </c:pt>
                <c:pt idx="202">
                  <c:v>20954.1</c:v>
                </c:pt>
                <c:pt idx="203">
                  <c:v>20947.4</c:v>
                </c:pt>
                <c:pt idx="204">
                  <c:v>20941.2</c:v>
                </c:pt>
                <c:pt idx="205">
                  <c:v>20935.4</c:v>
                </c:pt>
                <c:pt idx="206">
                  <c:v>20930.7</c:v>
                </c:pt>
                <c:pt idx="207">
                  <c:v>20926.4</c:v>
                </c:pt>
                <c:pt idx="208">
                  <c:v>20922.9</c:v>
                </c:pt>
                <c:pt idx="209">
                  <c:v>20919.6</c:v>
                </c:pt>
                <c:pt idx="210">
                  <c:v>20916.8</c:v>
                </c:pt>
                <c:pt idx="211">
                  <c:v>20913.8</c:v>
                </c:pt>
                <c:pt idx="212">
                  <c:v>20911.7</c:v>
                </c:pt>
                <c:pt idx="213">
                  <c:v>20909.9</c:v>
                </c:pt>
                <c:pt idx="214">
                  <c:v>20908.7</c:v>
                </c:pt>
                <c:pt idx="215">
                  <c:v>20907.6</c:v>
                </c:pt>
                <c:pt idx="216">
                  <c:v>20907.3</c:v>
                </c:pt>
                <c:pt idx="217">
                  <c:v>20907</c:v>
                </c:pt>
                <c:pt idx="218">
                  <c:v>20906.3</c:v>
                </c:pt>
                <c:pt idx="219">
                  <c:v>20905.5</c:v>
                </c:pt>
                <c:pt idx="220">
                  <c:v>20905.1</c:v>
                </c:pt>
                <c:pt idx="221">
                  <c:v>20904.6</c:v>
                </c:pt>
                <c:pt idx="222">
                  <c:v>20903.8</c:v>
                </c:pt>
                <c:pt idx="223">
                  <c:v>20903.2</c:v>
                </c:pt>
                <c:pt idx="224">
                  <c:v>20902.8</c:v>
                </c:pt>
                <c:pt idx="225">
                  <c:v>20902.1</c:v>
                </c:pt>
                <c:pt idx="226">
                  <c:v>20901.1</c:v>
                </c:pt>
                <c:pt idx="227">
                  <c:v>20900.5</c:v>
                </c:pt>
                <c:pt idx="228">
                  <c:v>20900.2</c:v>
                </c:pt>
                <c:pt idx="229">
                  <c:v>20899.9</c:v>
                </c:pt>
                <c:pt idx="230">
                  <c:v>20899.8</c:v>
                </c:pt>
                <c:pt idx="231">
                  <c:v>20899.7</c:v>
                </c:pt>
                <c:pt idx="232">
                  <c:v>20899.3</c:v>
                </c:pt>
                <c:pt idx="233">
                  <c:v>20898.7</c:v>
                </c:pt>
                <c:pt idx="234">
                  <c:v>20898</c:v>
                </c:pt>
                <c:pt idx="235">
                  <c:v>20897.4</c:v>
                </c:pt>
                <c:pt idx="236">
                  <c:v>20897.1</c:v>
                </c:pt>
                <c:pt idx="237">
                  <c:v>20897</c:v>
                </c:pt>
                <c:pt idx="238">
                  <c:v>20897</c:v>
                </c:pt>
                <c:pt idx="239">
                  <c:v>20896.9</c:v>
                </c:pt>
                <c:pt idx="240">
                  <c:v>20896.6</c:v>
                </c:pt>
                <c:pt idx="241">
                  <c:v>20896.2</c:v>
                </c:pt>
                <c:pt idx="242">
                  <c:v>20895.9</c:v>
                </c:pt>
                <c:pt idx="243">
                  <c:v>20895.4</c:v>
                </c:pt>
                <c:pt idx="244">
                  <c:v>20895.2</c:v>
                </c:pt>
                <c:pt idx="245">
                  <c:v>20895</c:v>
                </c:pt>
                <c:pt idx="246">
                  <c:v>20894.6</c:v>
                </c:pt>
                <c:pt idx="247">
                  <c:v>20894</c:v>
                </c:pt>
                <c:pt idx="248">
                  <c:v>20893.4</c:v>
                </c:pt>
                <c:pt idx="249">
                  <c:v>20892.8</c:v>
                </c:pt>
                <c:pt idx="250">
                  <c:v>20892</c:v>
                </c:pt>
                <c:pt idx="251">
                  <c:v>20891.5</c:v>
                </c:pt>
                <c:pt idx="252">
                  <c:v>20891.3</c:v>
                </c:pt>
                <c:pt idx="253">
                  <c:v>20891.2</c:v>
                </c:pt>
                <c:pt idx="254">
                  <c:v>20891.1</c:v>
                </c:pt>
                <c:pt idx="255">
                  <c:v>20890.9</c:v>
                </c:pt>
                <c:pt idx="256">
                  <c:v>20890.5</c:v>
                </c:pt>
                <c:pt idx="257">
                  <c:v>20890</c:v>
                </c:pt>
                <c:pt idx="258">
                  <c:v>20889.4</c:v>
                </c:pt>
                <c:pt idx="259">
                  <c:v>20888.7</c:v>
                </c:pt>
                <c:pt idx="260">
                  <c:v>20888.4</c:v>
                </c:pt>
                <c:pt idx="261">
                  <c:v>20888.2</c:v>
                </c:pt>
                <c:pt idx="262">
                  <c:v>20887.9</c:v>
                </c:pt>
                <c:pt idx="263">
                  <c:v>20887.6</c:v>
                </c:pt>
                <c:pt idx="264">
                  <c:v>20890.1</c:v>
                </c:pt>
                <c:pt idx="265">
                  <c:v>20892.5</c:v>
                </c:pt>
                <c:pt idx="266">
                  <c:v>20894.9</c:v>
                </c:pt>
                <c:pt idx="267">
                  <c:v>20897.4</c:v>
                </c:pt>
                <c:pt idx="268">
                  <c:v>20899.8</c:v>
                </c:pt>
                <c:pt idx="269">
                  <c:v>20902.2</c:v>
                </c:pt>
                <c:pt idx="270">
                  <c:v>20904.7</c:v>
                </c:pt>
                <c:pt idx="271">
                  <c:v>20907.1</c:v>
                </c:pt>
                <c:pt idx="272">
                  <c:v>20909.5</c:v>
                </c:pt>
                <c:pt idx="273">
                  <c:v>20912</c:v>
                </c:pt>
                <c:pt idx="274">
                  <c:v>20914.4</c:v>
                </c:pt>
                <c:pt idx="275">
                  <c:v>20916.9</c:v>
                </c:pt>
                <c:pt idx="276">
                  <c:v>20919.3</c:v>
                </c:pt>
                <c:pt idx="277">
                  <c:v>20921.7</c:v>
                </c:pt>
                <c:pt idx="278">
                  <c:v>20924.2</c:v>
                </c:pt>
                <c:pt idx="279">
                  <c:v>20926.6</c:v>
                </c:pt>
                <c:pt idx="280">
                  <c:v>21021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Mn!$F$1</c:f>
              <c:strCache>
                <c:ptCount val="1"/>
                <c:pt idx="0">
                  <c:v>Mn4+</c:v>
                </c:pt>
              </c:strCache>
            </c:strRef>
          </c:tx>
          <c:spPr>
            <a:ln w="19050" cap="rnd">
              <a:solidFill>
                <a:srgbClr val="E119D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Mn!$A$2:$A$282</c:f>
              <c:numCache>
                <c:formatCode>General</c:formatCode>
                <c:ptCount val="281"/>
                <c:pt idx="0">
                  <c:v>660.48</c:v>
                </c:pt>
                <c:pt idx="1">
                  <c:v>660.38</c:v>
                </c:pt>
                <c:pt idx="2">
                  <c:v>660.28</c:v>
                </c:pt>
                <c:pt idx="3">
                  <c:v>660.18</c:v>
                </c:pt>
                <c:pt idx="4">
                  <c:v>660.08</c:v>
                </c:pt>
                <c:pt idx="5">
                  <c:v>659.98</c:v>
                </c:pt>
                <c:pt idx="6">
                  <c:v>659.88</c:v>
                </c:pt>
                <c:pt idx="7">
                  <c:v>659.78</c:v>
                </c:pt>
                <c:pt idx="8">
                  <c:v>659.68</c:v>
                </c:pt>
                <c:pt idx="9">
                  <c:v>659.58</c:v>
                </c:pt>
                <c:pt idx="10">
                  <c:v>659.48</c:v>
                </c:pt>
                <c:pt idx="11">
                  <c:v>659.38</c:v>
                </c:pt>
                <c:pt idx="12">
                  <c:v>659.28</c:v>
                </c:pt>
                <c:pt idx="13">
                  <c:v>659.18</c:v>
                </c:pt>
                <c:pt idx="14">
                  <c:v>659.08</c:v>
                </c:pt>
                <c:pt idx="15">
                  <c:v>658.98</c:v>
                </c:pt>
                <c:pt idx="16">
                  <c:v>658.88</c:v>
                </c:pt>
                <c:pt idx="17">
                  <c:v>658.78</c:v>
                </c:pt>
                <c:pt idx="18">
                  <c:v>658.68</c:v>
                </c:pt>
                <c:pt idx="19">
                  <c:v>658.58</c:v>
                </c:pt>
                <c:pt idx="20">
                  <c:v>658.48</c:v>
                </c:pt>
                <c:pt idx="21">
                  <c:v>658.38</c:v>
                </c:pt>
                <c:pt idx="22">
                  <c:v>658.28</c:v>
                </c:pt>
                <c:pt idx="23">
                  <c:v>658.18</c:v>
                </c:pt>
                <c:pt idx="24">
                  <c:v>658.08</c:v>
                </c:pt>
                <c:pt idx="25">
                  <c:v>657.98</c:v>
                </c:pt>
                <c:pt idx="26">
                  <c:v>657.88</c:v>
                </c:pt>
                <c:pt idx="27">
                  <c:v>657.78</c:v>
                </c:pt>
                <c:pt idx="28">
                  <c:v>657.68</c:v>
                </c:pt>
                <c:pt idx="29">
                  <c:v>657.58</c:v>
                </c:pt>
                <c:pt idx="30">
                  <c:v>657.48</c:v>
                </c:pt>
                <c:pt idx="31">
                  <c:v>657.38</c:v>
                </c:pt>
                <c:pt idx="32">
                  <c:v>657.28</c:v>
                </c:pt>
                <c:pt idx="33">
                  <c:v>657.18</c:v>
                </c:pt>
                <c:pt idx="34">
                  <c:v>657.08</c:v>
                </c:pt>
                <c:pt idx="35">
                  <c:v>656.98</c:v>
                </c:pt>
                <c:pt idx="36">
                  <c:v>656.88</c:v>
                </c:pt>
                <c:pt idx="37">
                  <c:v>656.78</c:v>
                </c:pt>
                <c:pt idx="38">
                  <c:v>656.68</c:v>
                </c:pt>
                <c:pt idx="39">
                  <c:v>656.58</c:v>
                </c:pt>
                <c:pt idx="40">
                  <c:v>656.48</c:v>
                </c:pt>
                <c:pt idx="41">
                  <c:v>656.38</c:v>
                </c:pt>
                <c:pt idx="42">
                  <c:v>656.28</c:v>
                </c:pt>
                <c:pt idx="43">
                  <c:v>656.18</c:v>
                </c:pt>
                <c:pt idx="44">
                  <c:v>656.08</c:v>
                </c:pt>
                <c:pt idx="45">
                  <c:v>655.98</c:v>
                </c:pt>
                <c:pt idx="46">
                  <c:v>655.88</c:v>
                </c:pt>
                <c:pt idx="47">
                  <c:v>655.78</c:v>
                </c:pt>
                <c:pt idx="48">
                  <c:v>655.68</c:v>
                </c:pt>
                <c:pt idx="49">
                  <c:v>655.58</c:v>
                </c:pt>
                <c:pt idx="50">
                  <c:v>655.48</c:v>
                </c:pt>
                <c:pt idx="51">
                  <c:v>655.38</c:v>
                </c:pt>
                <c:pt idx="52">
                  <c:v>655.28</c:v>
                </c:pt>
                <c:pt idx="53">
                  <c:v>655.18</c:v>
                </c:pt>
                <c:pt idx="54">
                  <c:v>655.08</c:v>
                </c:pt>
                <c:pt idx="55">
                  <c:v>654.98</c:v>
                </c:pt>
                <c:pt idx="56">
                  <c:v>654.88</c:v>
                </c:pt>
                <c:pt idx="57">
                  <c:v>654.78</c:v>
                </c:pt>
                <c:pt idx="58">
                  <c:v>654.68</c:v>
                </c:pt>
                <c:pt idx="59">
                  <c:v>654.58</c:v>
                </c:pt>
                <c:pt idx="60">
                  <c:v>654.48</c:v>
                </c:pt>
                <c:pt idx="61">
                  <c:v>654.38</c:v>
                </c:pt>
                <c:pt idx="62">
                  <c:v>654.28</c:v>
                </c:pt>
                <c:pt idx="63">
                  <c:v>654.18</c:v>
                </c:pt>
                <c:pt idx="64">
                  <c:v>654.08</c:v>
                </c:pt>
                <c:pt idx="65">
                  <c:v>653.98</c:v>
                </c:pt>
                <c:pt idx="66">
                  <c:v>653.88</c:v>
                </c:pt>
                <c:pt idx="67">
                  <c:v>653.78</c:v>
                </c:pt>
                <c:pt idx="68">
                  <c:v>653.68</c:v>
                </c:pt>
                <c:pt idx="69">
                  <c:v>653.58</c:v>
                </c:pt>
                <c:pt idx="70">
                  <c:v>653.48</c:v>
                </c:pt>
                <c:pt idx="71">
                  <c:v>653.38</c:v>
                </c:pt>
                <c:pt idx="72">
                  <c:v>653.28</c:v>
                </c:pt>
                <c:pt idx="73">
                  <c:v>653.18</c:v>
                </c:pt>
                <c:pt idx="74">
                  <c:v>653.08</c:v>
                </c:pt>
                <c:pt idx="75">
                  <c:v>652.98</c:v>
                </c:pt>
                <c:pt idx="76">
                  <c:v>652.88</c:v>
                </c:pt>
                <c:pt idx="77">
                  <c:v>652.78</c:v>
                </c:pt>
                <c:pt idx="78">
                  <c:v>652.68</c:v>
                </c:pt>
                <c:pt idx="79">
                  <c:v>652.58</c:v>
                </c:pt>
                <c:pt idx="80">
                  <c:v>652.48</c:v>
                </c:pt>
                <c:pt idx="81">
                  <c:v>652.38</c:v>
                </c:pt>
                <c:pt idx="82">
                  <c:v>652.28</c:v>
                </c:pt>
                <c:pt idx="83">
                  <c:v>652.18</c:v>
                </c:pt>
                <c:pt idx="84">
                  <c:v>652.08</c:v>
                </c:pt>
                <c:pt idx="85">
                  <c:v>651.98</c:v>
                </c:pt>
                <c:pt idx="86">
                  <c:v>651.88</c:v>
                </c:pt>
                <c:pt idx="87">
                  <c:v>651.78</c:v>
                </c:pt>
                <c:pt idx="88">
                  <c:v>651.68</c:v>
                </c:pt>
                <c:pt idx="89">
                  <c:v>651.58</c:v>
                </c:pt>
                <c:pt idx="90">
                  <c:v>651.48</c:v>
                </c:pt>
                <c:pt idx="91">
                  <c:v>651.38</c:v>
                </c:pt>
                <c:pt idx="92">
                  <c:v>651.28</c:v>
                </c:pt>
                <c:pt idx="93">
                  <c:v>651.18</c:v>
                </c:pt>
                <c:pt idx="94">
                  <c:v>651.08</c:v>
                </c:pt>
                <c:pt idx="95">
                  <c:v>650.98</c:v>
                </c:pt>
                <c:pt idx="96">
                  <c:v>650.88</c:v>
                </c:pt>
                <c:pt idx="97">
                  <c:v>650.78</c:v>
                </c:pt>
                <c:pt idx="98">
                  <c:v>650.68</c:v>
                </c:pt>
                <c:pt idx="99">
                  <c:v>650.58</c:v>
                </c:pt>
                <c:pt idx="100">
                  <c:v>650.48</c:v>
                </c:pt>
                <c:pt idx="101">
                  <c:v>650.38</c:v>
                </c:pt>
                <c:pt idx="102">
                  <c:v>650.28</c:v>
                </c:pt>
                <c:pt idx="103">
                  <c:v>650.18</c:v>
                </c:pt>
                <c:pt idx="104">
                  <c:v>650.08</c:v>
                </c:pt>
                <c:pt idx="105">
                  <c:v>649.98</c:v>
                </c:pt>
                <c:pt idx="106">
                  <c:v>649.88</c:v>
                </c:pt>
                <c:pt idx="107">
                  <c:v>649.78</c:v>
                </c:pt>
                <c:pt idx="108">
                  <c:v>649.68</c:v>
                </c:pt>
                <c:pt idx="109">
                  <c:v>649.58</c:v>
                </c:pt>
                <c:pt idx="110">
                  <c:v>649.48</c:v>
                </c:pt>
                <c:pt idx="111">
                  <c:v>649.38</c:v>
                </c:pt>
                <c:pt idx="112">
                  <c:v>649.28</c:v>
                </c:pt>
                <c:pt idx="113">
                  <c:v>649.18</c:v>
                </c:pt>
                <c:pt idx="114">
                  <c:v>649.08</c:v>
                </c:pt>
                <c:pt idx="115">
                  <c:v>648.98</c:v>
                </c:pt>
                <c:pt idx="116">
                  <c:v>648.88</c:v>
                </c:pt>
                <c:pt idx="117">
                  <c:v>648.78</c:v>
                </c:pt>
                <c:pt idx="118">
                  <c:v>648.68</c:v>
                </c:pt>
                <c:pt idx="119">
                  <c:v>648.58</c:v>
                </c:pt>
                <c:pt idx="120">
                  <c:v>648.48</c:v>
                </c:pt>
                <c:pt idx="121">
                  <c:v>648.38</c:v>
                </c:pt>
                <c:pt idx="122">
                  <c:v>648.28</c:v>
                </c:pt>
                <c:pt idx="123">
                  <c:v>648.18</c:v>
                </c:pt>
                <c:pt idx="124">
                  <c:v>648.08</c:v>
                </c:pt>
                <c:pt idx="125">
                  <c:v>647.98</c:v>
                </c:pt>
                <c:pt idx="126">
                  <c:v>647.88</c:v>
                </c:pt>
                <c:pt idx="127">
                  <c:v>647.78</c:v>
                </c:pt>
                <c:pt idx="128">
                  <c:v>647.68</c:v>
                </c:pt>
                <c:pt idx="129">
                  <c:v>647.58</c:v>
                </c:pt>
                <c:pt idx="130">
                  <c:v>647.48</c:v>
                </c:pt>
                <c:pt idx="131">
                  <c:v>647.38</c:v>
                </c:pt>
                <c:pt idx="132">
                  <c:v>647.28</c:v>
                </c:pt>
                <c:pt idx="133">
                  <c:v>647.18</c:v>
                </c:pt>
                <c:pt idx="134">
                  <c:v>647.08</c:v>
                </c:pt>
                <c:pt idx="135">
                  <c:v>646.98</c:v>
                </c:pt>
                <c:pt idx="136">
                  <c:v>646.88</c:v>
                </c:pt>
                <c:pt idx="137">
                  <c:v>646.78</c:v>
                </c:pt>
                <c:pt idx="138">
                  <c:v>646.68</c:v>
                </c:pt>
                <c:pt idx="139">
                  <c:v>646.58</c:v>
                </c:pt>
                <c:pt idx="140">
                  <c:v>646.48</c:v>
                </c:pt>
                <c:pt idx="141">
                  <c:v>646.38</c:v>
                </c:pt>
                <c:pt idx="142">
                  <c:v>646.28</c:v>
                </c:pt>
                <c:pt idx="143">
                  <c:v>646.18</c:v>
                </c:pt>
                <c:pt idx="144">
                  <c:v>646.08</c:v>
                </c:pt>
                <c:pt idx="145">
                  <c:v>645.98</c:v>
                </c:pt>
                <c:pt idx="146">
                  <c:v>645.88</c:v>
                </c:pt>
                <c:pt idx="147">
                  <c:v>645.78</c:v>
                </c:pt>
                <c:pt idx="148">
                  <c:v>645.68</c:v>
                </c:pt>
                <c:pt idx="149">
                  <c:v>645.58</c:v>
                </c:pt>
                <c:pt idx="150">
                  <c:v>645.48</c:v>
                </c:pt>
                <c:pt idx="151">
                  <c:v>645.38</c:v>
                </c:pt>
                <c:pt idx="152">
                  <c:v>645.28</c:v>
                </c:pt>
                <c:pt idx="153">
                  <c:v>645.18</c:v>
                </c:pt>
                <c:pt idx="154">
                  <c:v>645.08</c:v>
                </c:pt>
                <c:pt idx="155">
                  <c:v>644.98</c:v>
                </c:pt>
                <c:pt idx="156">
                  <c:v>644.88</c:v>
                </c:pt>
                <c:pt idx="157">
                  <c:v>644.78</c:v>
                </c:pt>
                <c:pt idx="158">
                  <c:v>644.68</c:v>
                </c:pt>
                <c:pt idx="159">
                  <c:v>644.58</c:v>
                </c:pt>
                <c:pt idx="160">
                  <c:v>644.48</c:v>
                </c:pt>
                <c:pt idx="161">
                  <c:v>644.38</c:v>
                </c:pt>
                <c:pt idx="162">
                  <c:v>644.28</c:v>
                </c:pt>
                <c:pt idx="163">
                  <c:v>644.18</c:v>
                </c:pt>
                <c:pt idx="164">
                  <c:v>644.08</c:v>
                </c:pt>
                <c:pt idx="165">
                  <c:v>643.98</c:v>
                </c:pt>
                <c:pt idx="166">
                  <c:v>643.88</c:v>
                </c:pt>
                <c:pt idx="167">
                  <c:v>643.78</c:v>
                </c:pt>
                <c:pt idx="168">
                  <c:v>643.68</c:v>
                </c:pt>
                <c:pt idx="169">
                  <c:v>643.58</c:v>
                </c:pt>
                <c:pt idx="170">
                  <c:v>643.48</c:v>
                </c:pt>
                <c:pt idx="171">
                  <c:v>643.38</c:v>
                </c:pt>
                <c:pt idx="172">
                  <c:v>643.28</c:v>
                </c:pt>
                <c:pt idx="173">
                  <c:v>643.18</c:v>
                </c:pt>
                <c:pt idx="174">
                  <c:v>643.08</c:v>
                </c:pt>
                <c:pt idx="175">
                  <c:v>642.98</c:v>
                </c:pt>
                <c:pt idx="176">
                  <c:v>642.88</c:v>
                </c:pt>
                <c:pt idx="177">
                  <c:v>642.78</c:v>
                </c:pt>
                <c:pt idx="178">
                  <c:v>642.68</c:v>
                </c:pt>
                <c:pt idx="179">
                  <c:v>642.58</c:v>
                </c:pt>
                <c:pt idx="180">
                  <c:v>642.48</c:v>
                </c:pt>
                <c:pt idx="181">
                  <c:v>642.38</c:v>
                </c:pt>
                <c:pt idx="182">
                  <c:v>642.28</c:v>
                </c:pt>
                <c:pt idx="183">
                  <c:v>642.18</c:v>
                </c:pt>
                <c:pt idx="184">
                  <c:v>642.08</c:v>
                </c:pt>
                <c:pt idx="185">
                  <c:v>641.98</c:v>
                </c:pt>
                <c:pt idx="186">
                  <c:v>641.88</c:v>
                </c:pt>
                <c:pt idx="187">
                  <c:v>641.78</c:v>
                </c:pt>
                <c:pt idx="188">
                  <c:v>641.68</c:v>
                </c:pt>
                <c:pt idx="189">
                  <c:v>641.58</c:v>
                </c:pt>
                <c:pt idx="190">
                  <c:v>641.48</c:v>
                </c:pt>
                <c:pt idx="191">
                  <c:v>641.38</c:v>
                </c:pt>
                <c:pt idx="192">
                  <c:v>641.28</c:v>
                </c:pt>
                <c:pt idx="193">
                  <c:v>641.18</c:v>
                </c:pt>
                <c:pt idx="194">
                  <c:v>641.08</c:v>
                </c:pt>
                <c:pt idx="195">
                  <c:v>640.98</c:v>
                </c:pt>
                <c:pt idx="196">
                  <c:v>640.88</c:v>
                </c:pt>
                <c:pt idx="197">
                  <c:v>640.78</c:v>
                </c:pt>
                <c:pt idx="198">
                  <c:v>640.68</c:v>
                </c:pt>
                <c:pt idx="199">
                  <c:v>640.58</c:v>
                </c:pt>
                <c:pt idx="200">
                  <c:v>640.48</c:v>
                </c:pt>
                <c:pt idx="201">
                  <c:v>640.38</c:v>
                </c:pt>
                <c:pt idx="202">
                  <c:v>640.28</c:v>
                </c:pt>
                <c:pt idx="203">
                  <c:v>640.18</c:v>
                </c:pt>
                <c:pt idx="204">
                  <c:v>640.08</c:v>
                </c:pt>
                <c:pt idx="205">
                  <c:v>639.98</c:v>
                </c:pt>
                <c:pt idx="206">
                  <c:v>639.88</c:v>
                </c:pt>
                <c:pt idx="207">
                  <c:v>639.78</c:v>
                </c:pt>
                <c:pt idx="208">
                  <c:v>639.68</c:v>
                </c:pt>
                <c:pt idx="209">
                  <c:v>639.58</c:v>
                </c:pt>
                <c:pt idx="210">
                  <c:v>639.48</c:v>
                </c:pt>
                <c:pt idx="211">
                  <c:v>639.38</c:v>
                </c:pt>
                <c:pt idx="212">
                  <c:v>639.28</c:v>
                </c:pt>
                <c:pt idx="213">
                  <c:v>639.18</c:v>
                </c:pt>
                <c:pt idx="214">
                  <c:v>639.08</c:v>
                </c:pt>
                <c:pt idx="215">
                  <c:v>638.98</c:v>
                </c:pt>
                <c:pt idx="216">
                  <c:v>638.88</c:v>
                </c:pt>
                <c:pt idx="217">
                  <c:v>638.78</c:v>
                </c:pt>
                <c:pt idx="218">
                  <c:v>638.68</c:v>
                </c:pt>
                <c:pt idx="219">
                  <c:v>638.58</c:v>
                </c:pt>
                <c:pt idx="220">
                  <c:v>638.48</c:v>
                </c:pt>
                <c:pt idx="221">
                  <c:v>638.38</c:v>
                </c:pt>
                <c:pt idx="222">
                  <c:v>638.28</c:v>
                </c:pt>
                <c:pt idx="223">
                  <c:v>638.18</c:v>
                </c:pt>
                <c:pt idx="224">
                  <c:v>638.08</c:v>
                </c:pt>
                <c:pt idx="225">
                  <c:v>637.98</c:v>
                </c:pt>
                <c:pt idx="226">
                  <c:v>637.88</c:v>
                </c:pt>
                <c:pt idx="227">
                  <c:v>637.78</c:v>
                </c:pt>
                <c:pt idx="228">
                  <c:v>637.68</c:v>
                </c:pt>
                <c:pt idx="229">
                  <c:v>637.58</c:v>
                </c:pt>
                <c:pt idx="230">
                  <c:v>637.48</c:v>
                </c:pt>
                <c:pt idx="231">
                  <c:v>637.38</c:v>
                </c:pt>
                <c:pt idx="232">
                  <c:v>637.28</c:v>
                </c:pt>
                <c:pt idx="233">
                  <c:v>637.18</c:v>
                </c:pt>
                <c:pt idx="234">
                  <c:v>637.08</c:v>
                </c:pt>
                <c:pt idx="235">
                  <c:v>636.98</c:v>
                </c:pt>
                <c:pt idx="236">
                  <c:v>636.88</c:v>
                </c:pt>
                <c:pt idx="237">
                  <c:v>636.78</c:v>
                </c:pt>
                <c:pt idx="238">
                  <c:v>636.68</c:v>
                </c:pt>
                <c:pt idx="239">
                  <c:v>636.58</c:v>
                </c:pt>
                <c:pt idx="240">
                  <c:v>636.48</c:v>
                </c:pt>
                <c:pt idx="241">
                  <c:v>636.38</c:v>
                </c:pt>
                <c:pt idx="242">
                  <c:v>636.28</c:v>
                </c:pt>
                <c:pt idx="243">
                  <c:v>636.18</c:v>
                </c:pt>
                <c:pt idx="244">
                  <c:v>636.08</c:v>
                </c:pt>
                <c:pt idx="245">
                  <c:v>635.98</c:v>
                </c:pt>
                <c:pt idx="246">
                  <c:v>635.88</c:v>
                </c:pt>
                <c:pt idx="247">
                  <c:v>635.78</c:v>
                </c:pt>
                <c:pt idx="248">
                  <c:v>635.68</c:v>
                </c:pt>
                <c:pt idx="249">
                  <c:v>635.58</c:v>
                </c:pt>
                <c:pt idx="250">
                  <c:v>635.48</c:v>
                </c:pt>
                <c:pt idx="251">
                  <c:v>635.38</c:v>
                </c:pt>
                <c:pt idx="252">
                  <c:v>635.28</c:v>
                </c:pt>
                <c:pt idx="253">
                  <c:v>635.18</c:v>
                </c:pt>
                <c:pt idx="254">
                  <c:v>635.08</c:v>
                </c:pt>
                <c:pt idx="255">
                  <c:v>634.98</c:v>
                </c:pt>
                <c:pt idx="256">
                  <c:v>634.88</c:v>
                </c:pt>
                <c:pt idx="257">
                  <c:v>634.78</c:v>
                </c:pt>
                <c:pt idx="258">
                  <c:v>634.68</c:v>
                </c:pt>
                <c:pt idx="259">
                  <c:v>634.58</c:v>
                </c:pt>
                <c:pt idx="260">
                  <c:v>634.48</c:v>
                </c:pt>
                <c:pt idx="261">
                  <c:v>634.38</c:v>
                </c:pt>
                <c:pt idx="262">
                  <c:v>634.28</c:v>
                </c:pt>
                <c:pt idx="263">
                  <c:v>634.18</c:v>
                </c:pt>
                <c:pt idx="264">
                  <c:v>634.08</c:v>
                </c:pt>
                <c:pt idx="265">
                  <c:v>633.98</c:v>
                </c:pt>
                <c:pt idx="266">
                  <c:v>633.88</c:v>
                </c:pt>
                <c:pt idx="267">
                  <c:v>633.78</c:v>
                </c:pt>
                <c:pt idx="268">
                  <c:v>633.68</c:v>
                </c:pt>
                <c:pt idx="269">
                  <c:v>633.58</c:v>
                </c:pt>
                <c:pt idx="270">
                  <c:v>633.48</c:v>
                </c:pt>
                <c:pt idx="271">
                  <c:v>633.38</c:v>
                </c:pt>
                <c:pt idx="272">
                  <c:v>633.28</c:v>
                </c:pt>
                <c:pt idx="273">
                  <c:v>633.18</c:v>
                </c:pt>
                <c:pt idx="274">
                  <c:v>633.08</c:v>
                </c:pt>
                <c:pt idx="275">
                  <c:v>632.98</c:v>
                </c:pt>
                <c:pt idx="276">
                  <c:v>632.88</c:v>
                </c:pt>
                <c:pt idx="277">
                  <c:v>632.78</c:v>
                </c:pt>
                <c:pt idx="278">
                  <c:v>632.68</c:v>
                </c:pt>
                <c:pt idx="279">
                  <c:v>632.58</c:v>
                </c:pt>
                <c:pt idx="280">
                  <c:v>632.48</c:v>
                </c:pt>
              </c:numCache>
            </c:numRef>
          </c:cat>
          <c:val>
            <c:numRef>
              <c:f>Mn!$F$2:$F$282</c:f>
              <c:numCache>
                <c:formatCode>General</c:formatCode>
                <c:ptCount val="281"/>
                <c:pt idx="0">
                  <c:v>22899.6</c:v>
                </c:pt>
                <c:pt idx="1">
                  <c:v>22856.3</c:v>
                </c:pt>
                <c:pt idx="2">
                  <c:v>22770.1</c:v>
                </c:pt>
                <c:pt idx="3">
                  <c:v>22726</c:v>
                </c:pt>
                <c:pt idx="4">
                  <c:v>22725.7</c:v>
                </c:pt>
                <c:pt idx="5">
                  <c:v>22724.7</c:v>
                </c:pt>
                <c:pt idx="6">
                  <c:v>22724.1</c:v>
                </c:pt>
                <c:pt idx="7">
                  <c:v>22723</c:v>
                </c:pt>
                <c:pt idx="8">
                  <c:v>22721.3</c:v>
                </c:pt>
                <c:pt idx="9">
                  <c:v>22719.6</c:v>
                </c:pt>
                <c:pt idx="10">
                  <c:v>22718.1</c:v>
                </c:pt>
                <c:pt idx="11">
                  <c:v>22716.2</c:v>
                </c:pt>
                <c:pt idx="12">
                  <c:v>22714.5</c:v>
                </c:pt>
                <c:pt idx="13">
                  <c:v>22712.9</c:v>
                </c:pt>
                <c:pt idx="14">
                  <c:v>22711.3</c:v>
                </c:pt>
                <c:pt idx="15">
                  <c:v>22710.1</c:v>
                </c:pt>
                <c:pt idx="16">
                  <c:v>22709.1</c:v>
                </c:pt>
                <c:pt idx="17">
                  <c:v>22707.2</c:v>
                </c:pt>
                <c:pt idx="18">
                  <c:v>22704.2</c:v>
                </c:pt>
                <c:pt idx="19">
                  <c:v>22701.4</c:v>
                </c:pt>
                <c:pt idx="20">
                  <c:v>22698.6</c:v>
                </c:pt>
                <c:pt idx="21">
                  <c:v>22695.2</c:v>
                </c:pt>
                <c:pt idx="22">
                  <c:v>22692.3</c:v>
                </c:pt>
                <c:pt idx="23">
                  <c:v>22690.1</c:v>
                </c:pt>
                <c:pt idx="24">
                  <c:v>22687.6</c:v>
                </c:pt>
                <c:pt idx="25">
                  <c:v>22684.8</c:v>
                </c:pt>
                <c:pt idx="26">
                  <c:v>22682.2</c:v>
                </c:pt>
                <c:pt idx="27">
                  <c:v>22679.4</c:v>
                </c:pt>
                <c:pt idx="28">
                  <c:v>22677.2</c:v>
                </c:pt>
                <c:pt idx="29">
                  <c:v>22676.1</c:v>
                </c:pt>
                <c:pt idx="30">
                  <c:v>22676.5</c:v>
                </c:pt>
                <c:pt idx="31">
                  <c:v>22679.4</c:v>
                </c:pt>
                <c:pt idx="32">
                  <c:v>22684.9</c:v>
                </c:pt>
                <c:pt idx="33">
                  <c:v>22693</c:v>
                </c:pt>
                <c:pt idx="34">
                  <c:v>22703.4</c:v>
                </c:pt>
                <c:pt idx="35">
                  <c:v>22717.1</c:v>
                </c:pt>
                <c:pt idx="36">
                  <c:v>22734.4</c:v>
                </c:pt>
                <c:pt idx="37">
                  <c:v>22755.8</c:v>
                </c:pt>
                <c:pt idx="38">
                  <c:v>22781.5</c:v>
                </c:pt>
                <c:pt idx="39">
                  <c:v>22813.1</c:v>
                </c:pt>
                <c:pt idx="40">
                  <c:v>22849.8</c:v>
                </c:pt>
                <c:pt idx="41">
                  <c:v>22892.5</c:v>
                </c:pt>
                <c:pt idx="42">
                  <c:v>22942.6</c:v>
                </c:pt>
                <c:pt idx="43">
                  <c:v>23001.6</c:v>
                </c:pt>
                <c:pt idx="44">
                  <c:v>23068.3</c:v>
                </c:pt>
                <c:pt idx="45">
                  <c:v>23144.5</c:v>
                </c:pt>
                <c:pt idx="46">
                  <c:v>23230.3</c:v>
                </c:pt>
                <c:pt idx="47">
                  <c:v>23325.7</c:v>
                </c:pt>
                <c:pt idx="48">
                  <c:v>23429.7</c:v>
                </c:pt>
                <c:pt idx="49">
                  <c:v>23542.4</c:v>
                </c:pt>
                <c:pt idx="50">
                  <c:v>23662.4</c:v>
                </c:pt>
                <c:pt idx="51">
                  <c:v>23788.1</c:v>
                </c:pt>
                <c:pt idx="52">
                  <c:v>23918.5</c:v>
                </c:pt>
                <c:pt idx="53">
                  <c:v>24051.2</c:v>
                </c:pt>
                <c:pt idx="54">
                  <c:v>24183.6</c:v>
                </c:pt>
                <c:pt idx="55">
                  <c:v>24313</c:v>
                </c:pt>
                <c:pt idx="56">
                  <c:v>24435.3</c:v>
                </c:pt>
                <c:pt idx="57">
                  <c:v>24546.4</c:v>
                </c:pt>
                <c:pt idx="58">
                  <c:v>24644.1</c:v>
                </c:pt>
                <c:pt idx="59">
                  <c:v>24724.7</c:v>
                </c:pt>
                <c:pt idx="60">
                  <c:v>24785.3</c:v>
                </c:pt>
                <c:pt idx="61">
                  <c:v>24823.8</c:v>
                </c:pt>
                <c:pt idx="62">
                  <c:v>24838.7</c:v>
                </c:pt>
                <c:pt idx="63">
                  <c:v>24828.1</c:v>
                </c:pt>
                <c:pt idx="64">
                  <c:v>24792.6</c:v>
                </c:pt>
                <c:pt idx="65">
                  <c:v>24732.2</c:v>
                </c:pt>
                <c:pt idx="66">
                  <c:v>24648.6</c:v>
                </c:pt>
                <c:pt idx="67">
                  <c:v>24543.7</c:v>
                </c:pt>
                <c:pt idx="68">
                  <c:v>24420.6</c:v>
                </c:pt>
                <c:pt idx="69">
                  <c:v>24282.7</c:v>
                </c:pt>
                <c:pt idx="70">
                  <c:v>24132.9</c:v>
                </c:pt>
                <c:pt idx="71">
                  <c:v>23975</c:v>
                </c:pt>
                <c:pt idx="72">
                  <c:v>23812.6</c:v>
                </c:pt>
                <c:pt idx="73">
                  <c:v>23648.8</c:v>
                </c:pt>
                <c:pt idx="74">
                  <c:v>23486.8</c:v>
                </c:pt>
                <c:pt idx="75">
                  <c:v>23330.2</c:v>
                </c:pt>
                <c:pt idx="76">
                  <c:v>23181</c:v>
                </c:pt>
                <c:pt idx="77">
                  <c:v>23040.1</c:v>
                </c:pt>
                <c:pt idx="78">
                  <c:v>22908.4</c:v>
                </c:pt>
                <c:pt idx="79">
                  <c:v>22785.6</c:v>
                </c:pt>
                <c:pt idx="80">
                  <c:v>22672.1</c:v>
                </c:pt>
                <c:pt idx="81">
                  <c:v>22568.4</c:v>
                </c:pt>
                <c:pt idx="82">
                  <c:v>22475.4</c:v>
                </c:pt>
                <c:pt idx="83">
                  <c:v>22393.1</c:v>
                </c:pt>
                <c:pt idx="84">
                  <c:v>22320.9</c:v>
                </c:pt>
                <c:pt idx="85">
                  <c:v>22258</c:v>
                </c:pt>
                <c:pt idx="86">
                  <c:v>22203.5</c:v>
                </c:pt>
                <c:pt idx="87">
                  <c:v>22156.3</c:v>
                </c:pt>
                <c:pt idx="88">
                  <c:v>22114.9</c:v>
                </c:pt>
                <c:pt idx="89">
                  <c:v>22079.1</c:v>
                </c:pt>
                <c:pt idx="90">
                  <c:v>22048.5</c:v>
                </c:pt>
                <c:pt idx="91">
                  <c:v>22022.2</c:v>
                </c:pt>
                <c:pt idx="92">
                  <c:v>21999.9</c:v>
                </c:pt>
                <c:pt idx="93">
                  <c:v>21981.5</c:v>
                </c:pt>
                <c:pt idx="94">
                  <c:v>21966.6</c:v>
                </c:pt>
                <c:pt idx="95">
                  <c:v>21954.4</c:v>
                </c:pt>
                <c:pt idx="96">
                  <c:v>21944.6</c:v>
                </c:pt>
                <c:pt idx="97">
                  <c:v>21936.6</c:v>
                </c:pt>
                <c:pt idx="98">
                  <c:v>21930.3</c:v>
                </c:pt>
                <c:pt idx="99">
                  <c:v>21924.7</c:v>
                </c:pt>
                <c:pt idx="100">
                  <c:v>21919.5</c:v>
                </c:pt>
                <c:pt idx="101">
                  <c:v>21914.9</c:v>
                </c:pt>
                <c:pt idx="102">
                  <c:v>21911.9</c:v>
                </c:pt>
                <c:pt idx="103">
                  <c:v>21909.5</c:v>
                </c:pt>
                <c:pt idx="104">
                  <c:v>21907.6</c:v>
                </c:pt>
                <c:pt idx="105">
                  <c:v>21906.6</c:v>
                </c:pt>
                <c:pt idx="106">
                  <c:v>21905.7</c:v>
                </c:pt>
                <c:pt idx="107">
                  <c:v>21903.9</c:v>
                </c:pt>
                <c:pt idx="108">
                  <c:v>21901.8</c:v>
                </c:pt>
                <c:pt idx="109">
                  <c:v>21899.9</c:v>
                </c:pt>
                <c:pt idx="110">
                  <c:v>21898.2</c:v>
                </c:pt>
                <c:pt idx="111">
                  <c:v>21896.2</c:v>
                </c:pt>
                <c:pt idx="112">
                  <c:v>21895</c:v>
                </c:pt>
                <c:pt idx="113">
                  <c:v>21894.1</c:v>
                </c:pt>
                <c:pt idx="114">
                  <c:v>21893.2</c:v>
                </c:pt>
                <c:pt idx="115">
                  <c:v>21892.4</c:v>
                </c:pt>
                <c:pt idx="116">
                  <c:v>21891.5</c:v>
                </c:pt>
                <c:pt idx="117">
                  <c:v>21890</c:v>
                </c:pt>
                <c:pt idx="118">
                  <c:v>21888.4</c:v>
                </c:pt>
                <c:pt idx="119">
                  <c:v>21886.9</c:v>
                </c:pt>
                <c:pt idx="120">
                  <c:v>21885</c:v>
                </c:pt>
                <c:pt idx="121">
                  <c:v>21883.1</c:v>
                </c:pt>
                <c:pt idx="122">
                  <c:v>21881.4</c:v>
                </c:pt>
                <c:pt idx="123">
                  <c:v>21879.5</c:v>
                </c:pt>
                <c:pt idx="124">
                  <c:v>21877.4</c:v>
                </c:pt>
                <c:pt idx="125">
                  <c:v>21875</c:v>
                </c:pt>
                <c:pt idx="126">
                  <c:v>21873.2</c:v>
                </c:pt>
                <c:pt idx="127">
                  <c:v>21871.1</c:v>
                </c:pt>
                <c:pt idx="128">
                  <c:v>21868.9</c:v>
                </c:pt>
                <c:pt idx="129">
                  <c:v>21867</c:v>
                </c:pt>
                <c:pt idx="130">
                  <c:v>21865.3</c:v>
                </c:pt>
                <c:pt idx="131">
                  <c:v>21863.1</c:v>
                </c:pt>
                <c:pt idx="132">
                  <c:v>21861</c:v>
                </c:pt>
                <c:pt idx="133">
                  <c:v>21858.8</c:v>
                </c:pt>
                <c:pt idx="134">
                  <c:v>21856.4</c:v>
                </c:pt>
                <c:pt idx="135">
                  <c:v>21853.6</c:v>
                </c:pt>
                <c:pt idx="136">
                  <c:v>21850.6</c:v>
                </c:pt>
                <c:pt idx="137">
                  <c:v>21847.9</c:v>
                </c:pt>
                <c:pt idx="138">
                  <c:v>21845.1</c:v>
                </c:pt>
                <c:pt idx="139">
                  <c:v>21842.5</c:v>
                </c:pt>
                <c:pt idx="140">
                  <c:v>21839.6</c:v>
                </c:pt>
                <c:pt idx="141">
                  <c:v>21837</c:v>
                </c:pt>
                <c:pt idx="142">
                  <c:v>21833.9</c:v>
                </c:pt>
                <c:pt idx="143">
                  <c:v>21830.6</c:v>
                </c:pt>
                <c:pt idx="144">
                  <c:v>21826.2</c:v>
                </c:pt>
                <c:pt idx="145">
                  <c:v>21821.7</c:v>
                </c:pt>
                <c:pt idx="146">
                  <c:v>21817.5</c:v>
                </c:pt>
                <c:pt idx="147">
                  <c:v>21812.9</c:v>
                </c:pt>
                <c:pt idx="148">
                  <c:v>21808.7</c:v>
                </c:pt>
                <c:pt idx="149">
                  <c:v>21804.7</c:v>
                </c:pt>
                <c:pt idx="150">
                  <c:v>21800.7</c:v>
                </c:pt>
                <c:pt idx="151">
                  <c:v>21796.1</c:v>
                </c:pt>
                <c:pt idx="152">
                  <c:v>21791.1</c:v>
                </c:pt>
                <c:pt idx="153">
                  <c:v>21786.1</c:v>
                </c:pt>
                <c:pt idx="154">
                  <c:v>21780.5</c:v>
                </c:pt>
                <c:pt idx="155">
                  <c:v>21774.5</c:v>
                </c:pt>
                <c:pt idx="156">
                  <c:v>21768.5</c:v>
                </c:pt>
                <c:pt idx="157">
                  <c:v>21761.7</c:v>
                </c:pt>
                <c:pt idx="158">
                  <c:v>21754.2</c:v>
                </c:pt>
                <c:pt idx="159">
                  <c:v>21746.5</c:v>
                </c:pt>
                <c:pt idx="160">
                  <c:v>21738.6</c:v>
                </c:pt>
                <c:pt idx="161">
                  <c:v>21729.6</c:v>
                </c:pt>
                <c:pt idx="162">
                  <c:v>21720.4</c:v>
                </c:pt>
                <c:pt idx="163">
                  <c:v>21709.6</c:v>
                </c:pt>
                <c:pt idx="164">
                  <c:v>21697.8</c:v>
                </c:pt>
                <c:pt idx="165">
                  <c:v>21684.7</c:v>
                </c:pt>
                <c:pt idx="166">
                  <c:v>21670.2</c:v>
                </c:pt>
                <c:pt idx="167">
                  <c:v>21654.1</c:v>
                </c:pt>
                <c:pt idx="168">
                  <c:v>21637.2</c:v>
                </c:pt>
                <c:pt idx="169">
                  <c:v>21619.1</c:v>
                </c:pt>
                <c:pt idx="170">
                  <c:v>21600.3</c:v>
                </c:pt>
                <c:pt idx="171">
                  <c:v>21581</c:v>
                </c:pt>
                <c:pt idx="172">
                  <c:v>21560.9</c:v>
                </c:pt>
                <c:pt idx="173">
                  <c:v>21540.2</c:v>
                </c:pt>
                <c:pt idx="174">
                  <c:v>21518.8</c:v>
                </c:pt>
                <c:pt idx="175">
                  <c:v>21496.5</c:v>
                </c:pt>
                <c:pt idx="176">
                  <c:v>21473.5</c:v>
                </c:pt>
                <c:pt idx="177">
                  <c:v>21449.7</c:v>
                </c:pt>
                <c:pt idx="178">
                  <c:v>21425.2</c:v>
                </c:pt>
                <c:pt idx="179">
                  <c:v>21399.4</c:v>
                </c:pt>
                <c:pt idx="180">
                  <c:v>21372.6</c:v>
                </c:pt>
                <c:pt idx="181">
                  <c:v>21344.5</c:v>
                </c:pt>
                <c:pt idx="182">
                  <c:v>21315.8</c:v>
                </c:pt>
                <c:pt idx="183">
                  <c:v>21286.7</c:v>
                </c:pt>
                <c:pt idx="184">
                  <c:v>21258.4</c:v>
                </c:pt>
                <c:pt idx="185">
                  <c:v>21230.8</c:v>
                </c:pt>
                <c:pt idx="186">
                  <c:v>21204.5</c:v>
                </c:pt>
                <c:pt idx="187">
                  <c:v>21179.7</c:v>
                </c:pt>
                <c:pt idx="188">
                  <c:v>21156.8</c:v>
                </c:pt>
                <c:pt idx="189">
                  <c:v>21134.9</c:v>
                </c:pt>
                <c:pt idx="190">
                  <c:v>21114.8</c:v>
                </c:pt>
                <c:pt idx="191">
                  <c:v>21096.4</c:v>
                </c:pt>
                <c:pt idx="192">
                  <c:v>21079.1</c:v>
                </c:pt>
                <c:pt idx="193">
                  <c:v>21062.7</c:v>
                </c:pt>
                <c:pt idx="194">
                  <c:v>21047.5</c:v>
                </c:pt>
                <c:pt idx="195">
                  <c:v>21032.9</c:v>
                </c:pt>
                <c:pt idx="196">
                  <c:v>21019</c:v>
                </c:pt>
                <c:pt idx="197">
                  <c:v>21005.5</c:v>
                </c:pt>
                <c:pt idx="198">
                  <c:v>20992.7</c:v>
                </c:pt>
                <c:pt idx="199">
                  <c:v>20981.3</c:v>
                </c:pt>
                <c:pt idx="200">
                  <c:v>20971.2</c:v>
                </c:pt>
                <c:pt idx="201">
                  <c:v>20962.1</c:v>
                </c:pt>
                <c:pt idx="202">
                  <c:v>20954.1</c:v>
                </c:pt>
                <c:pt idx="203">
                  <c:v>20947.4</c:v>
                </c:pt>
                <c:pt idx="204">
                  <c:v>20941.2</c:v>
                </c:pt>
                <c:pt idx="205">
                  <c:v>20935.4</c:v>
                </c:pt>
                <c:pt idx="206">
                  <c:v>20930.7</c:v>
                </c:pt>
                <c:pt idx="207">
                  <c:v>20926.4</c:v>
                </c:pt>
                <c:pt idx="208">
                  <c:v>20922.9</c:v>
                </c:pt>
                <c:pt idx="209">
                  <c:v>20919.6</c:v>
                </c:pt>
                <c:pt idx="210">
                  <c:v>20916.8</c:v>
                </c:pt>
                <c:pt idx="211">
                  <c:v>20913.8</c:v>
                </c:pt>
                <c:pt idx="212">
                  <c:v>20911.7</c:v>
                </c:pt>
                <c:pt idx="213">
                  <c:v>20909.9</c:v>
                </c:pt>
                <c:pt idx="214">
                  <c:v>20908.7</c:v>
                </c:pt>
                <c:pt idx="215">
                  <c:v>20907.6</c:v>
                </c:pt>
                <c:pt idx="216">
                  <c:v>20907.3</c:v>
                </c:pt>
                <c:pt idx="217">
                  <c:v>20907</c:v>
                </c:pt>
                <c:pt idx="218">
                  <c:v>20906.3</c:v>
                </c:pt>
                <c:pt idx="219">
                  <c:v>20905.5</c:v>
                </c:pt>
                <c:pt idx="220">
                  <c:v>20905.1</c:v>
                </c:pt>
                <c:pt idx="221">
                  <c:v>20904.6</c:v>
                </c:pt>
                <c:pt idx="222">
                  <c:v>20903.8</c:v>
                </c:pt>
                <c:pt idx="223">
                  <c:v>20903.2</c:v>
                </c:pt>
                <c:pt idx="224">
                  <c:v>20902.8</c:v>
                </c:pt>
                <c:pt idx="225">
                  <c:v>20902.1</c:v>
                </c:pt>
                <c:pt idx="226">
                  <c:v>20901.1</c:v>
                </c:pt>
                <c:pt idx="227">
                  <c:v>20900.5</c:v>
                </c:pt>
                <c:pt idx="228">
                  <c:v>20900.2</c:v>
                </c:pt>
                <c:pt idx="229">
                  <c:v>20899.9</c:v>
                </c:pt>
                <c:pt idx="230">
                  <c:v>20899.8</c:v>
                </c:pt>
                <c:pt idx="231">
                  <c:v>20899.7</c:v>
                </c:pt>
                <c:pt idx="232">
                  <c:v>20899.3</c:v>
                </c:pt>
                <c:pt idx="233">
                  <c:v>20898.7</c:v>
                </c:pt>
                <c:pt idx="234">
                  <c:v>20898</c:v>
                </c:pt>
                <c:pt idx="235">
                  <c:v>20897.4</c:v>
                </c:pt>
                <c:pt idx="236">
                  <c:v>20897.1</c:v>
                </c:pt>
                <c:pt idx="237">
                  <c:v>20897</c:v>
                </c:pt>
                <c:pt idx="238">
                  <c:v>20897</c:v>
                </c:pt>
                <c:pt idx="239">
                  <c:v>20896.9</c:v>
                </c:pt>
                <c:pt idx="240">
                  <c:v>20896.6</c:v>
                </c:pt>
                <c:pt idx="241">
                  <c:v>20896.2</c:v>
                </c:pt>
                <c:pt idx="242">
                  <c:v>20895.9</c:v>
                </c:pt>
                <c:pt idx="243">
                  <c:v>20895.4</c:v>
                </c:pt>
                <c:pt idx="244">
                  <c:v>20895.2</c:v>
                </c:pt>
                <c:pt idx="245">
                  <c:v>20895</c:v>
                </c:pt>
                <c:pt idx="246">
                  <c:v>20894.6</c:v>
                </c:pt>
                <c:pt idx="247">
                  <c:v>20894</c:v>
                </c:pt>
                <c:pt idx="248">
                  <c:v>20893.4</c:v>
                </c:pt>
                <c:pt idx="249">
                  <c:v>20892.8</c:v>
                </c:pt>
                <c:pt idx="250">
                  <c:v>20892</c:v>
                </c:pt>
                <c:pt idx="251">
                  <c:v>20891.5</c:v>
                </c:pt>
                <c:pt idx="252">
                  <c:v>20891.3</c:v>
                </c:pt>
                <c:pt idx="253">
                  <c:v>20891.2</c:v>
                </c:pt>
                <c:pt idx="254">
                  <c:v>20891.1</c:v>
                </c:pt>
                <c:pt idx="255">
                  <c:v>20890.9</c:v>
                </c:pt>
                <c:pt idx="256">
                  <c:v>20890.5</c:v>
                </c:pt>
                <c:pt idx="257">
                  <c:v>20890</c:v>
                </c:pt>
                <c:pt idx="258">
                  <c:v>20889.4</c:v>
                </c:pt>
                <c:pt idx="259">
                  <c:v>20888.7</c:v>
                </c:pt>
                <c:pt idx="260">
                  <c:v>20888.4</c:v>
                </c:pt>
                <c:pt idx="261">
                  <c:v>20888.2</c:v>
                </c:pt>
                <c:pt idx="262">
                  <c:v>20887.9</c:v>
                </c:pt>
                <c:pt idx="263">
                  <c:v>20887.6</c:v>
                </c:pt>
                <c:pt idx="264">
                  <c:v>20890.1</c:v>
                </c:pt>
                <c:pt idx="265">
                  <c:v>20892.5</c:v>
                </c:pt>
                <c:pt idx="266">
                  <c:v>20894.9</c:v>
                </c:pt>
                <c:pt idx="267">
                  <c:v>20897.4</c:v>
                </c:pt>
                <c:pt idx="268">
                  <c:v>20899.8</c:v>
                </c:pt>
                <c:pt idx="269">
                  <c:v>20902.2</c:v>
                </c:pt>
                <c:pt idx="270">
                  <c:v>20904.7</c:v>
                </c:pt>
                <c:pt idx="271">
                  <c:v>20907.1</c:v>
                </c:pt>
                <c:pt idx="272">
                  <c:v>20909.5</c:v>
                </c:pt>
                <c:pt idx="273">
                  <c:v>20912</c:v>
                </c:pt>
                <c:pt idx="274">
                  <c:v>20914.4</c:v>
                </c:pt>
                <c:pt idx="275">
                  <c:v>20916.9</c:v>
                </c:pt>
                <c:pt idx="276">
                  <c:v>20919.3</c:v>
                </c:pt>
                <c:pt idx="277">
                  <c:v>20921.7</c:v>
                </c:pt>
                <c:pt idx="278">
                  <c:v>20924.2</c:v>
                </c:pt>
                <c:pt idx="279">
                  <c:v>20926.6</c:v>
                </c:pt>
                <c:pt idx="280">
                  <c:v>21021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Mn!$G$1</c:f>
              <c:strCache>
                <c:ptCount val="1"/>
                <c:pt idx="0">
                  <c:v>Mn3+</c:v>
                </c:pt>
              </c:strCache>
            </c:strRef>
          </c:tx>
          <c:spPr>
            <a:ln w="19050" cap="rnd">
              <a:solidFill>
                <a:srgbClr val="16D3D6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Mn!$A$2:$A$282</c:f>
              <c:numCache>
                <c:formatCode>General</c:formatCode>
                <c:ptCount val="281"/>
                <c:pt idx="0">
                  <c:v>660.48</c:v>
                </c:pt>
                <c:pt idx="1">
                  <c:v>660.38</c:v>
                </c:pt>
                <c:pt idx="2">
                  <c:v>660.28</c:v>
                </c:pt>
                <c:pt idx="3">
                  <c:v>660.18</c:v>
                </c:pt>
                <c:pt idx="4">
                  <c:v>660.08</c:v>
                </c:pt>
                <c:pt idx="5">
                  <c:v>659.98</c:v>
                </c:pt>
                <c:pt idx="6">
                  <c:v>659.88</c:v>
                </c:pt>
                <c:pt idx="7">
                  <c:v>659.78</c:v>
                </c:pt>
                <c:pt idx="8">
                  <c:v>659.68</c:v>
                </c:pt>
                <c:pt idx="9">
                  <c:v>659.58</c:v>
                </c:pt>
                <c:pt idx="10">
                  <c:v>659.48</c:v>
                </c:pt>
                <c:pt idx="11">
                  <c:v>659.38</c:v>
                </c:pt>
                <c:pt idx="12">
                  <c:v>659.28</c:v>
                </c:pt>
                <c:pt idx="13">
                  <c:v>659.18</c:v>
                </c:pt>
                <c:pt idx="14">
                  <c:v>659.08</c:v>
                </c:pt>
                <c:pt idx="15">
                  <c:v>658.98</c:v>
                </c:pt>
                <c:pt idx="16">
                  <c:v>658.88</c:v>
                </c:pt>
                <c:pt idx="17">
                  <c:v>658.78</c:v>
                </c:pt>
                <c:pt idx="18">
                  <c:v>658.68</c:v>
                </c:pt>
                <c:pt idx="19">
                  <c:v>658.58</c:v>
                </c:pt>
                <c:pt idx="20">
                  <c:v>658.48</c:v>
                </c:pt>
                <c:pt idx="21">
                  <c:v>658.38</c:v>
                </c:pt>
                <c:pt idx="22">
                  <c:v>658.28</c:v>
                </c:pt>
                <c:pt idx="23">
                  <c:v>658.18</c:v>
                </c:pt>
                <c:pt idx="24">
                  <c:v>658.08</c:v>
                </c:pt>
                <c:pt idx="25">
                  <c:v>657.98</c:v>
                </c:pt>
                <c:pt idx="26">
                  <c:v>657.88</c:v>
                </c:pt>
                <c:pt idx="27">
                  <c:v>657.78</c:v>
                </c:pt>
                <c:pt idx="28">
                  <c:v>657.68</c:v>
                </c:pt>
                <c:pt idx="29">
                  <c:v>657.58</c:v>
                </c:pt>
                <c:pt idx="30">
                  <c:v>657.48</c:v>
                </c:pt>
                <c:pt idx="31">
                  <c:v>657.38</c:v>
                </c:pt>
                <c:pt idx="32">
                  <c:v>657.28</c:v>
                </c:pt>
                <c:pt idx="33">
                  <c:v>657.18</c:v>
                </c:pt>
                <c:pt idx="34">
                  <c:v>657.08</c:v>
                </c:pt>
                <c:pt idx="35">
                  <c:v>656.98</c:v>
                </c:pt>
                <c:pt idx="36">
                  <c:v>656.88</c:v>
                </c:pt>
                <c:pt idx="37">
                  <c:v>656.78</c:v>
                </c:pt>
                <c:pt idx="38">
                  <c:v>656.68</c:v>
                </c:pt>
                <c:pt idx="39">
                  <c:v>656.58</c:v>
                </c:pt>
                <c:pt idx="40">
                  <c:v>656.48</c:v>
                </c:pt>
                <c:pt idx="41">
                  <c:v>656.38</c:v>
                </c:pt>
                <c:pt idx="42">
                  <c:v>656.28</c:v>
                </c:pt>
                <c:pt idx="43">
                  <c:v>656.18</c:v>
                </c:pt>
                <c:pt idx="44">
                  <c:v>656.08</c:v>
                </c:pt>
                <c:pt idx="45">
                  <c:v>655.98</c:v>
                </c:pt>
                <c:pt idx="46">
                  <c:v>655.88</c:v>
                </c:pt>
                <c:pt idx="47">
                  <c:v>655.78</c:v>
                </c:pt>
                <c:pt idx="48">
                  <c:v>655.68</c:v>
                </c:pt>
                <c:pt idx="49">
                  <c:v>655.58</c:v>
                </c:pt>
                <c:pt idx="50">
                  <c:v>655.48</c:v>
                </c:pt>
                <c:pt idx="51">
                  <c:v>655.38</c:v>
                </c:pt>
                <c:pt idx="52">
                  <c:v>655.28</c:v>
                </c:pt>
                <c:pt idx="53">
                  <c:v>655.18</c:v>
                </c:pt>
                <c:pt idx="54">
                  <c:v>655.08</c:v>
                </c:pt>
                <c:pt idx="55">
                  <c:v>654.98</c:v>
                </c:pt>
                <c:pt idx="56">
                  <c:v>654.88</c:v>
                </c:pt>
                <c:pt idx="57">
                  <c:v>654.78</c:v>
                </c:pt>
                <c:pt idx="58">
                  <c:v>654.68</c:v>
                </c:pt>
                <c:pt idx="59">
                  <c:v>654.58</c:v>
                </c:pt>
                <c:pt idx="60">
                  <c:v>654.48</c:v>
                </c:pt>
                <c:pt idx="61">
                  <c:v>654.38</c:v>
                </c:pt>
                <c:pt idx="62">
                  <c:v>654.28</c:v>
                </c:pt>
                <c:pt idx="63">
                  <c:v>654.18</c:v>
                </c:pt>
                <c:pt idx="64">
                  <c:v>654.08</c:v>
                </c:pt>
                <c:pt idx="65">
                  <c:v>653.98</c:v>
                </c:pt>
                <c:pt idx="66">
                  <c:v>653.88</c:v>
                </c:pt>
                <c:pt idx="67">
                  <c:v>653.78</c:v>
                </c:pt>
                <c:pt idx="68">
                  <c:v>653.68</c:v>
                </c:pt>
                <c:pt idx="69">
                  <c:v>653.58</c:v>
                </c:pt>
                <c:pt idx="70">
                  <c:v>653.48</c:v>
                </c:pt>
                <c:pt idx="71">
                  <c:v>653.38</c:v>
                </c:pt>
                <c:pt idx="72">
                  <c:v>653.28</c:v>
                </c:pt>
                <c:pt idx="73">
                  <c:v>653.18</c:v>
                </c:pt>
                <c:pt idx="74">
                  <c:v>653.08</c:v>
                </c:pt>
                <c:pt idx="75">
                  <c:v>652.98</c:v>
                </c:pt>
                <c:pt idx="76">
                  <c:v>652.88</c:v>
                </c:pt>
                <c:pt idx="77">
                  <c:v>652.78</c:v>
                </c:pt>
                <c:pt idx="78">
                  <c:v>652.68</c:v>
                </c:pt>
                <c:pt idx="79">
                  <c:v>652.58</c:v>
                </c:pt>
                <c:pt idx="80">
                  <c:v>652.48</c:v>
                </c:pt>
                <c:pt idx="81">
                  <c:v>652.38</c:v>
                </c:pt>
                <c:pt idx="82">
                  <c:v>652.28</c:v>
                </c:pt>
                <c:pt idx="83">
                  <c:v>652.18</c:v>
                </c:pt>
                <c:pt idx="84">
                  <c:v>652.08</c:v>
                </c:pt>
                <c:pt idx="85">
                  <c:v>651.98</c:v>
                </c:pt>
                <c:pt idx="86">
                  <c:v>651.88</c:v>
                </c:pt>
                <c:pt idx="87">
                  <c:v>651.78</c:v>
                </c:pt>
                <c:pt idx="88">
                  <c:v>651.68</c:v>
                </c:pt>
                <c:pt idx="89">
                  <c:v>651.58</c:v>
                </c:pt>
                <c:pt idx="90">
                  <c:v>651.48</c:v>
                </c:pt>
                <c:pt idx="91">
                  <c:v>651.38</c:v>
                </c:pt>
                <c:pt idx="92">
                  <c:v>651.28</c:v>
                </c:pt>
                <c:pt idx="93">
                  <c:v>651.18</c:v>
                </c:pt>
                <c:pt idx="94">
                  <c:v>651.08</c:v>
                </c:pt>
                <c:pt idx="95">
                  <c:v>650.98</c:v>
                </c:pt>
                <c:pt idx="96">
                  <c:v>650.88</c:v>
                </c:pt>
                <c:pt idx="97">
                  <c:v>650.78</c:v>
                </c:pt>
                <c:pt idx="98">
                  <c:v>650.68</c:v>
                </c:pt>
                <c:pt idx="99">
                  <c:v>650.58</c:v>
                </c:pt>
                <c:pt idx="100">
                  <c:v>650.48</c:v>
                </c:pt>
                <c:pt idx="101">
                  <c:v>650.38</c:v>
                </c:pt>
                <c:pt idx="102">
                  <c:v>650.28</c:v>
                </c:pt>
                <c:pt idx="103">
                  <c:v>650.18</c:v>
                </c:pt>
                <c:pt idx="104">
                  <c:v>650.08</c:v>
                </c:pt>
                <c:pt idx="105">
                  <c:v>649.98</c:v>
                </c:pt>
                <c:pt idx="106">
                  <c:v>649.88</c:v>
                </c:pt>
                <c:pt idx="107">
                  <c:v>649.78</c:v>
                </c:pt>
                <c:pt idx="108">
                  <c:v>649.68</c:v>
                </c:pt>
                <c:pt idx="109">
                  <c:v>649.58</c:v>
                </c:pt>
                <c:pt idx="110">
                  <c:v>649.48</c:v>
                </c:pt>
                <c:pt idx="111">
                  <c:v>649.38</c:v>
                </c:pt>
                <c:pt idx="112">
                  <c:v>649.28</c:v>
                </c:pt>
                <c:pt idx="113">
                  <c:v>649.18</c:v>
                </c:pt>
                <c:pt idx="114">
                  <c:v>649.08</c:v>
                </c:pt>
                <c:pt idx="115">
                  <c:v>648.98</c:v>
                </c:pt>
                <c:pt idx="116">
                  <c:v>648.88</c:v>
                </c:pt>
                <c:pt idx="117">
                  <c:v>648.78</c:v>
                </c:pt>
                <c:pt idx="118">
                  <c:v>648.68</c:v>
                </c:pt>
                <c:pt idx="119">
                  <c:v>648.58</c:v>
                </c:pt>
                <c:pt idx="120">
                  <c:v>648.48</c:v>
                </c:pt>
                <c:pt idx="121">
                  <c:v>648.38</c:v>
                </c:pt>
                <c:pt idx="122">
                  <c:v>648.28</c:v>
                </c:pt>
                <c:pt idx="123">
                  <c:v>648.18</c:v>
                </c:pt>
                <c:pt idx="124">
                  <c:v>648.08</c:v>
                </c:pt>
                <c:pt idx="125">
                  <c:v>647.98</c:v>
                </c:pt>
                <c:pt idx="126">
                  <c:v>647.88</c:v>
                </c:pt>
                <c:pt idx="127">
                  <c:v>647.78</c:v>
                </c:pt>
                <c:pt idx="128">
                  <c:v>647.68</c:v>
                </c:pt>
                <c:pt idx="129">
                  <c:v>647.58</c:v>
                </c:pt>
                <c:pt idx="130">
                  <c:v>647.48</c:v>
                </c:pt>
                <c:pt idx="131">
                  <c:v>647.38</c:v>
                </c:pt>
                <c:pt idx="132">
                  <c:v>647.28</c:v>
                </c:pt>
                <c:pt idx="133">
                  <c:v>647.18</c:v>
                </c:pt>
                <c:pt idx="134">
                  <c:v>647.08</c:v>
                </c:pt>
                <c:pt idx="135">
                  <c:v>646.98</c:v>
                </c:pt>
                <c:pt idx="136">
                  <c:v>646.88</c:v>
                </c:pt>
                <c:pt idx="137">
                  <c:v>646.78</c:v>
                </c:pt>
                <c:pt idx="138">
                  <c:v>646.68</c:v>
                </c:pt>
                <c:pt idx="139">
                  <c:v>646.58</c:v>
                </c:pt>
                <c:pt idx="140">
                  <c:v>646.48</c:v>
                </c:pt>
                <c:pt idx="141">
                  <c:v>646.38</c:v>
                </c:pt>
                <c:pt idx="142">
                  <c:v>646.28</c:v>
                </c:pt>
                <c:pt idx="143">
                  <c:v>646.18</c:v>
                </c:pt>
                <c:pt idx="144">
                  <c:v>646.08</c:v>
                </c:pt>
                <c:pt idx="145">
                  <c:v>645.98</c:v>
                </c:pt>
                <c:pt idx="146">
                  <c:v>645.88</c:v>
                </c:pt>
                <c:pt idx="147">
                  <c:v>645.78</c:v>
                </c:pt>
                <c:pt idx="148">
                  <c:v>645.68</c:v>
                </c:pt>
                <c:pt idx="149">
                  <c:v>645.58</c:v>
                </c:pt>
                <c:pt idx="150">
                  <c:v>645.48</c:v>
                </c:pt>
                <c:pt idx="151">
                  <c:v>645.38</c:v>
                </c:pt>
                <c:pt idx="152">
                  <c:v>645.28</c:v>
                </c:pt>
                <c:pt idx="153">
                  <c:v>645.18</c:v>
                </c:pt>
                <c:pt idx="154">
                  <c:v>645.08</c:v>
                </c:pt>
                <c:pt idx="155">
                  <c:v>644.98</c:v>
                </c:pt>
                <c:pt idx="156">
                  <c:v>644.88</c:v>
                </c:pt>
                <c:pt idx="157">
                  <c:v>644.78</c:v>
                </c:pt>
                <c:pt idx="158">
                  <c:v>644.68</c:v>
                </c:pt>
                <c:pt idx="159">
                  <c:v>644.58</c:v>
                </c:pt>
                <c:pt idx="160">
                  <c:v>644.48</c:v>
                </c:pt>
                <c:pt idx="161">
                  <c:v>644.38</c:v>
                </c:pt>
                <c:pt idx="162">
                  <c:v>644.28</c:v>
                </c:pt>
                <c:pt idx="163">
                  <c:v>644.18</c:v>
                </c:pt>
                <c:pt idx="164">
                  <c:v>644.08</c:v>
                </c:pt>
                <c:pt idx="165">
                  <c:v>643.98</c:v>
                </c:pt>
                <c:pt idx="166">
                  <c:v>643.88</c:v>
                </c:pt>
                <c:pt idx="167">
                  <c:v>643.78</c:v>
                </c:pt>
                <c:pt idx="168">
                  <c:v>643.68</c:v>
                </c:pt>
                <c:pt idx="169">
                  <c:v>643.58</c:v>
                </c:pt>
                <c:pt idx="170">
                  <c:v>643.48</c:v>
                </c:pt>
                <c:pt idx="171">
                  <c:v>643.38</c:v>
                </c:pt>
                <c:pt idx="172">
                  <c:v>643.28</c:v>
                </c:pt>
                <c:pt idx="173">
                  <c:v>643.18</c:v>
                </c:pt>
                <c:pt idx="174">
                  <c:v>643.08</c:v>
                </c:pt>
                <c:pt idx="175">
                  <c:v>642.98</c:v>
                </c:pt>
                <c:pt idx="176">
                  <c:v>642.88</c:v>
                </c:pt>
                <c:pt idx="177">
                  <c:v>642.78</c:v>
                </c:pt>
                <c:pt idx="178">
                  <c:v>642.68</c:v>
                </c:pt>
                <c:pt idx="179">
                  <c:v>642.58</c:v>
                </c:pt>
                <c:pt idx="180">
                  <c:v>642.48</c:v>
                </c:pt>
                <c:pt idx="181">
                  <c:v>642.38</c:v>
                </c:pt>
                <c:pt idx="182">
                  <c:v>642.28</c:v>
                </c:pt>
                <c:pt idx="183">
                  <c:v>642.18</c:v>
                </c:pt>
                <c:pt idx="184">
                  <c:v>642.08</c:v>
                </c:pt>
                <c:pt idx="185">
                  <c:v>641.98</c:v>
                </c:pt>
                <c:pt idx="186">
                  <c:v>641.88</c:v>
                </c:pt>
                <c:pt idx="187">
                  <c:v>641.78</c:v>
                </c:pt>
                <c:pt idx="188">
                  <c:v>641.68</c:v>
                </c:pt>
                <c:pt idx="189">
                  <c:v>641.58</c:v>
                </c:pt>
                <c:pt idx="190">
                  <c:v>641.48</c:v>
                </c:pt>
                <c:pt idx="191">
                  <c:v>641.38</c:v>
                </c:pt>
                <c:pt idx="192">
                  <c:v>641.28</c:v>
                </c:pt>
                <c:pt idx="193">
                  <c:v>641.18</c:v>
                </c:pt>
                <c:pt idx="194">
                  <c:v>641.08</c:v>
                </c:pt>
                <c:pt idx="195">
                  <c:v>640.98</c:v>
                </c:pt>
                <c:pt idx="196">
                  <c:v>640.88</c:v>
                </c:pt>
                <c:pt idx="197">
                  <c:v>640.78</c:v>
                </c:pt>
                <c:pt idx="198">
                  <c:v>640.68</c:v>
                </c:pt>
                <c:pt idx="199">
                  <c:v>640.58</c:v>
                </c:pt>
                <c:pt idx="200">
                  <c:v>640.48</c:v>
                </c:pt>
                <c:pt idx="201">
                  <c:v>640.38</c:v>
                </c:pt>
                <c:pt idx="202">
                  <c:v>640.28</c:v>
                </c:pt>
                <c:pt idx="203">
                  <c:v>640.18</c:v>
                </c:pt>
                <c:pt idx="204">
                  <c:v>640.08</c:v>
                </c:pt>
                <c:pt idx="205">
                  <c:v>639.98</c:v>
                </c:pt>
                <c:pt idx="206">
                  <c:v>639.88</c:v>
                </c:pt>
                <c:pt idx="207">
                  <c:v>639.78</c:v>
                </c:pt>
                <c:pt idx="208">
                  <c:v>639.68</c:v>
                </c:pt>
                <c:pt idx="209">
                  <c:v>639.58</c:v>
                </c:pt>
                <c:pt idx="210">
                  <c:v>639.48</c:v>
                </c:pt>
                <c:pt idx="211">
                  <c:v>639.38</c:v>
                </c:pt>
                <c:pt idx="212">
                  <c:v>639.28</c:v>
                </c:pt>
                <c:pt idx="213">
                  <c:v>639.18</c:v>
                </c:pt>
                <c:pt idx="214">
                  <c:v>639.08</c:v>
                </c:pt>
                <c:pt idx="215">
                  <c:v>638.98</c:v>
                </c:pt>
                <c:pt idx="216">
                  <c:v>638.88</c:v>
                </c:pt>
                <c:pt idx="217">
                  <c:v>638.78</c:v>
                </c:pt>
                <c:pt idx="218">
                  <c:v>638.68</c:v>
                </c:pt>
                <c:pt idx="219">
                  <c:v>638.58</c:v>
                </c:pt>
                <c:pt idx="220">
                  <c:v>638.48</c:v>
                </c:pt>
                <c:pt idx="221">
                  <c:v>638.38</c:v>
                </c:pt>
                <c:pt idx="222">
                  <c:v>638.28</c:v>
                </c:pt>
                <c:pt idx="223">
                  <c:v>638.18</c:v>
                </c:pt>
                <c:pt idx="224">
                  <c:v>638.08</c:v>
                </c:pt>
                <c:pt idx="225">
                  <c:v>637.98</c:v>
                </c:pt>
                <c:pt idx="226">
                  <c:v>637.88</c:v>
                </c:pt>
                <c:pt idx="227">
                  <c:v>637.78</c:v>
                </c:pt>
                <c:pt idx="228">
                  <c:v>637.68</c:v>
                </c:pt>
                <c:pt idx="229">
                  <c:v>637.58</c:v>
                </c:pt>
                <c:pt idx="230">
                  <c:v>637.48</c:v>
                </c:pt>
                <c:pt idx="231">
                  <c:v>637.38</c:v>
                </c:pt>
                <c:pt idx="232">
                  <c:v>637.28</c:v>
                </c:pt>
                <c:pt idx="233">
                  <c:v>637.18</c:v>
                </c:pt>
                <c:pt idx="234">
                  <c:v>637.08</c:v>
                </c:pt>
                <c:pt idx="235">
                  <c:v>636.98</c:v>
                </c:pt>
                <c:pt idx="236">
                  <c:v>636.88</c:v>
                </c:pt>
                <c:pt idx="237">
                  <c:v>636.78</c:v>
                </c:pt>
                <c:pt idx="238">
                  <c:v>636.68</c:v>
                </c:pt>
                <c:pt idx="239">
                  <c:v>636.58</c:v>
                </c:pt>
                <c:pt idx="240">
                  <c:v>636.48</c:v>
                </c:pt>
                <c:pt idx="241">
                  <c:v>636.38</c:v>
                </c:pt>
                <c:pt idx="242">
                  <c:v>636.28</c:v>
                </c:pt>
                <c:pt idx="243">
                  <c:v>636.18</c:v>
                </c:pt>
                <c:pt idx="244">
                  <c:v>636.08</c:v>
                </c:pt>
                <c:pt idx="245">
                  <c:v>635.98</c:v>
                </c:pt>
                <c:pt idx="246">
                  <c:v>635.88</c:v>
                </c:pt>
                <c:pt idx="247">
                  <c:v>635.78</c:v>
                </c:pt>
                <c:pt idx="248">
                  <c:v>635.68</c:v>
                </c:pt>
                <c:pt idx="249">
                  <c:v>635.58</c:v>
                </c:pt>
                <c:pt idx="250">
                  <c:v>635.48</c:v>
                </c:pt>
                <c:pt idx="251">
                  <c:v>635.38</c:v>
                </c:pt>
                <c:pt idx="252">
                  <c:v>635.28</c:v>
                </c:pt>
                <c:pt idx="253">
                  <c:v>635.18</c:v>
                </c:pt>
                <c:pt idx="254">
                  <c:v>635.08</c:v>
                </c:pt>
                <c:pt idx="255">
                  <c:v>634.98</c:v>
                </c:pt>
                <c:pt idx="256">
                  <c:v>634.88</c:v>
                </c:pt>
                <c:pt idx="257">
                  <c:v>634.78</c:v>
                </c:pt>
                <c:pt idx="258">
                  <c:v>634.68</c:v>
                </c:pt>
                <c:pt idx="259">
                  <c:v>634.58</c:v>
                </c:pt>
                <c:pt idx="260">
                  <c:v>634.48</c:v>
                </c:pt>
                <c:pt idx="261">
                  <c:v>634.38</c:v>
                </c:pt>
                <c:pt idx="262">
                  <c:v>634.28</c:v>
                </c:pt>
                <c:pt idx="263">
                  <c:v>634.18</c:v>
                </c:pt>
                <c:pt idx="264">
                  <c:v>634.08</c:v>
                </c:pt>
                <c:pt idx="265">
                  <c:v>633.98</c:v>
                </c:pt>
                <c:pt idx="266">
                  <c:v>633.88</c:v>
                </c:pt>
                <c:pt idx="267">
                  <c:v>633.78</c:v>
                </c:pt>
                <c:pt idx="268">
                  <c:v>633.68</c:v>
                </c:pt>
                <c:pt idx="269">
                  <c:v>633.58</c:v>
                </c:pt>
                <c:pt idx="270">
                  <c:v>633.48</c:v>
                </c:pt>
                <c:pt idx="271">
                  <c:v>633.38</c:v>
                </c:pt>
                <c:pt idx="272">
                  <c:v>633.28</c:v>
                </c:pt>
                <c:pt idx="273">
                  <c:v>633.18</c:v>
                </c:pt>
                <c:pt idx="274">
                  <c:v>633.08</c:v>
                </c:pt>
                <c:pt idx="275">
                  <c:v>632.98</c:v>
                </c:pt>
                <c:pt idx="276">
                  <c:v>632.88</c:v>
                </c:pt>
                <c:pt idx="277">
                  <c:v>632.78</c:v>
                </c:pt>
                <c:pt idx="278">
                  <c:v>632.68</c:v>
                </c:pt>
                <c:pt idx="279">
                  <c:v>632.58</c:v>
                </c:pt>
                <c:pt idx="280">
                  <c:v>632.48</c:v>
                </c:pt>
              </c:numCache>
            </c:numRef>
          </c:cat>
          <c:val>
            <c:numRef>
              <c:f>Mn!$G$2:$G$282</c:f>
              <c:numCache>
                <c:formatCode>General</c:formatCode>
                <c:ptCount val="281"/>
                <c:pt idx="0">
                  <c:v>22899.6</c:v>
                </c:pt>
                <c:pt idx="1">
                  <c:v>22856.3</c:v>
                </c:pt>
                <c:pt idx="2">
                  <c:v>22770.1</c:v>
                </c:pt>
                <c:pt idx="3">
                  <c:v>22726</c:v>
                </c:pt>
                <c:pt idx="4">
                  <c:v>22725.7</c:v>
                </c:pt>
                <c:pt idx="5">
                  <c:v>22724.7</c:v>
                </c:pt>
                <c:pt idx="6">
                  <c:v>22724.1</c:v>
                </c:pt>
                <c:pt idx="7">
                  <c:v>22723</c:v>
                </c:pt>
                <c:pt idx="8">
                  <c:v>22721.3</c:v>
                </c:pt>
                <c:pt idx="9">
                  <c:v>22719.5</c:v>
                </c:pt>
                <c:pt idx="10">
                  <c:v>22718</c:v>
                </c:pt>
                <c:pt idx="11">
                  <c:v>22716.1</c:v>
                </c:pt>
                <c:pt idx="12">
                  <c:v>22714.3</c:v>
                </c:pt>
                <c:pt idx="13">
                  <c:v>22712.7</c:v>
                </c:pt>
                <c:pt idx="14">
                  <c:v>22711</c:v>
                </c:pt>
                <c:pt idx="15">
                  <c:v>22709.7</c:v>
                </c:pt>
                <c:pt idx="16">
                  <c:v>22708.6</c:v>
                </c:pt>
                <c:pt idx="17">
                  <c:v>22706.5</c:v>
                </c:pt>
                <c:pt idx="18">
                  <c:v>22703.2</c:v>
                </c:pt>
                <c:pt idx="19">
                  <c:v>22700</c:v>
                </c:pt>
                <c:pt idx="20">
                  <c:v>22696.7</c:v>
                </c:pt>
                <c:pt idx="21">
                  <c:v>22692.7</c:v>
                </c:pt>
                <c:pt idx="22">
                  <c:v>22689</c:v>
                </c:pt>
                <c:pt idx="23">
                  <c:v>22685.7</c:v>
                </c:pt>
                <c:pt idx="24">
                  <c:v>22681.7</c:v>
                </c:pt>
                <c:pt idx="25">
                  <c:v>22677.1</c:v>
                </c:pt>
                <c:pt idx="26">
                  <c:v>22672.1</c:v>
                </c:pt>
                <c:pt idx="27">
                  <c:v>22666.2</c:v>
                </c:pt>
                <c:pt idx="28">
                  <c:v>22660.1</c:v>
                </c:pt>
                <c:pt idx="29">
                  <c:v>22654</c:v>
                </c:pt>
                <c:pt idx="30">
                  <c:v>22648.2</c:v>
                </c:pt>
                <c:pt idx="31">
                  <c:v>22643.3</c:v>
                </c:pt>
                <c:pt idx="32">
                  <c:v>22639.2</c:v>
                </c:pt>
                <c:pt idx="33">
                  <c:v>22635.5</c:v>
                </c:pt>
                <c:pt idx="34">
                  <c:v>22631.3</c:v>
                </c:pt>
                <c:pt idx="35">
                  <c:v>22627.4</c:v>
                </c:pt>
                <c:pt idx="36">
                  <c:v>22623.5</c:v>
                </c:pt>
                <c:pt idx="37">
                  <c:v>22619.4</c:v>
                </c:pt>
                <c:pt idx="38">
                  <c:v>22614.8</c:v>
                </c:pt>
                <c:pt idx="39">
                  <c:v>22610.4</c:v>
                </c:pt>
                <c:pt idx="40">
                  <c:v>22605.1</c:v>
                </c:pt>
                <c:pt idx="41">
                  <c:v>22598.9</c:v>
                </c:pt>
                <c:pt idx="42">
                  <c:v>22592.5</c:v>
                </c:pt>
                <c:pt idx="43">
                  <c:v>22586.7</c:v>
                </c:pt>
                <c:pt idx="44">
                  <c:v>22580</c:v>
                </c:pt>
                <c:pt idx="45">
                  <c:v>22573.6</c:v>
                </c:pt>
                <c:pt idx="46">
                  <c:v>22567.5</c:v>
                </c:pt>
                <c:pt idx="47">
                  <c:v>22561.5</c:v>
                </c:pt>
                <c:pt idx="48">
                  <c:v>22555</c:v>
                </c:pt>
                <c:pt idx="49">
                  <c:v>22548.6</c:v>
                </c:pt>
                <c:pt idx="50">
                  <c:v>22542</c:v>
                </c:pt>
                <c:pt idx="51">
                  <c:v>22534.9</c:v>
                </c:pt>
                <c:pt idx="52">
                  <c:v>22528.1</c:v>
                </c:pt>
                <c:pt idx="53">
                  <c:v>22521.6</c:v>
                </c:pt>
                <c:pt idx="54">
                  <c:v>22515.6</c:v>
                </c:pt>
                <c:pt idx="55">
                  <c:v>22510.4</c:v>
                </c:pt>
                <c:pt idx="56">
                  <c:v>22505.5</c:v>
                </c:pt>
                <c:pt idx="57">
                  <c:v>22500.4</c:v>
                </c:pt>
                <c:pt idx="58">
                  <c:v>22496.6</c:v>
                </c:pt>
                <c:pt idx="59">
                  <c:v>22494</c:v>
                </c:pt>
                <c:pt idx="60">
                  <c:v>22492.9</c:v>
                </c:pt>
                <c:pt idx="61">
                  <c:v>22494.1</c:v>
                </c:pt>
                <c:pt idx="62">
                  <c:v>22498.3</c:v>
                </c:pt>
                <c:pt idx="63">
                  <c:v>22504.7</c:v>
                </c:pt>
                <c:pt idx="64">
                  <c:v>22514.5</c:v>
                </c:pt>
                <c:pt idx="65">
                  <c:v>22527.1</c:v>
                </c:pt>
                <c:pt idx="66">
                  <c:v>22543</c:v>
                </c:pt>
                <c:pt idx="67">
                  <c:v>22561.7</c:v>
                </c:pt>
                <c:pt idx="68">
                  <c:v>22583.4</c:v>
                </c:pt>
                <c:pt idx="69">
                  <c:v>22608</c:v>
                </c:pt>
                <c:pt idx="70">
                  <c:v>22634.6</c:v>
                </c:pt>
                <c:pt idx="71">
                  <c:v>22662.6</c:v>
                </c:pt>
                <c:pt idx="72">
                  <c:v>22691.6</c:v>
                </c:pt>
                <c:pt idx="73">
                  <c:v>22720.5</c:v>
                </c:pt>
                <c:pt idx="74">
                  <c:v>22748.5</c:v>
                </c:pt>
                <c:pt idx="75">
                  <c:v>22775.7</c:v>
                </c:pt>
                <c:pt idx="76">
                  <c:v>22800.8</c:v>
                </c:pt>
                <c:pt idx="77">
                  <c:v>22821.9</c:v>
                </c:pt>
                <c:pt idx="78">
                  <c:v>22837.9</c:v>
                </c:pt>
                <c:pt idx="79">
                  <c:v>22846.7</c:v>
                </c:pt>
                <c:pt idx="80">
                  <c:v>22847.4</c:v>
                </c:pt>
                <c:pt idx="81">
                  <c:v>22840.2</c:v>
                </c:pt>
                <c:pt idx="82">
                  <c:v>22825.9</c:v>
                </c:pt>
                <c:pt idx="83">
                  <c:v>22804.7</c:v>
                </c:pt>
                <c:pt idx="84">
                  <c:v>22777</c:v>
                </c:pt>
                <c:pt idx="85">
                  <c:v>22743.4</c:v>
                </c:pt>
                <c:pt idx="86">
                  <c:v>22704.2</c:v>
                </c:pt>
                <c:pt idx="87">
                  <c:v>22660.2</c:v>
                </c:pt>
                <c:pt idx="88">
                  <c:v>22611.6</c:v>
                </c:pt>
                <c:pt idx="89">
                  <c:v>22560.2</c:v>
                </c:pt>
                <c:pt idx="90">
                  <c:v>22507.1</c:v>
                </c:pt>
                <c:pt idx="91">
                  <c:v>22453.4</c:v>
                </c:pt>
                <c:pt idx="92">
                  <c:v>22400.3</c:v>
                </c:pt>
                <c:pt idx="93">
                  <c:v>22348.9</c:v>
                </c:pt>
                <c:pt idx="94">
                  <c:v>22300.1</c:v>
                </c:pt>
                <c:pt idx="95">
                  <c:v>22254.2</c:v>
                </c:pt>
                <c:pt idx="96">
                  <c:v>22211.5</c:v>
                </c:pt>
                <c:pt idx="97">
                  <c:v>22172.1</c:v>
                </c:pt>
                <c:pt idx="98">
                  <c:v>22136.5</c:v>
                </c:pt>
                <c:pt idx="99">
                  <c:v>22103.6</c:v>
                </c:pt>
                <c:pt idx="100">
                  <c:v>22073.6</c:v>
                </c:pt>
                <c:pt idx="101">
                  <c:v>22046.7</c:v>
                </c:pt>
                <c:pt idx="102">
                  <c:v>22023.7</c:v>
                </c:pt>
                <c:pt idx="103">
                  <c:v>22003.7</c:v>
                </c:pt>
                <c:pt idx="104">
                  <c:v>21986.5</c:v>
                </c:pt>
                <c:pt idx="105">
                  <c:v>21972.1</c:v>
                </c:pt>
                <c:pt idx="106">
                  <c:v>21959.8</c:v>
                </c:pt>
                <c:pt idx="107">
                  <c:v>21948.3</c:v>
                </c:pt>
                <c:pt idx="108">
                  <c:v>21938</c:v>
                </c:pt>
                <c:pt idx="109">
                  <c:v>21929.3</c:v>
                </c:pt>
                <c:pt idx="110">
                  <c:v>21921.9</c:v>
                </c:pt>
                <c:pt idx="111">
                  <c:v>21915.2</c:v>
                </c:pt>
                <c:pt idx="112">
                  <c:v>21910.1</c:v>
                </c:pt>
                <c:pt idx="113">
                  <c:v>21906</c:v>
                </c:pt>
                <c:pt idx="114">
                  <c:v>21902.6</c:v>
                </c:pt>
                <c:pt idx="115">
                  <c:v>21899.7</c:v>
                </c:pt>
                <c:pt idx="116">
                  <c:v>21897.1</c:v>
                </c:pt>
                <c:pt idx="117">
                  <c:v>21894.4</c:v>
                </c:pt>
                <c:pt idx="118">
                  <c:v>21891.8</c:v>
                </c:pt>
                <c:pt idx="119">
                  <c:v>21889.5</c:v>
                </c:pt>
                <c:pt idx="120">
                  <c:v>21887</c:v>
                </c:pt>
                <c:pt idx="121">
                  <c:v>21884.6</c:v>
                </c:pt>
                <c:pt idx="122">
                  <c:v>21882.5</c:v>
                </c:pt>
                <c:pt idx="123">
                  <c:v>21880.4</c:v>
                </c:pt>
                <c:pt idx="124">
                  <c:v>21878</c:v>
                </c:pt>
                <c:pt idx="125">
                  <c:v>21875.5</c:v>
                </c:pt>
                <c:pt idx="126">
                  <c:v>21873.5</c:v>
                </c:pt>
                <c:pt idx="127">
                  <c:v>21871.3</c:v>
                </c:pt>
                <c:pt idx="128">
                  <c:v>21869.1</c:v>
                </c:pt>
                <c:pt idx="129">
                  <c:v>21867.2</c:v>
                </c:pt>
                <c:pt idx="130">
                  <c:v>21865.4</c:v>
                </c:pt>
                <c:pt idx="131">
                  <c:v>21863.2</c:v>
                </c:pt>
                <c:pt idx="132">
                  <c:v>21861.1</c:v>
                </c:pt>
                <c:pt idx="133">
                  <c:v>21858.8</c:v>
                </c:pt>
                <c:pt idx="134">
                  <c:v>21856.4</c:v>
                </c:pt>
                <c:pt idx="135">
                  <c:v>21853.7</c:v>
                </c:pt>
                <c:pt idx="136">
                  <c:v>21850.6</c:v>
                </c:pt>
                <c:pt idx="137">
                  <c:v>21847.9</c:v>
                </c:pt>
                <c:pt idx="138">
                  <c:v>21845.1</c:v>
                </c:pt>
                <c:pt idx="139">
                  <c:v>21842.5</c:v>
                </c:pt>
                <c:pt idx="140">
                  <c:v>21839.6</c:v>
                </c:pt>
                <c:pt idx="141">
                  <c:v>21837</c:v>
                </c:pt>
                <c:pt idx="142">
                  <c:v>21833.9</c:v>
                </c:pt>
                <c:pt idx="143">
                  <c:v>21830.6</c:v>
                </c:pt>
                <c:pt idx="144">
                  <c:v>21826.2</c:v>
                </c:pt>
                <c:pt idx="145">
                  <c:v>21821.7</c:v>
                </c:pt>
                <c:pt idx="146">
                  <c:v>21817.5</c:v>
                </c:pt>
                <c:pt idx="147">
                  <c:v>21812.9</c:v>
                </c:pt>
                <c:pt idx="148">
                  <c:v>21808.7</c:v>
                </c:pt>
                <c:pt idx="149">
                  <c:v>21804.7</c:v>
                </c:pt>
                <c:pt idx="150">
                  <c:v>21800.7</c:v>
                </c:pt>
                <c:pt idx="151">
                  <c:v>21796.1</c:v>
                </c:pt>
                <c:pt idx="152">
                  <c:v>21791.1</c:v>
                </c:pt>
                <c:pt idx="153">
                  <c:v>21786.1</c:v>
                </c:pt>
                <c:pt idx="154">
                  <c:v>21780.5</c:v>
                </c:pt>
                <c:pt idx="155">
                  <c:v>21774.5</c:v>
                </c:pt>
                <c:pt idx="156">
                  <c:v>21768.5</c:v>
                </c:pt>
                <c:pt idx="157">
                  <c:v>21761.7</c:v>
                </c:pt>
                <c:pt idx="158">
                  <c:v>21754.2</c:v>
                </c:pt>
                <c:pt idx="159">
                  <c:v>21746.5</c:v>
                </c:pt>
                <c:pt idx="160">
                  <c:v>21738.6</c:v>
                </c:pt>
                <c:pt idx="161">
                  <c:v>21729.6</c:v>
                </c:pt>
                <c:pt idx="162">
                  <c:v>21720.4</c:v>
                </c:pt>
                <c:pt idx="163">
                  <c:v>21709.6</c:v>
                </c:pt>
                <c:pt idx="164">
                  <c:v>21697.8</c:v>
                </c:pt>
                <c:pt idx="165">
                  <c:v>21684.7</c:v>
                </c:pt>
                <c:pt idx="166">
                  <c:v>21670.2</c:v>
                </c:pt>
                <c:pt idx="167">
                  <c:v>21654.1</c:v>
                </c:pt>
                <c:pt idx="168">
                  <c:v>21637.2</c:v>
                </c:pt>
                <c:pt idx="169">
                  <c:v>21619.1</c:v>
                </c:pt>
                <c:pt idx="170">
                  <c:v>21600.3</c:v>
                </c:pt>
                <c:pt idx="171">
                  <c:v>21581</c:v>
                </c:pt>
                <c:pt idx="172">
                  <c:v>21560.9</c:v>
                </c:pt>
                <c:pt idx="173">
                  <c:v>21540.2</c:v>
                </c:pt>
                <c:pt idx="174">
                  <c:v>21518.8</c:v>
                </c:pt>
                <c:pt idx="175">
                  <c:v>21496.5</c:v>
                </c:pt>
                <c:pt idx="176">
                  <c:v>21473.5</c:v>
                </c:pt>
                <c:pt idx="177">
                  <c:v>21449.7</c:v>
                </c:pt>
                <c:pt idx="178">
                  <c:v>21425.2</c:v>
                </c:pt>
                <c:pt idx="179">
                  <c:v>21399.4</c:v>
                </c:pt>
                <c:pt idx="180">
                  <c:v>21372.6</c:v>
                </c:pt>
                <c:pt idx="181">
                  <c:v>21344.5</c:v>
                </c:pt>
                <c:pt idx="182">
                  <c:v>21315.8</c:v>
                </c:pt>
                <c:pt idx="183">
                  <c:v>21286.7</c:v>
                </c:pt>
                <c:pt idx="184">
                  <c:v>21258.4</c:v>
                </c:pt>
                <c:pt idx="185">
                  <c:v>21230.8</c:v>
                </c:pt>
                <c:pt idx="186">
                  <c:v>21204.5</c:v>
                </c:pt>
                <c:pt idx="187">
                  <c:v>21179.7</c:v>
                </c:pt>
                <c:pt idx="188">
                  <c:v>21156.8</c:v>
                </c:pt>
                <c:pt idx="189">
                  <c:v>21134.9</c:v>
                </c:pt>
                <c:pt idx="190">
                  <c:v>21114.8</c:v>
                </c:pt>
                <c:pt idx="191">
                  <c:v>21096.4</c:v>
                </c:pt>
                <c:pt idx="192">
                  <c:v>21079.1</c:v>
                </c:pt>
                <c:pt idx="193">
                  <c:v>21062.7</c:v>
                </c:pt>
                <c:pt idx="194">
                  <c:v>21047.5</c:v>
                </c:pt>
                <c:pt idx="195">
                  <c:v>21032.9</c:v>
                </c:pt>
                <c:pt idx="196">
                  <c:v>21019</c:v>
                </c:pt>
                <c:pt idx="197">
                  <c:v>21005.5</c:v>
                </c:pt>
                <c:pt idx="198">
                  <c:v>20992.7</c:v>
                </c:pt>
                <c:pt idx="199">
                  <c:v>20981.3</c:v>
                </c:pt>
                <c:pt idx="200">
                  <c:v>20971.2</c:v>
                </c:pt>
                <c:pt idx="201">
                  <c:v>20962.1</c:v>
                </c:pt>
                <c:pt idx="202">
                  <c:v>20954.1</c:v>
                </c:pt>
                <c:pt idx="203">
                  <c:v>20947.4</c:v>
                </c:pt>
                <c:pt idx="204">
                  <c:v>20941.2</c:v>
                </c:pt>
                <c:pt idx="205">
                  <c:v>20935.4</c:v>
                </c:pt>
                <c:pt idx="206">
                  <c:v>20930.7</c:v>
                </c:pt>
                <c:pt idx="207">
                  <c:v>20926.4</c:v>
                </c:pt>
                <c:pt idx="208">
                  <c:v>20922.9</c:v>
                </c:pt>
                <c:pt idx="209">
                  <c:v>20919.6</c:v>
                </c:pt>
                <c:pt idx="210">
                  <c:v>20916.8</c:v>
                </c:pt>
                <c:pt idx="211">
                  <c:v>20913.8</c:v>
                </c:pt>
                <c:pt idx="212">
                  <c:v>20911.7</c:v>
                </c:pt>
                <c:pt idx="213">
                  <c:v>20909.9</c:v>
                </c:pt>
                <c:pt idx="214">
                  <c:v>20908.7</c:v>
                </c:pt>
                <c:pt idx="215">
                  <c:v>20907.6</c:v>
                </c:pt>
                <c:pt idx="216">
                  <c:v>20907.3</c:v>
                </c:pt>
                <c:pt idx="217">
                  <c:v>20907</c:v>
                </c:pt>
                <c:pt idx="218">
                  <c:v>20906.3</c:v>
                </c:pt>
                <c:pt idx="219">
                  <c:v>20905.5</c:v>
                </c:pt>
                <c:pt idx="220">
                  <c:v>20905.1</c:v>
                </c:pt>
                <c:pt idx="221">
                  <c:v>20904.6</c:v>
                </c:pt>
                <c:pt idx="222">
                  <c:v>20903.8</c:v>
                </c:pt>
                <c:pt idx="223">
                  <c:v>20903.2</c:v>
                </c:pt>
                <c:pt idx="224">
                  <c:v>20902.8</c:v>
                </c:pt>
                <c:pt idx="225">
                  <c:v>20902.1</c:v>
                </c:pt>
                <c:pt idx="226">
                  <c:v>20901.1</c:v>
                </c:pt>
                <c:pt idx="227">
                  <c:v>20900.5</c:v>
                </c:pt>
                <c:pt idx="228">
                  <c:v>20900.2</c:v>
                </c:pt>
                <c:pt idx="229">
                  <c:v>20899.9</c:v>
                </c:pt>
                <c:pt idx="230">
                  <c:v>20899.8</c:v>
                </c:pt>
                <c:pt idx="231">
                  <c:v>20899.7</c:v>
                </c:pt>
                <c:pt idx="232">
                  <c:v>20899.3</c:v>
                </c:pt>
                <c:pt idx="233">
                  <c:v>20898.7</c:v>
                </c:pt>
                <c:pt idx="234">
                  <c:v>20898</c:v>
                </c:pt>
                <c:pt idx="235">
                  <c:v>20897.4</c:v>
                </c:pt>
                <c:pt idx="236">
                  <c:v>20897.1</c:v>
                </c:pt>
                <c:pt idx="237">
                  <c:v>20897</c:v>
                </c:pt>
                <c:pt idx="238">
                  <c:v>20897</c:v>
                </c:pt>
                <c:pt idx="239">
                  <c:v>20896.9</c:v>
                </c:pt>
                <c:pt idx="240">
                  <c:v>20896.6</c:v>
                </c:pt>
                <c:pt idx="241">
                  <c:v>20896.2</c:v>
                </c:pt>
                <c:pt idx="242">
                  <c:v>20895.9</c:v>
                </c:pt>
                <c:pt idx="243">
                  <c:v>20895.4</c:v>
                </c:pt>
                <c:pt idx="244">
                  <c:v>20895.2</c:v>
                </c:pt>
                <c:pt idx="245">
                  <c:v>20895</c:v>
                </c:pt>
                <c:pt idx="246">
                  <c:v>20894.6</c:v>
                </c:pt>
                <c:pt idx="247">
                  <c:v>20894</c:v>
                </c:pt>
                <c:pt idx="248">
                  <c:v>20893.4</c:v>
                </c:pt>
                <c:pt idx="249">
                  <c:v>20892.8</c:v>
                </c:pt>
                <c:pt idx="250">
                  <c:v>20892</c:v>
                </c:pt>
                <c:pt idx="251">
                  <c:v>20891.5</c:v>
                </c:pt>
                <c:pt idx="252">
                  <c:v>20891.3</c:v>
                </c:pt>
                <c:pt idx="253">
                  <c:v>20891.2</c:v>
                </c:pt>
                <c:pt idx="254">
                  <c:v>20891.1</c:v>
                </c:pt>
                <c:pt idx="255">
                  <c:v>20890.9</c:v>
                </c:pt>
                <c:pt idx="256">
                  <c:v>20890.5</c:v>
                </c:pt>
                <c:pt idx="257">
                  <c:v>20890</c:v>
                </c:pt>
                <c:pt idx="258">
                  <c:v>20889.4</c:v>
                </c:pt>
                <c:pt idx="259">
                  <c:v>20888.7</c:v>
                </c:pt>
                <c:pt idx="260">
                  <c:v>20888.4</c:v>
                </c:pt>
                <c:pt idx="261">
                  <c:v>20888.2</c:v>
                </c:pt>
                <c:pt idx="262">
                  <c:v>20887.9</c:v>
                </c:pt>
                <c:pt idx="263">
                  <c:v>20887.6</c:v>
                </c:pt>
                <c:pt idx="264">
                  <c:v>20890.1</c:v>
                </c:pt>
                <c:pt idx="265">
                  <c:v>20892.5</c:v>
                </c:pt>
                <c:pt idx="266">
                  <c:v>20894.9</c:v>
                </c:pt>
                <c:pt idx="267">
                  <c:v>20897.4</c:v>
                </c:pt>
                <c:pt idx="268">
                  <c:v>20899.8</c:v>
                </c:pt>
                <c:pt idx="269">
                  <c:v>20902.2</c:v>
                </c:pt>
                <c:pt idx="270">
                  <c:v>20904.7</c:v>
                </c:pt>
                <c:pt idx="271">
                  <c:v>20907.1</c:v>
                </c:pt>
                <c:pt idx="272">
                  <c:v>20909.5</c:v>
                </c:pt>
                <c:pt idx="273">
                  <c:v>20912</c:v>
                </c:pt>
                <c:pt idx="274">
                  <c:v>20914.4</c:v>
                </c:pt>
                <c:pt idx="275">
                  <c:v>20916.9</c:v>
                </c:pt>
                <c:pt idx="276">
                  <c:v>20919.3</c:v>
                </c:pt>
                <c:pt idx="277">
                  <c:v>20921.7</c:v>
                </c:pt>
                <c:pt idx="278">
                  <c:v>20924.2</c:v>
                </c:pt>
                <c:pt idx="279">
                  <c:v>20926.6</c:v>
                </c:pt>
                <c:pt idx="280">
                  <c:v>21021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Mn!$H$1</c:f>
              <c:strCache>
                <c:ptCount val="1"/>
                <c:pt idx="0">
                  <c:v>Mn2+</c:v>
                </c:pt>
              </c:strCache>
            </c:strRef>
          </c:tx>
          <c:spPr>
            <a:ln w="19050" cap="rnd">
              <a:solidFill>
                <a:srgbClr val="4C44F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Mn!$A$2:$A$282</c:f>
              <c:numCache>
                <c:formatCode>General</c:formatCode>
                <c:ptCount val="281"/>
                <c:pt idx="0">
                  <c:v>660.48</c:v>
                </c:pt>
                <c:pt idx="1">
                  <c:v>660.38</c:v>
                </c:pt>
                <c:pt idx="2">
                  <c:v>660.28</c:v>
                </c:pt>
                <c:pt idx="3">
                  <c:v>660.18</c:v>
                </c:pt>
                <c:pt idx="4">
                  <c:v>660.08</c:v>
                </c:pt>
                <c:pt idx="5">
                  <c:v>659.98</c:v>
                </c:pt>
                <c:pt idx="6">
                  <c:v>659.88</c:v>
                </c:pt>
                <c:pt idx="7">
                  <c:v>659.78</c:v>
                </c:pt>
                <c:pt idx="8">
                  <c:v>659.68</c:v>
                </c:pt>
                <c:pt idx="9">
                  <c:v>659.58</c:v>
                </c:pt>
                <c:pt idx="10">
                  <c:v>659.48</c:v>
                </c:pt>
                <c:pt idx="11">
                  <c:v>659.38</c:v>
                </c:pt>
                <c:pt idx="12">
                  <c:v>659.28</c:v>
                </c:pt>
                <c:pt idx="13">
                  <c:v>659.18</c:v>
                </c:pt>
                <c:pt idx="14">
                  <c:v>659.08</c:v>
                </c:pt>
                <c:pt idx="15">
                  <c:v>658.98</c:v>
                </c:pt>
                <c:pt idx="16">
                  <c:v>658.88</c:v>
                </c:pt>
                <c:pt idx="17">
                  <c:v>658.78</c:v>
                </c:pt>
                <c:pt idx="18">
                  <c:v>658.68</c:v>
                </c:pt>
                <c:pt idx="19">
                  <c:v>658.58</c:v>
                </c:pt>
                <c:pt idx="20">
                  <c:v>658.48</c:v>
                </c:pt>
                <c:pt idx="21">
                  <c:v>658.38</c:v>
                </c:pt>
                <c:pt idx="22">
                  <c:v>658.28</c:v>
                </c:pt>
                <c:pt idx="23">
                  <c:v>658.18</c:v>
                </c:pt>
                <c:pt idx="24">
                  <c:v>658.08</c:v>
                </c:pt>
                <c:pt idx="25">
                  <c:v>657.98</c:v>
                </c:pt>
                <c:pt idx="26">
                  <c:v>657.88</c:v>
                </c:pt>
                <c:pt idx="27">
                  <c:v>657.78</c:v>
                </c:pt>
                <c:pt idx="28">
                  <c:v>657.68</c:v>
                </c:pt>
                <c:pt idx="29">
                  <c:v>657.58</c:v>
                </c:pt>
                <c:pt idx="30">
                  <c:v>657.48</c:v>
                </c:pt>
                <c:pt idx="31">
                  <c:v>657.38</c:v>
                </c:pt>
                <c:pt idx="32">
                  <c:v>657.28</c:v>
                </c:pt>
                <c:pt idx="33">
                  <c:v>657.18</c:v>
                </c:pt>
                <c:pt idx="34">
                  <c:v>657.08</c:v>
                </c:pt>
                <c:pt idx="35">
                  <c:v>656.98</c:v>
                </c:pt>
                <c:pt idx="36">
                  <c:v>656.88</c:v>
                </c:pt>
                <c:pt idx="37">
                  <c:v>656.78</c:v>
                </c:pt>
                <c:pt idx="38">
                  <c:v>656.68</c:v>
                </c:pt>
                <c:pt idx="39">
                  <c:v>656.58</c:v>
                </c:pt>
                <c:pt idx="40">
                  <c:v>656.48</c:v>
                </c:pt>
                <c:pt idx="41">
                  <c:v>656.38</c:v>
                </c:pt>
                <c:pt idx="42">
                  <c:v>656.28</c:v>
                </c:pt>
                <c:pt idx="43">
                  <c:v>656.18</c:v>
                </c:pt>
                <c:pt idx="44">
                  <c:v>656.08</c:v>
                </c:pt>
                <c:pt idx="45">
                  <c:v>655.98</c:v>
                </c:pt>
                <c:pt idx="46">
                  <c:v>655.88</c:v>
                </c:pt>
                <c:pt idx="47">
                  <c:v>655.78</c:v>
                </c:pt>
                <c:pt idx="48">
                  <c:v>655.68</c:v>
                </c:pt>
                <c:pt idx="49">
                  <c:v>655.58</c:v>
                </c:pt>
                <c:pt idx="50">
                  <c:v>655.48</c:v>
                </c:pt>
                <c:pt idx="51">
                  <c:v>655.38</c:v>
                </c:pt>
                <c:pt idx="52">
                  <c:v>655.28</c:v>
                </c:pt>
                <c:pt idx="53">
                  <c:v>655.18</c:v>
                </c:pt>
                <c:pt idx="54">
                  <c:v>655.08</c:v>
                </c:pt>
                <c:pt idx="55">
                  <c:v>654.98</c:v>
                </c:pt>
                <c:pt idx="56">
                  <c:v>654.88</c:v>
                </c:pt>
                <c:pt idx="57">
                  <c:v>654.78</c:v>
                </c:pt>
                <c:pt idx="58">
                  <c:v>654.68</c:v>
                </c:pt>
                <c:pt idx="59">
                  <c:v>654.58</c:v>
                </c:pt>
                <c:pt idx="60">
                  <c:v>654.48</c:v>
                </c:pt>
                <c:pt idx="61">
                  <c:v>654.38</c:v>
                </c:pt>
                <c:pt idx="62">
                  <c:v>654.28</c:v>
                </c:pt>
                <c:pt idx="63">
                  <c:v>654.18</c:v>
                </c:pt>
                <c:pt idx="64">
                  <c:v>654.08</c:v>
                </c:pt>
                <c:pt idx="65">
                  <c:v>653.98</c:v>
                </c:pt>
                <c:pt idx="66">
                  <c:v>653.88</c:v>
                </c:pt>
                <c:pt idx="67">
                  <c:v>653.78</c:v>
                </c:pt>
                <c:pt idx="68">
                  <c:v>653.68</c:v>
                </c:pt>
                <c:pt idx="69">
                  <c:v>653.58</c:v>
                </c:pt>
                <c:pt idx="70">
                  <c:v>653.48</c:v>
                </c:pt>
                <c:pt idx="71">
                  <c:v>653.38</c:v>
                </c:pt>
                <c:pt idx="72">
                  <c:v>653.28</c:v>
                </c:pt>
                <c:pt idx="73">
                  <c:v>653.18</c:v>
                </c:pt>
                <c:pt idx="74">
                  <c:v>653.08</c:v>
                </c:pt>
                <c:pt idx="75">
                  <c:v>652.98</c:v>
                </c:pt>
                <c:pt idx="76">
                  <c:v>652.88</c:v>
                </c:pt>
                <c:pt idx="77">
                  <c:v>652.78</c:v>
                </c:pt>
                <c:pt idx="78">
                  <c:v>652.68</c:v>
                </c:pt>
                <c:pt idx="79">
                  <c:v>652.58</c:v>
                </c:pt>
                <c:pt idx="80">
                  <c:v>652.48</c:v>
                </c:pt>
                <c:pt idx="81">
                  <c:v>652.38</c:v>
                </c:pt>
                <c:pt idx="82">
                  <c:v>652.28</c:v>
                </c:pt>
                <c:pt idx="83">
                  <c:v>652.18</c:v>
                </c:pt>
                <c:pt idx="84">
                  <c:v>652.08</c:v>
                </c:pt>
                <c:pt idx="85">
                  <c:v>651.98</c:v>
                </c:pt>
                <c:pt idx="86">
                  <c:v>651.88</c:v>
                </c:pt>
                <c:pt idx="87">
                  <c:v>651.78</c:v>
                </c:pt>
                <c:pt idx="88">
                  <c:v>651.68</c:v>
                </c:pt>
                <c:pt idx="89">
                  <c:v>651.58</c:v>
                </c:pt>
                <c:pt idx="90">
                  <c:v>651.48</c:v>
                </c:pt>
                <c:pt idx="91">
                  <c:v>651.38</c:v>
                </c:pt>
                <c:pt idx="92">
                  <c:v>651.28</c:v>
                </c:pt>
                <c:pt idx="93">
                  <c:v>651.18</c:v>
                </c:pt>
                <c:pt idx="94">
                  <c:v>651.08</c:v>
                </c:pt>
                <c:pt idx="95">
                  <c:v>650.98</c:v>
                </c:pt>
                <c:pt idx="96">
                  <c:v>650.88</c:v>
                </c:pt>
                <c:pt idx="97">
                  <c:v>650.78</c:v>
                </c:pt>
                <c:pt idx="98">
                  <c:v>650.68</c:v>
                </c:pt>
                <c:pt idx="99">
                  <c:v>650.58</c:v>
                </c:pt>
                <c:pt idx="100">
                  <c:v>650.48</c:v>
                </c:pt>
                <c:pt idx="101">
                  <c:v>650.38</c:v>
                </c:pt>
                <c:pt idx="102">
                  <c:v>650.28</c:v>
                </c:pt>
                <c:pt idx="103">
                  <c:v>650.18</c:v>
                </c:pt>
                <c:pt idx="104">
                  <c:v>650.08</c:v>
                </c:pt>
                <c:pt idx="105">
                  <c:v>649.98</c:v>
                </c:pt>
                <c:pt idx="106">
                  <c:v>649.88</c:v>
                </c:pt>
                <c:pt idx="107">
                  <c:v>649.78</c:v>
                </c:pt>
                <c:pt idx="108">
                  <c:v>649.68</c:v>
                </c:pt>
                <c:pt idx="109">
                  <c:v>649.58</c:v>
                </c:pt>
                <c:pt idx="110">
                  <c:v>649.48</c:v>
                </c:pt>
                <c:pt idx="111">
                  <c:v>649.38</c:v>
                </c:pt>
                <c:pt idx="112">
                  <c:v>649.28</c:v>
                </c:pt>
                <c:pt idx="113">
                  <c:v>649.18</c:v>
                </c:pt>
                <c:pt idx="114">
                  <c:v>649.08</c:v>
                </c:pt>
                <c:pt idx="115">
                  <c:v>648.98</c:v>
                </c:pt>
                <c:pt idx="116">
                  <c:v>648.88</c:v>
                </c:pt>
                <c:pt idx="117">
                  <c:v>648.78</c:v>
                </c:pt>
                <c:pt idx="118">
                  <c:v>648.68</c:v>
                </c:pt>
                <c:pt idx="119">
                  <c:v>648.58</c:v>
                </c:pt>
                <c:pt idx="120">
                  <c:v>648.48</c:v>
                </c:pt>
                <c:pt idx="121">
                  <c:v>648.38</c:v>
                </c:pt>
                <c:pt idx="122">
                  <c:v>648.28</c:v>
                </c:pt>
                <c:pt idx="123">
                  <c:v>648.18</c:v>
                </c:pt>
                <c:pt idx="124">
                  <c:v>648.08</c:v>
                </c:pt>
                <c:pt idx="125">
                  <c:v>647.98</c:v>
                </c:pt>
                <c:pt idx="126">
                  <c:v>647.88</c:v>
                </c:pt>
                <c:pt idx="127">
                  <c:v>647.78</c:v>
                </c:pt>
                <c:pt idx="128">
                  <c:v>647.68</c:v>
                </c:pt>
                <c:pt idx="129">
                  <c:v>647.58</c:v>
                </c:pt>
                <c:pt idx="130">
                  <c:v>647.48</c:v>
                </c:pt>
                <c:pt idx="131">
                  <c:v>647.38</c:v>
                </c:pt>
                <c:pt idx="132">
                  <c:v>647.28</c:v>
                </c:pt>
                <c:pt idx="133">
                  <c:v>647.18</c:v>
                </c:pt>
                <c:pt idx="134">
                  <c:v>647.08</c:v>
                </c:pt>
                <c:pt idx="135">
                  <c:v>646.98</c:v>
                </c:pt>
                <c:pt idx="136">
                  <c:v>646.88</c:v>
                </c:pt>
                <c:pt idx="137">
                  <c:v>646.78</c:v>
                </c:pt>
                <c:pt idx="138">
                  <c:v>646.68</c:v>
                </c:pt>
                <c:pt idx="139">
                  <c:v>646.58</c:v>
                </c:pt>
                <c:pt idx="140">
                  <c:v>646.48</c:v>
                </c:pt>
                <c:pt idx="141">
                  <c:v>646.38</c:v>
                </c:pt>
                <c:pt idx="142">
                  <c:v>646.28</c:v>
                </c:pt>
                <c:pt idx="143">
                  <c:v>646.18</c:v>
                </c:pt>
                <c:pt idx="144">
                  <c:v>646.08</c:v>
                </c:pt>
                <c:pt idx="145">
                  <c:v>645.98</c:v>
                </c:pt>
                <c:pt idx="146">
                  <c:v>645.88</c:v>
                </c:pt>
                <c:pt idx="147">
                  <c:v>645.78</c:v>
                </c:pt>
                <c:pt idx="148">
                  <c:v>645.68</c:v>
                </c:pt>
                <c:pt idx="149">
                  <c:v>645.58</c:v>
                </c:pt>
                <c:pt idx="150">
                  <c:v>645.48</c:v>
                </c:pt>
                <c:pt idx="151">
                  <c:v>645.38</c:v>
                </c:pt>
                <c:pt idx="152">
                  <c:v>645.28</c:v>
                </c:pt>
                <c:pt idx="153">
                  <c:v>645.18</c:v>
                </c:pt>
                <c:pt idx="154">
                  <c:v>645.08</c:v>
                </c:pt>
                <c:pt idx="155">
                  <c:v>644.98</c:v>
                </c:pt>
                <c:pt idx="156">
                  <c:v>644.88</c:v>
                </c:pt>
                <c:pt idx="157">
                  <c:v>644.78</c:v>
                </c:pt>
                <c:pt idx="158">
                  <c:v>644.68</c:v>
                </c:pt>
                <c:pt idx="159">
                  <c:v>644.58</c:v>
                </c:pt>
                <c:pt idx="160">
                  <c:v>644.48</c:v>
                </c:pt>
                <c:pt idx="161">
                  <c:v>644.38</c:v>
                </c:pt>
                <c:pt idx="162">
                  <c:v>644.28</c:v>
                </c:pt>
                <c:pt idx="163">
                  <c:v>644.18</c:v>
                </c:pt>
                <c:pt idx="164">
                  <c:v>644.08</c:v>
                </c:pt>
                <c:pt idx="165">
                  <c:v>643.98</c:v>
                </c:pt>
                <c:pt idx="166">
                  <c:v>643.88</c:v>
                </c:pt>
                <c:pt idx="167">
                  <c:v>643.78</c:v>
                </c:pt>
                <c:pt idx="168">
                  <c:v>643.68</c:v>
                </c:pt>
                <c:pt idx="169">
                  <c:v>643.58</c:v>
                </c:pt>
                <c:pt idx="170">
                  <c:v>643.48</c:v>
                </c:pt>
                <c:pt idx="171">
                  <c:v>643.38</c:v>
                </c:pt>
                <c:pt idx="172">
                  <c:v>643.28</c:v>
                </c:pt>
                <c:pt idx="173">
                  <c:v>643.18</c:v>
                </c:pt>
                <c:pt idx="174">
                  <c:v>643.08</c:v>
                </c:pt>
                <c:pt idx="175">
                  <c:v>642.98</c:v>
                </c:pt>
                <c:pt idx="176">
                  <c:v>642.88</c:v>
                </c:pt>
                <c:pt idx="177">
                  <c:v>642.78</c:v>
                </c:pt>
                <c:pt idx="178">
                  <c:v>642.68</c:v>
                </c:pt>
                <c:pt idx="179">
                  <c:v>642.58</c:v>
                </c:pt>
                <c:pt idx="180">
                  <c:v>642.48</c:v>
                </c:pt>
                <c:pt idx="181">
                  <c:v>642.38</c:v>
                </c:pt>
                <c:pt idx="182">
                  <c:v>642.28</c:v>
                </c:pt>
                <c:pt idx="183">
                  <c:v>642.18</c:v>
                </c:pt>
                <c:pt idx="184">
                  <c:v>642.08</c:v>
                </c:pt>
                <c:pt idx="185">
                  <c:v>641.98</c:v>
                </c:pt>
                <c:pt idx="186">
                  <c:v>641.88</c:v>
                </c:pt>
                <c:pt idx="187">
                  <c:v>641.78</c:v>
                </c:pt>
                <c:pt idx="188">
                  <c:v>641.68</c:v>
                </c:pt>
                <c:pt idx="189">
                  <c:v>641.58</c:v>
                </c:pt>
                <c:pt idx="190">
                  <c:v>641.48</c:v>
                </c:pt>
                <c:pt idx="191">
                  <c:v>641.38</c:v>
                </c:pt>
                <c:pt idx="192">
                  <c:v>641.28</c:v>
                </c:pt>
                <c:pt idx="193">
                  <c:v>641.18</c:v>
                </c:pt>
                <c:pt idx="194">
                  <c:v>641.08</c:v>
                </c:pt>
                <c:pt idx="195">
                  <c:v>640.98</c:v>
                </c:pt>
                <c:pt idx="196">
                  <c:v>640.88</c:v>
                </c:pt>
                <c:pt idx="197">
                  <c:v>640.78</c:v>
                </c:pt>
                <c:pt idx="198">
                  <c:v>640.68</c:v>
                </c:pt>
                <c:pt idx="199">
                  <c:v>640.58</c:v>
                </c:pt>
                <c:pt idx="200">
                  <c:v>640.48</c:v>
                </c:pt>
                <c:pt idx="201">
                  <c:v>640.38</c:v>
                </c:pt>
                <c:pt idx="202">
                  <c:v>640.28</c:v>
                </c:pt>
                <c:pt idx="203">
                  <c:v>640.18</c:v>
                </c:pt>
                <c:pt idx="204">
                  <c:v>640.08</c:v>
                </c:pt>
                <c:pt idx="205">
                  <c:v>639.98</c:v>
                </c:pt>
                <c:pt idx="206">
                  <c:v>639.88</c:v>
                </c:pt>
                <c:pt idx="207">
                  <c:v>639.78</c:v>
                </c:pt>
                <c:pt idx="208">
                  <c:v>639.68</c:v>
                </c:pt>
                <c:pt idx="209">
                  <c:v>639.58</c:v>
                </c:pt>
                <c:pt idx="210">
                  <c:v>639.48</c:v>
                </c:pt>
                <c:pt idx="211">
                  <c:v>639.38</c:v>
                </c:pt>
                <c:pt idx="212">
                  <c:v>639.28</c:v>
                </c:pt>
                <c:pt idx="213">
                  <c:v>639.18</c:v>
                </c:pt>
                <c:pt idx="214">
                  <c:v>639.08</c:v>
                </c:pt>
                <c:pt idx="215">
                  <c:v>638.98</c:v>
                </c:pt>
                <c:pt idx="216">
                  <c:v>638.88</c:v>
                </c:pt>
                <c:pt idx="217">
                  <c:v>638.78</c:v>
                </c:pt>
                <c:pt idx="218">
                  <c:v>638.68</c:v>
                </c:pt>
                <c:pt idx="219">
                  <c:v>638.58</c:v>
                </c:pt>
                <c:pt idx="220">
                  <c:v>638.48</c:v>
                </c:pt>
                <c:pt idx="221">
                  <c:v>638.38</c:v>
                </c:pt>
                <c:pt idx="222">
                  <c:v>638.28</c:v>
                </c:pt>
                <c:pt idx="223">
                  <c:v>638.18</c:v>
                </c:pt>
                <c:pt idx="224">
                  <c:v>638.08</c:v>
                </c:pt>
                <c:pt idx="225">
                  <c:v>637.98</c:v>
                </c:pt>
                <c:pt idx="226">
                  <c:v>637.88</c:v>
                </c:pt>
                <c:pt idx="227">
                  <c:v>637.78</c:v>
                </c:pt>
                <c:pt idx="228">
                  <c:v>637.68</c:v>
                </c:pt>
                <c:pt idx="229">
                  <c:v>637.58</c:v>
                </c:pt>
                <c:pt idx="230">
                  <c:v>637.48</c:v>
                </c:pt>
                <c:pt idx="231">
                  <c:v>637.38</c:v>
                </c:pt>
                <c:pt idx="232">
                  <c:v>637.28</c:v>
                </c:pt>
                <c:pt idx="233">
                  <c:v>637.18</c:v>
                </c:pt>
                <c:pt idx="234">
                  <c:v>637.08</c:v>
                </c:pt>
                <c:pt idx="235">
                  <c:v>636.98</c:v>
                </c:pt>
                <c:pt idx="236">
                  <c:v>636.88</c:v>
                </c:pt>
                <c:pt idx="237">
                  <c:v>636.78</c:v>
                </c:pt>
                <c:pt idx="238">
                  <c:v>636.68</c:v>
                </c:pt>
                <c:pt idx="239">
                  <c:v>636.58</c:v>
                </c:pt>
                <c:pt idx="240">
                  <c:v>636.48</c:v>
                </c:pt>
                <c:pt idx="241">
                  <c:v>636.38</c:v>
                </c:pt>
                <c:pt idx="242">
                  <c:v>636.28</c:v>
                </c:pt>
                <c:pt idx="243">
                  <c:v>636.18</c:v>
                </c:pt>
                <c:pt idx="244">
                  <c:v>636.08</c:v>
                </c:pt>
                <c:pt idx="245">
                  <c:v>635.98</c:v>
                </c:pt>
                <c:pt idx="246">
                  <c:v>635.88</c:v>
                </c:pt>
                <c:pt idx="247">
                  <c:v>635.78</c:v>
                </c:pt>
                <c:pt idx="248">
                  <c:v>635.68</c:v>
                </c:pt>
                <c:pt idx="249">
                  <c:v>635.58</c:v>
                </c:pt>
                <c:pt idx="250">
                  <c:v>635.48</c:v>
                </c:pt>
                <c:pt idx="251">
                  <c:v>635.38</c:v>
                </c:pt>
                <c:pt idx="252">
                  <c:v>635.28</c:v>
                </c:pt>
                <c:pt idx="253">
                  <c:v>635.18</c:v>
                </c:pt>
                <c:pt idx="254">
                  <c:v>635.08</c:v>
                </c:pt>
                <c:pt idx="255">
                  <c:v>634.98</c:v>
                </c:pt>
                <c:pt idx="256">
                  <c:v>634.88</c:v>
                </c:pt>
                <c:pt idx="257">
                  <c:v>634.78</c:v>
                </c:pt>
                <c:pt idx="258">
                  <c:v>634.68</c:v>
                </c:pt>
                <c:pt idx="259">
                  <c:v>634.58</c:v>
                </c:pt>
                <c:pt idx="260">
                  <c:v>634.48</c:v>
                </c:pt>
                <c:pt idx="261">
                  <c:v>634.38</c:v>
                </c:pt>
                <c:pt idx="262">
                  <c:v>634.28</c:v>
                </c:pt>
                <c:pt idx="263">
                  <c:v>634.18</c:v>
                </c:pt>
                <c:pt idx="264">
                  <c:v>634.08</c:v>
                </c:pt>
                <c:pt idx="265">
                  <c:v>633.98</c:v>
                </c:pt>
                <c:pt idx="266">
                  <c:v>633.88</c:v>
                </c:pt>
                <c:pt idx="267">
                  <c:v>633.78</c:v>
                </c:pt>
                <c:pt idx="268">
                  <c:v>633.68</c:v>
                </c:pt>
                <c:pt idx="269">
                  <c:v>633.58</c:v>
                </c:pt>
                <c:pt idx="270">
                  <c:v>633.48</c:v>
                </c:pt>
                <c:pt idx="271">
                  <c:v>633.38</c:v>
                </c:pt>
                <c:pt idx="272">
                  <c:v>633.28</c:v>
                </c:pt>
                <c:pt idx="273">
                  <c:v>633.18</c:v>
                </c:pt>
                <c:pt idx="274">
                  <c:v>633.08</c:v>
                </c:pt>
                <c:pt idx="275">
                  <c:v>632.98</c:v>
                </c:pt>
                <c:pt idx="276">
                  <c:v>632.88</c:v>
                </c:pt>
                <c:pt idx="277">
                  <c:v>632.78</c:v>
                </c:pt>
                <c:pt idx="278">
                  <c:v>632.68</c:v>
                </c:pt>
                <c:pt idx="279">
                  <c:v>632.58</c:v>
                </c:pt>
                <c:pt idx="280">
                  <c:v>632.48</c:v>
                </c:pt>
              </c:numCache>
            </c:numRef>
          </c:cat>
          <c:val>
            <c:numRef>
              <c:f>Mn!$H$2:$H$282</c:f>
              <c:numCache>
                <c:formatCode>General</c:formatCode>
                <c:ptCount val="281"/>
                <c:pt idx="0">
                  <c:v>22899.6</c:v>
                </c:pt>
                <c:pt idx="1">
                  <c:v>22856.3</c:v>
                </c:pt>
                <c:pt idx="2">
                  <c:v>22770.1</c:v>
                </c:pt>
                <c:pt idx="3">
                  <c:v>22726</c:v>
                </c:pt>
                <c:pt idx="4">
                  <c:v>22725.7</c:v>
                </c:pt>
                <c:pt idx="5">
                  <c:v>22724.7</c:v>
                </c:pt>
                <c:pt idx="6">
                  <c:v>22724.1</c:v>
                </c:pt>
                <c:pt idx="7">
                  <c:v>22723</c:v>
                </c:pt>
                <c:pt idx="8">
                  <c:v>22721.3</c:v>
                </c:pt>
                <c:pt idx="9">
                  <c:v>22719.5</c:v>
                </c:pt>
                <c:pt idx="10">
                  <c:v>22718</c:v>
                </c:pt>
                <c:pt idx="11">
                  <c:v>22716.1</c:v>
                </c:pt>
                <c:pt idx="12">
                  <c:v>22714.3</c:v>
                </c:pt>
                <c:pt idx="13">
                  <c:v>22712.7</c:v>
                </c:pt>
                <c:pt idx="14">
                  <c:v>22711</c:v>
                </c:pt>
                <c:pt idx="15">
                  <c:v>22709.7</c:v>
                </c:pt>
                <c:pt idx="16">
                  <c:v>22708.6</c:v>
                </c:pt>
                <c:pt idx="17">
                  <c:v>22706.5</c:v>
                </c:pt>
                <c:pt idx="18">
                  <c:v>22703.2</c:v>
                </c:pt>
                <c:pt idx="19">
                  <c:v>22700</c:v>
                </c:pt>
                <c:pt idx="20">
                  <c:v>22696.7</c:v>
                </c:pt>
                <c:pt idx="21">
                  <c:v>22692.7</c:v>
                </c:pt>
                <c:pt idx="22">
                  <c:v>22689</c:v>
                </c:pt>
                <c:pt idx="23">
                  <c:v>22685.7</c:v>
                </c:pt>
                <c:pt idx="24">
                  <c:v>22681.7</c:v>
                </c:pt>
                <c:pt idx="25">
                  <c:v>22677.1</c:v>
                </c:pt>
                <c:pt idx="26">
                  <c:v>22672.1</c:v>
                </c:pt>
                <c:pt idx="27">
                  <c:v>22666.2</c:v>
                </c:pt>
                <c:pt idx="28">
                  <c:v>22660</c:v>
                </c:pt>
                <c:pt idx="29">
                  <c:v>22653.9</c:v>
                </c:pt>
                <c:pt idx="30">
                  <c:v>22648.2</c:v>
                </c:pt>
                <c:pt idx="31">
                  <c:v>22643.2</c:v>
                </c:pt>
                <c:pt idx="32">
                  <c:v>22639.1</c:v>
                </c:pt>
                <c:pt idx="33">
                  <c:v>22635.4</c:v>
                </c:pt>
                <c:pt idx="34">
                  <c:v>22631.2</c:v>
                </c:pt>
                <c:pt idx="35">
                  <c:v>22627.2</c:v>
                </c:pt>
                <c:pt idx="36">
                  <c:v>22623.2</c:v>
                </c:pt>
                <c:pt idx="37">
                  <c:v>22619</c:v>
                </c:pt>
                <c:pt idx="38">
                  <c:v>22614.2</c:v>
                </c:pt>
                <c:pt idx="39">
                  <c:v>22609.7</c:v>
                </c:pt>
                <c:pt idx="40">
                  <c:v>22604.1</c:v>
                </c:pt>
                <c:pt idx="41">
                  <c:v>22597.5</c:v>
                </c:pt>
                <c:pt idx="42">
                  <c:v>22590.7</c:v>
                </c:pt>
                <c:pt idx="43">
                  <c:v>22584.4</c:v>
                </c:pt>
                <c:pt idx="44">
                  <c:v>22576.9</c:v>
                </c:pt>
                <c:pt idx="45">
                  <c:v>22569.6</c:v>
                </c:pt>
                <c:pt idx="46">
                  <c:v>22562.3</c:v>
                </c:pt>
                <c:pt idx="47">
                  <c:v>22554.7</c:v>
                </c:pt>
                <c:pt idx="48">
                  <c:v>22546.3</c:v>
                </c:pt>
                <c:pt idx="49">
                  <c:v>22537.5</c:v>
                </c:pt>
                <c:pt idx="50">
                  <c:v>22527.9</c:v>
                </c:pt>
                <c:pt idx="51">
                  <c:v>22517.1</c:v>
                </c:pt>
                <c:pt idx="52">
                  <c:v>22505.7</c:v>
                </c:pt>
                <c:pt idx="53">
                  <c:v>22493.8</c:v>
                </c:pt>
                <c:pt idx="54">
                  <c:v>22481.1</c:v>
                </c:pt>
                <c:pt idx="55">
                  <c:v>22467.9</c:v>
                </c:pt>
                <c:pt idx="56">
                  <c:v>22453.4</c:v>
                </c:pt>
                <c:pt idx="57">
                  <c:v>22436.9</c:v>
                </c:pt>
                <c:pt idx="58">
                  <c:v>22419.8</c:v>
                </c:pt>
                <c:pt idx="59">
                  <c:v>22401.7</c:v>
                </c:pt>
                <c:pt idx="60">
                  <c:v>22382.6</c:v>
                </c:pt>
                <c:pt idx="61">
                  <c:v>22363.1</c:v>
                </c:pt>
                <c:pt idx="62">
                  <c:v>22343.7</c:v>
                </c:pt>
                <c:pt idx="63">
                  <c:v>22323.4</c:v>
                </c:pt>
                <c:pt idx="64">
                  <c:v>22303.4</c:v>
                </c:pt>
                <c:pt idx="65">
                  <c:v>22283</c:v>
                </c:pt>
                <c:pt idx="66">
                  <c:v>22262.7</c:v>
                </c:pt>
                <c:pt idx="67">
                  <c:v>22242.2</c:v>
                </c:pt>
                <c:pt idx="68">
                  <c:v>22221.8</c:v>
                </c:pt>
                <c:pt idx="69">
                  <c:v>22202</c:v>
                </c:pt>
                <c:pt idx="70">
                  <c:v>22182.3</c:v>
                </c:pt>
                <c:pt idx="71">
                  <c:v>22162.8</c:v>
                </c:pt>
                <c:pt idx="72">
                  <c:v>22143.9</c:v>
                </c:pt>
                <c:pt idx="73">
                  <c:v>22125.3</c:v>
                </c:pt>
                <c:pt idx="74">
                  <c:v>22107.5</c:v>
                </c:pt>
                <c:pt idx="75">
                  <c:v>22091.6</c:v>
                </c:pt>
                <c:pt idx="76">
                  <c:v>22077.5</c:v>
                </c:pt>
                <c:pt idx="77">
                  <c:v>22064.4</c:v>
                </c:pt>
                <c:pt idx="78">
                  <c:v>22052.2</c:v>
                </c:pt>
                <c:pt idx="79">
                  <c:v>22039.6</c:v>
                </c:pt>
                <c:pt idx="80">
                  <c:v>22026.7</c:v>
                </c:pt>
                <c:pt idx="81">
                  <c:v>22013.9</c:v>
                </c:pt>
                <c:pt idx="82">
                  <c:v>22002.2</c:v>
                </c:pt>
                <c:pt idx="83">
                  <c:v>21991.9</c:v>
                </c:pt>
                <c:pt idx="84">
                  <c:v>21983</c:v>
                </c:pt>
                <c:pt idx="85">
                  <c:v>21975.2</c:v>
                </c:pt>
                <c:pt idx="86">
                  <c:v>21968.3</c:v>
                </c:pt>
                <c:pt idx="87">
                  <c:v>21961.9</c:v>
                </c:pt>
                <c:pt idx="88">
                  <c:v>21955.2</c:v>
                </c:pt>
                <c:pt idx="89">
                  <c:v>21948.7</c:v>
                </c:pt>
                <c:pt idx="90">
                  <c:v>21942.6</c:v>
                </c:pt>
                <c:pt idx="91">
                  <c:v>21936.8</c:v>
                </c:pt>
                <c:pt idx="92">
                  <c:v>21931.4</c:v>
                </c:pt>
                <c:pt idx="93">
                  <c:v>21926.8</c:v>
                </c:pt>
                <c:pt idx="94">
                  <c:v>21923.2</c:v>
                </c:pt>
                <c:pt idx="95">
                  <c:v>21920.3</c:v>
                </c:pt>
                <c:pt idx="96">
                  <c:v>21917.8</c:v>
                </c:pt>
                <c:pt idx="97">
                  <c:v>21915.7</c:v>
                </c:pt>
                <c:pt idx="98">
                  <c:v>21914.2</c:v>
                </c:pt>
                <c:pt idx="99">
                  <c:v>21912.2</c:v>
                </c:pt>
                <c:pt idx="100">
                  <c:v>21910</c:v>
                </c:pt>
                <c:pt idx="101">
                  <c:v>21907.7</c:v>
                </c:pt>
                <c:pt idx="102">
                  <c:v>21906.4</c:v>
                </c:pt>
                <c:pt idx="103">
                  <c:v>21905.4</c:v>
                </c:pt>
                <c:pt idx="104">
                  <c:v>21904.5</c:v>
                </c:pt>
                <c:pt idx="105">
                  <c:v>21904.2</c:v>
                </c:pt>
                <c:pt idx="106">
                  <c:v>21904</c:v>
                </c:pt>
                <c:pt idx="107">
                  <c:v>21902.6</c:v>
                </c:pt>
                <c:pt idx="108">
                  <c:v>21900.9</c:v>
                </c:pt>
                <c:pt idx="109">
                  <c:v>21899.3</c:v>
                </c:pt>
                <c:pt idx="110">
                  <c:v>21897.8</c:v>
                </c:pt>
                <c:pt idx="111">
                  <c:v>21895.9</c:v>
                </c:pt>
                <c:pt idx="112">
                  <c:v>21894.8</c:v>
                </c:pt>
                <c:pt idx="113">
                  <c:v>21894</c:v>
                </c:pt>
                <c:pt idx="114">
                  <c:v>21893.1</c:v>
                </c:pt>
                <c:pt idx="115">
                  <c:v>21892.3</c:v>
                </c:pt>
                <c:pt idx="116">
                  <c:v>21891.4</c:v>
                </c:pt>
                <c:pt idx="117">
                  <c:v>21889.9</c:v>
                </c:pt>
                <c:pt idx="118">
                  <c:v>21888.4</c:v>
                </c:pt>
                <c:pt idx="119">
                  <c:v>21886.9</c:v>
                </c:pt>
                <c:pt idx="120">
                  <c:v>21885</c:v>
                </c:pt>
                <c:pt idx="121">
                  <c:v>21883.1</c:v>
                </c:pt>
                <c:pt idx="122">
                  <c:v>21881.4</c:v>
                </c:pt>
                <c:pt idx="123">
                  <c:v>21879.5</c:v>
                </c:pt>
                <c:pt idx="124">
                  <c:v>21877.4</c:v>
                </c:pt>
                <c:pt idx="125">
                  <c:v>21875</c:v>
                </c:pt>
                <c:pt idx="126">
                  <c:v>21873.2</c:v>
                </c:pt>
                <c:pt idx="127">
                  <c:v>21871.1</c:v>
                </c:pt>
                <c:pt idx="128">
                  <c:v>21868.9</c:v>
                </c:pt>
                <c:pt idx="129">
                  <c:v>21867</c:v>
                </c:pt>
                <c:pt idx="130">
                  <c:v>21865.3</c:v>
                </c:pt>
                <c:pt idx="131">
                  <c:v>21863.1</c:v>
                </c:pt>
                <c:pt idx="132">
                  <c:v>21861.1</c:v>
                </c:pt>
                <c:pt idx="133">
                  <c:v>21858.8</c:v>
                </c:pt>
                <c:pt idx="134">
                  <c:v>21856.4</c:v>
                </c:pt>
                <c:pt idx="135">
                  <c:v>21853.7</c:v>
                </c:pt>
                <c:pt idx="136">
                  <c:v>21850.7</c:v>
                </c:pt>
                <c:pt idx="137">
                  <c:v>21848</c:v>
                </c:pt>
                <c:pt idx="138">
                  <c:v>21845.2</c:v>
                </c:pt>
                <c:pt idx="139">
                  <c:v>21842.6</c:v>
                </c:pt>
                <c:pt idx="140">
                  <c:v>21839.8</c:v>
                </c:pt>
                <c:pt idx="141">
                  <c:v>21837.2</c:v>
                </c:pt>
                <c:pt idx="142">
                  <c:v>21834.2</c:v>
                </c:pt>
                <c:pt idx="143">
                  <c:v>21831</c:v>
                </c:pt>
                <c:pt idx="144">
                  <c:v>21826.8</c:v>
                </c:pt>
                <c:pt idx="145">
                  <c:v>21822.4</c:v>
                </c:pt>
                <c:pt idx="146">
                  <c:v>21818.5</c:v>
                </c:pt>
                <c:pt idx="147">
                  <c:v>21814.3</c:v>
                </c:pt>
                <c:pt idx="148">
                  <c:v>21810.6</c:v>
                </c:pt>
                <c:pt idx="149">
                  <c:v>21807.3</c:v>
                </c:pt>
                <c:pt idx="150">
                  <c:v>21804.1</c:v>
                </c:pt>
                <c:pt idx="151">
                  <c:v>21800.6</c:v>
                </c:pt>
                <c:pt idx="152">
                  <c:v>21797.2</c:v>
                </c:pt>
                <c:pt idx="153">
                  <c:v>21794</c:v>
                </c:pt>
                <c:pt idx="154">
                  <c:v>21791</c:v>
                </c:pt>
                <c:pt idx="155">
                  <c:v>21788.1</c:v>
                </c:pt>
                <c:pt idx="156">
                  <c:v>21786.2</c:v>
                </c:pt>
                <c:pt idx="157">
                  <c:v>21784.5</c:v>
                </c:pt>
                <c:pt idx="158">
                  <c:v>21783.3</c:v>
                </c:pt>
                <c:pt idx="159">
                  <c:v>21783.6</c:v>
                </c:pt>
                <c:pt idx="160">
                  <c:v>21785.7</c:v>
                </c:pt>
                <c:pt idx="161">
                  <c:v>21788.8</c:v>
                </c:pt>
                <c:pt idx="162">
                  <c:v>21794.5</c:v>
                </c:pt>
                <c:pt idx="163">
                  <c:v>21801.8</c:v>
                </c:pt>
                <c:pt idx="164">
                  <c:v>21811.8</c:v>
                </c:pt>
                <c:pt idx="165">
                  <c:v>21824.9</c:v>
                </c:pt>
                <c:pt idx="166">
                  <c:v>21841.5</c:v>
                </c:pt>
                <c:pt idx="167">
                  <c:v>21862.2</c:v>
                </c:pt>
                <c:pt idx="168">
                  <c:v>21888.4</c:v>
                </c:pt>
                <c:pt idx="169">
                  <c:v>21920.6</c:v>
                </c:pt>
                <c:pt idx="170">
                  <c:v>21959.7</c:v>
                </c:pt>
                <c:pt idx="171">
                  <c:v>22006.9</c:v>
                </c:pt>
                <c:pt idx="172">
                  <c:v>22062.1</c:v>
                </c:pt>
                <c:pt idx="173">
                  <c:v>22126.3</c:v>
                </c:pt>
                <c:pt idx="174">
                  <c:v>22199.4</c:v>
                </c:pt>
                <c:pt idx="175">
                  <c:v>22281.4</c:v>
                </c:pt>
                <c:pt idx="176">
                  <c:v>22372.2</c:v>
                </c:pt>
                <c:pt idx="177">
                  <c:v>22471.3</c:v>
                </c:pt>
                <c:pt idx="178">
                  <c:v>22577.7</c:v>
                </c:pt>
                <c:pt idx="179">
                  <c:v>22689.6</c:v>
                </c:pt>
                <c:pt idx="180">
                  <c:v>22805.5</c:v>
                </c:pt>
                <c:pt idx="181">
                  <c:v>22922.8</c:v>
                </c:pt>
                <c:pt idx="182">
                  <c:v>23039.8</c:v>
                </c:pt>
                <c:pt idx="183">
                  <c:v>23153.4</c:v>
                </c:pt>
                <c:pt idx="184">
                  <c:v>23261.6</c:v>
                </c:pt>
                <c:pt idx="185">
                  <c:v>23360.9</c:v>
                </c:pt>
                <c:pt idx="186">
                  <c:v>23448.4</c:v>
                </c:pt>
                <c:pt idx="187">
                  <c:v>23521</c:v>
                </c:pt>
                <c:pt idx="188">
                  <c:v>23575.9</c:v>
                </c:pt>
                <c:pt idx="189">
                  <c:v>23609.9</c:v>
                </c:pt>
                <c:pt idx="190">
                  <c:v>23621.8</c:v>
                </c:pt>
                <c:pt idx="191">
                  <c:v>23610.4</c:v>
                </c:pt>
                <c:pt idx="192">
                  <c:v>23575</c:v>
                </c:pt>
                <c:pt idx="193">
                  <c:v>23516</c:v>
                </c:pt>
                <c:pt idx="194">
                  <c:v>23435</c:v>
                </c:pt>
                <c:pt idx="195">
                  <c:v>23333.6</c:v>
                </c:pt>
                <c:pt idx="196">
                  <c:v>23214.7</c:v>
                </c:pt>
                <c:pt idx="197">
                  <c:v>23081.3</c:v>
                </c:pt>
                <c:pt idx="198">
                  <c:v>22936.8</c:v>
                </c:pt>
                <c:pt idx="199">
                  <c:v>22785.8</c:v>
                </c:pt>
                <c:pt idx="200">
                  <c:v>22631.3</c:v>
                </c:pt>
                <c:pt idx="201">
                  <c:v>22476.3</c:v>
                </c:pt>
                <c:pt idx="202">
                  <c:v>22323.9</c:v>
                </c:pt>
                <c:pt idx="203">
                  <c:v>22176.4</c:v>
                </c:pt>
                <c:pt idx="204">
                  <c:v>22035.3</c:v>
                </c:pt>
                <c:pt idx="205">
                  <c:v>21901.9</c:v>
                </c:pt>
                <c:pt idx="206">
                  <c:v>21778.2</c:v>
                </c:pt>
                <c:pt idx="207">
                  <c:v>21664.3</c:v>
                </c:pt>
                <c:pt idx="208">
                  <c:v>21560.8</c:v>
                </c:pt>
                <c:pt idx="209">
                  <c:v>21467.3</c:v>
                </c:pt>
                <c:pt idx="210">
                  <c:v>21383.8</c:v>
                </c:pt>
                <c:pt idx="211">
                  <c:v>21309.4</c:v>
                </c:pt>
                <c:pt idx="212">
                  <c:v>21244.7</c:v>
                </c:pt>
                <c:pt idx="213">
                  <c:v>21188.4</c:v>
                </c:pt>
                <c:pt idx="214">
                  <c:v>21140.2</c:v>
                </c:pt>
                <c:pt idx="215">
                  <c:v>21098.8</c:v>
                </c:pt>
                <c:pt idx="216">
                  <c:v>21064.3</c:v>
                </c:pt>
                <c:pt idx="217">
                  <c:v>21035.1</c:v>
                </c:pt>
                <c:pt idx="218">
                  <c:v>21010.2</c:v>
                </c:pt>
                <c:pt idx="219">
                  <c:v>20989.3</c:v>
                </c:pt>
                <c:pt idx="220">
                  <c:v>20972.3</c:v>
                </c:pt>
                <c:pt idx="221">
                  <c:v>20958.2</c:v>
                </c:pt>
                <c:pt idx="222">
                  <c:v>20946.2</c:v>
                </c:pt>
                <c:pt idx="223">
                  <c:v>20936.7</c:v>
                </c:pt>
                <c:pt idx="224">
                  <c:v>20929</c:v>
                </c:pt>
                <c:pt idx="225">
                  <c:v>20922.5</c:v>
                </c:pt>
                <c:pt idx="226">
                  <c:v>20916.9</c:v>
                </c:pt>
                <c:pt idx="227">
                  <c:v>20912.7</c:v>
                </c:pt>
                <c:pt idx="228">
                  <c:v>20909.5</c:v>
                </c:pt>
                <c:pt idx="229">
                  <c:v>20907</c:v>
                </c:pt>
                <c:pt idx="230">
                  <c:v>20905.1</c:v>
                </c:pt>
                <c:pt idx="231">
                  <c:v>20903.8</c:v>
                </c:pt>
                <c:pt idx="232">
                  <c:v>20902.4</c:v>
                </c:pt>
                <c:pt idx="233">
                  <c:v>20901</c:v>
                </c:pt>
                <c:pt idx="234">
                  <c:v>20899.6</c:v>
                </c:pt>
                <c:pt idx="235">
                  <c:v>20898.6</c:v>
                </c:pt>
                <c:pt idx="236">
                  <c:v>20897.9</c:v>
                </c:pt>
                <c:pt idx="237">
                  <c:v>20897.7</c:v>
                </c:pt>
                <c:pt idx="238">
                  <c:v>20897.5</c:v>
                </c:pt>
                <c:pt idx="239">
                  <c:v>20897.2</c:v>
                </c:pt>
                <c:pt idx="240">
                  <c:v>20896.8</c:v>
                </c:pt>
                <c:pt idx="241">
                  <c:v>20896.4</c:v>
                </c:pt>
                <c:pt idx="242">
                  <c:v>20896</c:v>
                </c:pt>
                <c:pt idx="243">
                  <c:v>20895.5</c:v>
                </c:pt>
                <c:pt idx="244">
                  <c:v>20895.2</c:v>
                </c:pt>
                <c:pt idx="245">
                  <c:v>20895</c:v>
                </c:pt>
                <c:pt idx="246">
                  <c:v>20894.6</c:v>
                </c:pt>
                <c:pt idx="247">
                  <c:v>20894</c:v>
                </c:pt>
                <c:pt idx="248">
                  <c:v>20893.5</c:v>
                </c:pt>
                <c:pt idx="249">
                  <c:v>20892.8</c:v>
                </c:pt>
                <c:pt idx="250">
                  <c:v>20892</c:v>
                </c:pt>
                <c:pt idx="251">
                  <c:v>20891.5</c:v>
                </c:pt>
                <c:pt idx="252">
                  <c:v>20891.3</c:v>
                </c:pt>
                <c:pt idx="253">
                  <c:v>20891.2</c:v>
                </c:pt>
                <c:pt idx="254">
                  <c:v>20891.1</c:v>
                </c:pt>
                <c:pt idx="255">
                  <c:v>20890.9</c:v>
                </c:pt>
                <c:pt idx="256">
                  <c:v>20890.5</c:v>
                </c:pt>
                <c:pt idx="257">
                  <c:v>20890</c:v>
                </c:pt>
                <c:pt idx="258">
                  <c:v>20889.4</c:v>
                </c:pt>
                <c:pt idx="259">
                  <c:v>20888.7</c:v>
                </c:pt>
                <c:pt idx="260">
                  <c:v>20888.4</c:v>
                </c:pt>
                <c:pt idx="261">
                  <c:v>20888.2</c:v>
                </c:pt>
                <c:pt idx="262">
                  <c:v>20887.9</c:v>
                </c:pt>
                <c:pt idx="263">
                  <c:v>20887.6</c:v>
                </c:pt>
                <c:pt idx="264">
                  <c:v>20890.1</c:v>
                </c:pt>
                <c:pt idx="265">
                  <c:v>20892.5</c:v>
                </c:pt>
                <c:pt idx="266">
                  <c:v>20894.9</c:v>
                </c:pt>
                <c:pt idx="267">
                  <c:v>20897.4</c:v>
                </c:pt>
                <c:pt idx="268">
                  <c:v>20899.8</c:v>
                </c:pt>
                <c:pt idx="269">
                  <c:v>20902.2</c:v>
                </c:pt>
                <c:pt idx="270">
                  <c:v>20904.7</c:v>
                </c:pt>
                <c:pt idx="271">
                  <c:v>20907.1</c:v>
                </c:pt>
                <c:pt idx="272">
                  <c:v>20909.5</c:v>
                </c:pt>
                <c:pt idx="273">
                  <c:v>20912</c:v>
                </c:pt>
                <c:pt idx="274">
                  <c:v>20914.4</c:v>
                </c:pt>
                <c:pt idx="275">
                  <c:v>20916.9</c:v>
                </c:pt>
                <c:pt idx="276">
                  <c:v>20919.3</c:v>
                </c:pt>
                <c:pt idx="277">
                  <c:v>20921.7</c:v>
                </c:pt>
                <c:pt idx="278">
                  <c:v>20924.2</c:v>
                </c:pt>
                <c:pt idx="279">
                  <c:v>20926.6</c:v>
                </c:pt>
                <c:pt idx="280">
                  <c:v>21021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Mn!$I$1</c:f>
              <c:strCache>
                <c:ptCount val="1"/>
                <c:pt idx="0">
                  <c:v>Mn3+</c:v>
                </c:pt>
              </c:strCache>
            </c:strRef>
          </c:tx>
          <c:spPr>
            <a:ln w="19050" cap="rnd">
              <a:solidFill>
                <a:srgbClr val="F876F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Mn!$A$2:$A$282</c:f>
              <c:numCache>
                <c:formatCode>General</c:formatCode>
                <c:ptCount val="281"/>
                <c:pt idx="0">
                  <c:v>660.48</c:v>
                </c:pt>
                <c:pt idx="1">
                  <c:v>660.38</c:v>
                </c:pt>
                <c:pt idx="2">
                  <c:v>660.28</c:v>
                </c:pt>
                <c:pt idx="3">
                  <c:v>660.18</c:v>
                </c:pt>
                <c:pt idx="4">
                  <c:v>660.08</c:v>
                </c:pt>
                <c:pt idx="5">
                  <c:v>659.98</c:v>
                </c:pt>
                <c:pt idx="6">
                  <c:v>659.88</c:v>
                </c:pt>
                <c:pt idx="7">
                  <c:v>659.78</c:v>
                </c:pt>
                <c:pt idx="8">
                  <c:v>659.68</c:v>
                </c:pt>
                <c:pt idx="9">
                  <c:v>659.58</c:v>
                </c:pt>
                <c:pt idx="10">
                  <c:v>659.48</c:v>
                </c:pt>
                <c:pt idx="11">
                  <c:v>659.38</c:v>
                </c:pt>
                <c:pt idx="12">
                  <c:v>659.28</c:v>
                </c:pt>
                <c:pt idx="13">
                  <c:v>659.18</c:v>
                </c:pt>
                <c:pt idx="14">
                  <c:v>659.08</c:v>
                </c:pt>
                <c:pt idx="15">
                  <c:v>658.98</c:v>
                </c:pt>
                <c:pt idx="16">
                  <c:v>658.88</c:v>
                </c:pt>
                <c:pt idx="17">
                  <c:v>658.78</c:v>
                </c:pt>
                <c:pt idx="18">
                  <c:v>658.68</c:v>
                </c:pt>
                <c:pt idx="19">
                  <c:v>658.58</c:v>
                </c:pt>
                <c:pt idx="20">
                  <c:v>658.48</c:v>
                </c:pt>
                <c:pt idx="21">
                  <c:v>658.38</c:v>
                </c:pt>
                <c:pt idx="22">
                  <c:v>658.28</c:v>
                </c:pt>
                <c:pt idx="23">
                  <c:v>658.18</c:v>
                </c:pt>
                <c:pt idx="24">
                  <c:v>658.08</c:v>
                </c:pt>
                <c:pt idx="25">
                  <c:v>657.98</c:v>
                </c:pt>
                <c:pt idx="26">
                  <c:v>657.88</c:v>
                </c:pt>
                <c:pt idx="27">
                  <c:v>657.78</c:v>
                </c:pt>
                <c:pt idx="28">
                  <c:v>657.68</c:v>
                </c:pt>
                <c:pt idx="29">
                  <c:v>657.58</c:v>
                </c:pt>
                <c:pt idx="30">
                  <c:v>657.48</c:v>
                </c:pt>
                <c:pt idx="31">
                  <c:v>657.38</c:v>
                </c:pt>
                <c:pt idx="32">
                  <c:v>657.28</c:v>
                </c:pt>
                <c:pt idx="33">
                  <c:v>657.18</c:v>
                </c:pt>
                <c:pt idx="34">
                  <c:v>657.08</c:v>
                </c:pt>
                <c:pt idx="35">
                  <c:v>656.98</c:v>
                </c:pt>
                <c:pt idx="36">
                  <c:v>656.88</c:v>
                </c:pt>
                <c:pt idx="37">
                  <c:v>656.78</c:v>
                </c:pt>
                <c:pt idx="38">
                  <c:v>656.68</c:v>
                </c:pt>
                <c:pt idx="39">
                  <c:v>656.58</c:v>
                </c:pt>
                <c:pt idx="40">
                  <c:v>656.48</c:v>
                </c:pt>
                <c:pt idx="41">
                  <c:v>656.38</c:v>
                </c:pt>
                <c:pt idx="42">
                  <c:v>656.28</c:v>
                </c:pt>
                <c:pt idx="43">
                  <c:v>656.18</c:v>
                </c:pt>
                <c:pt idx="44">
                  <c:v>656.08</c:v>
                </c:pt>
                <c:pt idx="45">
                  <c:v>655.98</c:v>
                </c:pt>
                <c:pt idx="46">
                  <c:v>655.88</c:v>
                </c:pt>
                <c:pt idx="47">
                  <c:v>655.78</c:v>
                </c:pt>
                <c:pt idx="48">
                  <c:v>655.68</c:v>
                </c:pt>
                <c:pt idx="49">
                  <c:v>655.58</c:v>
                </c:pt>
                <c:pt idx="50">
                  <c:v>655.48</c:v>
                </c:pt>
                <c:pt idx="51">
                  <c:v>655.38</c:v>
                </c:pt>
                <c:pt idx="52">
                  <c:v>655.28</c:v>
                </c:pt>
                <c:pt idx="53">
                  <c:v>655.18</c:v>
                </c:pt>
                <c:pt idx="54">
                  <c:v>655.08</c:v>
                </c:pt>
                <c:pt idx="55">
                  <c:v>654.98</c:v>
                </c:pt>
                <c:pt idx="56">
                  <c:v>654.88</c:v>
                </c:pt>
                <c:pt idx="57">
                  <c:v>654.78</c:v>
                </c:pt>
                <c:pt idx="58">
                  <c:v>654.68</c:v>
                </c:pt>
                <c:pt idx="59">
                  <c:v>654.58</c:v>
                </c:pt>
                <c:pt idx="60">
                  <c:v>654.48</c:v>
                </c:pt>
                <c:pt idx="61">
                  <c:v>654.38</c:v>
                </c:pt>
                <c:pt idx="62">
                  <c:v>654.28</c:v>
                </c:pt>
                <c:pt idx="63">
                  <c:v>654.18</c:v>
                </c:pt>
                <c:pt idx="64">
                  <c:v>654.08</c:v>
                </c:pt>
                <c:pt idx="65">
                  <c:v>653.98</c:v>
                </c:pt>
                <c:pt idx="66">
                  <c:v>653.88</c:v>
                </c:pt>
                <c:pt idx="67">
                  <c:v>653.78</c:v>
                </c:pt>
                <c:pt idx="68">
                  <c:v>653.68</c:v>
                </c:pt>
                <c:pt idx="69">
                  <c:v>653.58</c:v>
                </c:pt>
                <c:pt idx="70">
                  <c:v>653.48</c:v>
                </c:pt>
                <c:pt idx="71">
                  <c:v>653.38</c:v>
                </c:pt>
                <c:pt idx="72">
                  <c:v>653.28</c:v>
                </c:pt>
                <c:pt idx="73">
                  <c:v>653.18</c:v>
                </c:pt>
                <c:pt idx="74">
                  <c:v>653.08</c:v>
                </c:pt>
                <c:pt idx="75">
                  <c:v>652.98</c:v>
                </c:pt>
                <c:pt idx="76">
                  <c:v>652.88</c:v>
                </c:pt>
                <c:pt idx="77">
                  <c:v>652.78</c:v>
                </c:pt>
                <c:pt idx="78">
                  <c:v>652.68</c:v>
                </c:pt>
                <c:pt idx="79">
                  <c:v>652.58</c:v>
                </c:pt>
                <c:pt idx="80">
                  <c:v>652.48</c:v>
                </c:pt>
                <c:pt idx="81">
                  <c:v>652.38</c:v>
                </c:pt>
                <c:pt idx="82">
                  <c:v>652.28</c:v>
                </c:pt>
                <c:pt idx="83">
                  <c:v>652.18</c:v>
                </c:pt>
                <c:pt idx="84">
                  <c:v>652.08</c:v>
                </c:pt>
                <c:pt idx="85">
                  <c:v>651.98</c:v>
                </c:pt>
                <c:pt idx="86">
                  <c:v>651.88</c:v>
                </c:pt>
                <c:pt idx="87">
                  <c:v>651.78</c:v>
                </c:pt>
                <c:pt idx="88">
                  <c:v>651.68</c:v>
                </c:pt>
                <c:pt idx="89">
                  <c:v>651.58</c:v>
                </c:pt>
                <c:pt idx="90">
                  <c:v>651.48</c:v>
                </c:pt>
                <c:pt idx="91">
                  <c:v>651.38</c:v>
                </c:pt>
                <c:pt idx="92">
                  <c:v>651.28</c:v>
                </c:pt>
                <c:pt idx="93">
                  <c:v>651.18</c:v>
                </c:pt>
                <c:pt idx="94">
                  <c:v>651.08</c:v>
                </c:pt>
                <c:pt idx="95">
                  <c:v>650.98</c:v>
                </c:pt>
                <c:pt idx="96">
                  <c:v>650.88</c:v>
                </c:pt>
                <c:pt idx="97">
                  <c:v>650.78</c:v>
                </c:pt>
                <c:pt idx="98">
                  <c:v>650.68</c:v>
                </c:pt>
                <c:pt idx="99">
                  <c:v>650.58</c:v>
                </c:pt>
                <c:pt idx="100">
                  <c:v>650.48</c:v>
                </c:pt>
                <c:pt idx="101">
                  <c:v>650.38</c:v>
                </c:pt>
                <c:pt idx="102">
                  <c:v>650.28</c:v>
                </c:pt>
                <c:pt idx="103">
                  <c:v>650.18</c:v>
                </c:pt>
                <c:pt idx="104">
                  <c:v>650.08</c:v>
                </c:pt>
                <c:pt idx="105">
                  <c:v>649.98</c:v>
                </c:pt>
                <c:pt idx="106">
                  <c:v>649.88</c:v>
                </c:pt>
                <c:pt idx="107">
                  <c:v>649.78</c:v>
                </c:pt>
                <c:pt idx="108">
                  <c:v>649.68</c:v>
                </c:pt>
                <c:pt idx="109">
                  <c:v>649.58</c:v>
                </c:pt>
                <c:pt idx="110">
                  <c:v>649.48</c:v>
                </c:pt>
                <c:pt idx="111">
                  <c:v>649.38</c:v>
                </c:pt>
                <c:pt idx="112">
                  <c:v>649.28</c:v>
                </c:pt>
                <c:pt idx="113">
                  <c:v>649.18</c:v>
                </c:pt>
                <c:pt idx="114">
                  <c:v>649.08</c:v>
                </c:pt>
                <c:pt idx="115">
                  <c:v>648.98</c:v>
                </c:pt>
                <c:pt idx="116">
                  <c:v>648.88</c:v>
                </c:pt>
                <c:pt idx="117">
                  <c:v>648.78</c:v>
                </c:pt>
                <c:pt idx="118">
                  <c:v>648.68</c:v>
                </c:pt>
                <c:pt idx="119">
                  <c:v>648.58</c:v>
                </c:pt>
                <c:pt idx="120">
                  <c:v>648.48</c:v>
                </c:pt>
                <c:pt idx="121">
                  <c:v>648.38</c:v>
                </c:pt>
                <c:pt idx="122">
                  <c:v>648.28</c:v>
                </c:pt>
                <c:pt idx="123">
                  <c:v>648.18</c:v>
                </c:pt>
                <c:pt idx="124">
                  <c:v>648.08</c:v>
                </c:pt>
                <c:pt idx="125">
                  <c:v>647.98</c:v>
                </c:pt>
                <c:pt idx="126">
                  <c:v>647.88</c:v>
                </c:pt>
                <c:pt idx="127">
                  <c:v>647.78</c:v>
                </c:pt>
                <c:pt idx="128">
                  <c:v>647.68</c:v>
                </c:pt>
                <c:pt idx="129">
                  <c:v>647.58</c:v>
                </c:pt>
                <c:pt idx="130">
                  <c:v>647.48</c:v>
                </c:pt>
                <c:pt idx="131">
                  <c:v>647.38</c:v>
                </c:pt>
                <c:pt idx="132">
                  <c:v>647.28</c:v>
                </c:pt>
                <c:pt idx="133">
                  <c:v>647.18</c:v>
                </c:pt>
                <c:pt idx="134">
                  <c:v>647.08</c:v>
                </c:pt>
                <c:pt idx="135">
                  <c:v>646.98</c:v>
                </c:pt>
                <c:pt idx="136">
                  <c:v>646.88</c:v>
                </c:pt>
                <c:pt idx="137">
                  <c:v>646.78</c:v>
                </c:pt>
                <c:pt idx="138">
                  <c:v>646.68</c:v>
                </c:pt>
                <c:pt idx="139">
                  <c:v>646.58</c:v>
                </c:pt>
                <c:pt idx="140">
                  <c:v>646.48</c:v>
                </c:pt>
                <c:pt idx="141">
                  <c:v>646.38</c:v>
                </c:pt>
                <c:pt idx="142">
                  <c:v>646.28</c:v>
                </c:pt>
                <c:pt idx="143">
                  <c:v>646.18</c:v>
                </c:pt>
                <c:pt idx="144">
                  <c:v>646.08</c:v>
                </c:pt>
                <c:pt idx="145">
                  <c:v>645.98</c:v>
                </c:pt>
                <c:pt idx="146">
                  <c:v>645.88</c:v>
                </c:pt>
                <c:pt idx="147">
                  <c:v>645.78</c:v>
                </c:pt>
                <c:pt idx="148">
                  <c:v>645.68</c:v>
                </c:pt>
                <c:pt idx="149">
                  <c:v>645.58</c:v>
                </c:pt>
                <c:pt idx="150">
                  <c:v>645.48</c:v>
                </c:pt>
                <c:pt idx="151">
                  <c:v>645.38</c:v>
                </c:pt>
                <c:pt idx="152">
                  <c:v>645.28</c:v>
                </c:pt>
                <c:pt idx="153">
                  <c:v>645.18</c:v>
                </c:pt>
                <c:pt idx="154">
                  <c:v>645.08</c:v>
                </c:pt>
                <c:pt idx="155">
                  <c:v>644.98</c:v>
                </c:pt>
                <c:pt idx="156">
                  <c:v>644.88</c:v>
                </c:pt>
                <c:pt idx="157">
                  <c:v>644.78</c:v>
                </c:pt>
                <c:pt idx="158">
                  <c:v>644.68</c:v>
                </c:pt>
                <c:pt idx="159">
                  <c:v>644.58</c:v>
                </c:pt>
                <c:pt idx="160">
                  <c:v>644.48</c:v>
                </c:pt>
                <c:pt idx="161">
                  <c:v>644.38</c:v>
                </c:pt>
                <c:pt idx="162">
                  <c:v>644.28</c:v>
                </c:pt>
                <c:pt idx="163">
                  <c:v>644.18</c:v>
                </c:pt>
                <c:pt idx="164">
                  <c:v>644.08</c:v>
                </c:pt>
                <c:pt idx="165">
                  <c:v>643.98</c:v>
                </c:pt>
                <c:pt idx="166">
                  <c:v>643.88</c:v>
                </c:pt>
                <c:pt idx="167">
                  <c:v>643.78</c:v>
                </c:pt>
                <c:pt idx="168">
                  <c:v>643.68</c:v>
                </c:pt>
                <c:pt idx="169">
                  <c:v>643.58</c:v>
                </c:pt>
                <c:pt idx="170">
                  <c:v>643.48</c:v>
                </c:pt>
                <c:pt idx="171">
                  <c:v>643.38</c:v>
                </c:pt>
                <c:pt idx="172">
                  <c:v>643.28</c:v>
                </c:pt>
                <c:pt idx="173">
                  <c:v>643.18</c:v>
                </c:pt>
                <c:pt idx="174">
                  <c:v>643.08</c:v>
                </c:pt>
                <c:pt idx="175">
                  <c:v>642.98</c:v>
                </c:pt>
                <c:pt idx="176">
                  <c:v>642.88</c:v>
                </c:pt>
                <c:pt idx="177">
                  <c:v>642.78</c:v>
                </c:pt>
                <c:pt idx="178">
                  <c:v>642.68</c:v>
                </c:pt>
                <c:pt idx="179">
                  <c:v>642.58</c:v>
                </c:pt>
                <c:pt idx="180">
                  <c:v>642.48</c:v>
                </c:pt>
                <c:pt idx="181">
                  <c:v>642.38</c:v>
                </c:pt>
                <c:pt idx="182">
                  <c:v>642.28</c:v>
                </c:pt>
                <c:pt idx="183">
                  <c:v>642.18</c:v>
                </c:pt>
                <c:pt idx="184">
                  <c:v>642.08</c:v>
                </c:pt>
                <c:pt idx="185">
                  <c:v>641.98</c:v>
                </c:pt>
                <c:pt idx="186">
                  <c:v>641.88</c:v>
                </c:pt>
                <c:pt idx="187">
                  <c:v>641.78</c:v>
                </c:pt>
                <c:pt idx="188">
                  <c:v>641.68</c:v>
                </c:pt>
                <c:pt idx="189">
                  <c:v>641.58</c:v>
                </c:pt>
                <c:pt idx="190">
                  <c:v>641.48</c:v>
                </c:pt>
                <c:pt idx="191">
                  <c:v>641.38</c:v>
                </c:pt>
                <c:pt idx="192">
                  <c:v>641.28</c:v>
                </c:pt>
                <c:pt idx="193">
                  <c:v>641.18</c:v>
                </c:pt>
                <c:pt idx="194">
                  <c:v>641.08</c:v>
                </c:pt>
                <c:pt idx="195">
                  <c:v>640.98</c:v>
                </c:pt>
                <c:pt idx="196">
                  <c:v>640.88</c:v>
                </c:pt>
                <c:pt idx="197">
                  <c:v>640.78</c:v>
                </c:pt>
                <c:pt idx="198">
                  <c:v>640.68</c:v>
                </c:pt>
                <c:pt idx="199">
                  <c:v>640.58</c:v>
                </c:pt>
                <c:pt idx="200">
                  <c:v>640.48</c:v>
                </c:pt>
                <c:pt idx="201">
                  <c:v>640.38</c:v>
                </c:pt>
                <c:pt idx="202">
                  <c:v>640.28</c:v>
                </c:pt>
                <c:pt idx="203">
                  <c:v>640.18</c:v>
                </c:pt>
                <c:pt idx="204">
                  <c:v>640.08</c:v>
                </c:pt>
                <c:pt idx="205">
                  <c:v>639.98</c:v>
                </c:pt>
                <c:pt idx="206">
                  <c:v>639.88</c:v>
                </c:pt>
                <c:pt idx="207">
                  <c:v>639.78</c:v>
                </c:pt>
                <c:pt idx="208">
                  <c:v>639.68</c:v>
                </c:pt>
                <c:pt idx="209">
                  <c:v>639.58</c:v>
                </c:pt>
                <c:pt idx="210">
                  <c:v>639.48</c:v>
                </c:pt>
                <c:pt idx="211">
                  <c:v>639.38</c:v>
                </c:pt>
                <c:pt idx="212">
                  <c:v>639.28</c:v>
                </c:pt>
                <c:pt idx="213">
                  <c:v>639.18</c:v>
                </c:pt>
                <c:pt idx="214">
                  <c:v>639.08</c:v>
                </c:pt>
                <c:pt idx="215">
                  <c:v>638.98</c:v>
                </c:pt>
                <c:pt idx="216">
                  <c:v>638.88</c:v>
                </c:pt>
                <c:pt idx="217">
                  <c:v>638.78</c:v>
                </c:pt>
                <c:pt idx="218">
                  <c:v>638.68</c:v>
                </c:pt>
                <c:pt idx="219">
                  <c:v>638.58</c:v>
                </c:pt>
                <c:pt idx="220">
                  <c:v>638.48</c:v>
                </c:pt>
                <c:pt idx="221">
                  <c:v>638.38</c:v>
                </c:pt>
                <c:pt idx="222">
                  <c:v>638.28</c:v>
                </c:pt>
                <c:pt idx="223">
                  <c:v>638.18</c:v>
                </c:pt>
                <c:pt idx="224">
                  <c:v>638.08</c:v>
                </c:pt>
                <c:pt idx="225">
                  <c:v>637.98</c:v>
                </c:pt>
                <c:pt idx="226">
                  <c:v>637.88</c:v>
                </c:pt>
                <c:pt idx="227">
                  <c:v>637.78</c:v>
                </c:pt>
                <c:pt idx="228">
                  <c:v>637.68</c:v>
                </c:pt>
                <c:pt idx="229">
                  <c:v>637.58</c:v>
                </c:pt>
                <c:pt idx="230">
                  <c:v>637.48</c:v>
                </c:pt>
                <c:pt idx="231">
                  <c:v>637.38</c:v>
                </c:pt>
                <c:pt idx="232">
                  <c:v>637.28</c:v>
                </c:pt>
                <c:pt idx="233">
                  <c:v>637.18</c:v>
                </c:pt>
                <c:pt idx="234">
                  <c:v>637.08</c:v>
                </c:pt>
                <c:pt idx="235">
                  <c:v>636.98</c:v>
                </c:pt>
                <c:pt idx="236">
                  <c:v>636.88</c:v>
                </c:pt>
                <c:pt idx="237">
                  <c:v>636.78</c:v>
                </c:pt>
                <c:pt idx="238">
                  <c:v>636.68</c:v>
                </c:pt>
                <c:pt idx="239">
                  <c:v>636.58</c:v>
                </c:pt>
                <c:pt idx="240">
                  <c:v>636.48</c:v>
                </c:pt>
                <c:pt idx="241">
                  <c:v>636.38</c:v>
                </c:pt>
                <c:pt idx="242">
                  <c:v>636.28</c:v>
                </c:pt>
                <c:pt idx="243">
                  <c:v>636.18</c:v>
                </c:pt>
                <c:pt idx="244">
                  <c:v>636.08</c:v>
                </c:pt>
                <c:pt idx="245">
                  <c:v>635.98</c:v>
                </c:pt>
                <c:pt idx="246">
                  <c:v>635.88</c:v>
                </c:pt>
                <c:pt idx="247">
                  <c:v>635.78</c:v>
                </c:pt>
                <c:pt idx="248">
                  <c:v>635.68</c:v>
                </c:pt>
                <c:pt idx="249">
                  <c:v>635.58</c:v>
                </c:pt>
                <c:pt idx="250">
                  <c:v>635.48</c:v>
                </c:pt>
                <c:pt idx="251">
                  <c:v>635.38</c:v>
                </c:pt>
                <c:pt idx="252">
                  <c:v>635.28</c:v>
                </c:pt>
                <c:pt idx="253">
                  <c:v>635.18</c:v>
                </c:pt>
                <c:pt idx="254">
                  <c:v>635.08</c:v>
                </c:pt>
                <c:pt idx="255">
                  <c:v>634.98</c:v>
                </c:pt>
                <c:pt idx="256">
                  <c:v>634.88</c:v>
                </c:pt>
                <c:pt idx="257">
                  <c:v>634.78</c:v>
                </c:pt>
                <c:pt idx="258">
                  <c:v>634.68</c:v>
                </c:pt>
                <c:pt idx="259">
                  <c:v>634.58</c:v>
                </c:pt>
                <c:pt idx="260">
                  <c:v>634.48</c:v>
                </c:pt>
                <c:pt idx="261">
                  <c:v>634.38</c:v>
                </c:pt>
                <c:pt idx="262">
                  <c:v>634.28</c:v>
                </c:pt>
                <c:pt idx="263">
                  <c:v>634.18</c:v>
                </c:pt>
                <c:pt idx="264">
                  <c:v>634.08</c:v>
                </c:pt>
                <c:pt idx="265">
                  <c:v>633.98</c:v>
                </c:pt>
                <c:pt idx="266">
                  <c:v>633.88</c:v>
                </c:pt>
                <c:pt idx="267">
                  <c:v>633.78</c:v>
                </c:pt>
                <c:pt idx="268">
                  <c:v>633.68</c:v>
                </c:pt>
                <c:pt idx="269">
                  <c:v>633.58</c:v>
                </c:pt>
                <c:pt idx="270">
                  <c:v>633.48</c:v>
                </c:pt>
                <c:pt idx="271">
                  <c:v>633.38</c:v>
                </c:pt>
                <c:pt idx="272">
                  <c:v>633.28</c:v>
                </c:pt>
                <c:pt idx="273">
                  <c:v>633.18</c:v>
                </c:pt>
                <c:pt idx="274">
                  <c:v>633.08</c:v>
                </c:pt>
                <c:pt idx="275">
                  <c:v>632.98</c:v>
                </c:pt>
                <c:pt idx="276">
                  <c:v>632.88</c:v>
                </c:pt>
                <c:pt idx="277">
                  <c:v>632.78</c:v>
                </c:pt>
                <c:pt idx="278">
                  <c:v>632.68</c:v>
                </c:pt>
                <c:pt idx="279">
                  <c:v>632.58</c:v>
                </c:pt>
                <c:pt idx="280">
                  <c:v>632.48</c:v>
                </c:pt>
              </c:numCache>
            </c:numRef>
          </c:cat>
          <c:val>
            <c:numRef>
              <c:f>Mn!$I$2:$I$282</c:f>
              <c:numCache>
                <c:formatCode>General</c:formatCode>
                <c:ptCount val="281"/>
                <c:pt idx="0">
                  <c:v>22899.6</c:v>
                </c:pt>
                <c:pt idx="1">
                  <c:v>22856.3</c:v>
                </c:pt>
                <c:pt idx="2">
                  <c:v>22770.1</c:v>
                </c:pt>
                <c:pt idx="3">
                  <c:v>22726</c:v>
                </c:pt>
                <c:pt idx="4">
                  <c:v>22725.7</c:v>
                </c:pt>
                <c:pt idx="5">
                  <c:v>22724.7</c:v>
                </c:pt>
                <c:pt idx="6">
                  <c:v>22724.1</c:v>
                </c:pt>
                <c:pt idx="7">
                  <c:v>22723</c:v>
                </c:pt>
                <c:pt idx="8">
                  <c:v>22721.3</c:v>
                </c:pt>
                <c:pt idx="9">
                  <c:v>22719.5</c:v>
                </c:pt>
                <c:pt idx="10">
                  <c:v>22718</c:v>
                </c:pt>
                <c:pt idx="11">
                  <c:v>22716.1</c:v>
                </c:pt>
                <c:pt idx="12">
                  <c:v>22714.3</c:v>
                </c:pt>
                <c:pt idx="13">
                  <c:v>22712.7</c:v>
                </c:pt>
                <c:pt idx="14">
                  <c:v>22711</c:v>
                </c:pt>
                <c:pt idx="15">
                  <c:v>22709.7</c:v>
                </c:pt>
                <c:pt idx="16">
                  <c:v>22708.6</c:v>
                </c:pt>
                <c:pt idx="17">
                  <c:v>22706.5</c:v>
                </c:pt>
                <c:pt idx="18">
                  <c:v>22703.2</c:v>
                </c:pt>
                <c:pt idx="19">
                  <c:v>22700</c:v>
                </c:pt>
                <c:pt idx="20">
                  <c:v>22696.7</c:v>
                </c:pt>
                <c:pt idx="21">
                  <c:v>22692.7</c:v>
                </c:pt>
                <c:pt idx="22">
                  <c:v>22689</c:v>
                </c:pt>
                <c:pt idx="23">
                  <c:v>22685.7</c:v>
                </c:pt>
                <c:pt idx="24">
                  <c:v>22681.7</c:v>
                </c:pt>
                <c:pt idx="25">
                  <c:v>22677.1</c:v>
                </c:pt>
                <c:pt idx="26">
                  <c:v>22672.1</c:v>
                </c:pt>
                <c:pt idx="27">
                  <c:v>22666.2</c:v>
                </c:pt>
                <c:pt idx="28">
                  <c:v>22660</c:v>
                </c:pt>
                <c:pt idx="29">
                  <c:v>22653.9</c:v>
                </c:pt>
                <c:pt idx="30">
                  <c:v>22648.2</c:v>
                </c:pt>
                <c:pt idx="31">
                  <c:v>22643.2</c:v>
                </c:pt>
                <c:pt idx="32">
                  <c:v>22639.1</c:v>
                </c:pt>
                <c:pt idx="33">
                  <c:v>22635.4</c:v>
                </c:pt>
                <c:pt idx="34">
                  <c:v>22631.2</c:v>
                </c:pt>
                <c:pt idx="35">
                  <c:v>22627.2</c:v>
                </c:pt>
                <c:pt idx="36">
                  <c:v>22623.2</c:v>
                </c:pt>
                <c:pt idx="37">
                  <c:v>22619</c:v>
                </c:pt>
                <c:pt idx="38">
                  <c:v>22614.2</c:v>
                </c:pt>
                <c:pt idx="39">
                  <c:v>22609.7</c:v>
                </c:pt>
                <c:pt idx="40">
                  <c:v>22604.1</c:v>
                </c:pt>
                <c:pt idx="41">
                  <c:v>22597.5</c:v>
                </c:pt>
                <c:pt idx="42">
                  <c:v>22590.7</c:v>
                </c:pt>
                <c:pt idx="43">
                  <c:v>22584.4</c:v>
                </c:pt>
                <c:pt idx="44">
                  <c:v>22576.9</c:v>
                </c:pt>
                <c:pt idx="45">
                  <c:v>22569.6</c:v>
                </c:pt>
                <c:pt idx="46">
                  <c:v>22562.3</c:v>
                </c:pt>
                <c:pt idx="47">
                  <c:v>22554.7</c:v>
                </c:pt>
                <c:pt idx="48">
                  <c:v>22546.3</c:v>
                </c:pt>
                <c:pt idx="49">
                  <c:v>22537.5</c:v>
                </c:pt>
                <c:pt idx="50">
                  <c:v>22527.9</c:v>
                </c:pt>
                <c:pt idx="51">
                  <c:v>22517.1</c:v>
                </c:pt>
                <c:pt idx="52">
                  <c:v>22505.7</c:v>
                </c:pt>
                <c:pt idx="53">
                  <c:v>22493.8</c:v>
                </c:pt>
                <c:pt idx="54">
                  <c:v>22481.1</c:v>
                </c:pt>
                <c:pt idx="55">
                  <c:v>22467.9</c:v>
                </c:pt>
                <c:pt idx="56">
                  <c:v>22453.4</c:v>
                </c:pt>
                <c:pt idx="57">
                  <c:v>22436.9</c:v>
                </c:pt>
                <c:pt idx="58">
                  <c:v>22419.8</c:v>
                </c:pt>
                <c:pt idx="59">
                  <c:v>22401.7</c:v>
                </c:pt>
                <c:pt idx="60">
                  <c:v>22382.6</c:v>
                </c:pt>
                <c:pt idx="61">
                  <c:v>22363.1</c:v>
                </c:pt>
                <c:pt idx="62">
                  <c:v>22343.7</c:v>
                </c:pt>
                <c:pt idx="63">
                  <c:v>22323.4</c:v>
                </c:pt>
                <c:pt idx="64">
                  <c:v>22303.4</c:v>
                </c:pt>
                <c:pt idx="65">
                  <c:v>22283</c:v>
                </c:pt>
                <c:pt idx="66">
                  <c:v>22262.7</c:v>
                </c:pt>
                <c:pt idx="67">
                  <c:v>22242.2</c:v>
                </c:pt>
                <c:pt idx="68">
                  <c:v>22221.8</c:v>
                </c:pt>
                <c:pt idx="69">
                  <c:v>22202</c:v>
                </c:pt>
                <c:pt idx="70">
                  <c:v>22182.3</c:v>
                </c:pt>
                <c:pt idx="71">
                  <c:v>22162.8</c:v>
                </c:pt>
                <c:pt idx="72">
                  <c:v>22143.9</c:v>
                </c:pt>
                <c:pt idx="73">
                  <c:v>22125.3</c:v>
                </c:pt>
                <c:pt idx="74">
                  <c:v>22107.5</c:v>
                </c:pt>
                <c:pt idx="75">
                  <c:v>22091.6</c:v>
                </c:pt>
                <c:pt idx="76">
                  <c:v>22077.5</c:v>
                </c:pt>
                <c:pt idx="77">
                  <c:v>22064.4</c:v>
                </c:pt>
                <c:pt idx="78">
                  <c:v>22052.2</c:v>
                </c:pt>
                <c:pt idx="79">
                  <c:v>22039.6</c:v>
                </c:pt>
                <c:pt idx="80">
                  <c:v>22026.7</c:v>
                </c:pt>
                <c:pt idx="81">
                  <c:v>22013.9</c:v>
                </c:pt>
                <c:pt idx="82">
                  <c:v>22002.2</c:v>
                </c:pt>
                <c:pt idx="83">
                  <c:v>21991.9</c:v>
                </c:pt>
                <c:pt idx="84">
                  <c:v>21983</c:v>
                </c:pt>
                <c:pt idx="85">
                  <c:v>21975.2</c:v>
                </c:pt>
                <c:pt idx="86">
                  <c:v>21968.3</c:v>
                </c:pt>
                <c:pt idx="87">
                  <c:v>21961.9</c:v>
                </c:pt>
                <c:pt idx="88">
                  <c:v>21955.2</c:v>
                </c:pt>
                <c:pt idx="89">
                  <c:v>21948.7</c:v>
                </c:pt>
                <c:pt idx="90">
                  <c:v>21942.6</c:v>
                </c:pt>
                <c:pt idx="91">
                  <c:v>21936.8</c:v>
                </c:pt>
                <c:pt idx="92">
                  <c:v>21931.4</c:v>
                </c:pt>
                <c:pt idx="93">
                  <c:v>21926.8</c:v>
                </c:pt>
                <c:pt idx="94">
                  <c:v>21923.2</c:v>
                </c:pt>
                <c:pt idx="95">
                  <c:v>21920.3</c:v>
                </c:pt>
                <c:pt idx="96">
                  <c:v>21917.8</c:v>
                </c:pt>
                <c:pt idx="97">
                  <c:v>21915.7</c:v>
                </c:pt>
                <c:pt idx="98">
                  <c:v>21914.2</c:v>
                </c:pt>
                <c:pt idx="99">
                  <c:v>21912.2</c:v>
                </c:pt>
                <c:pt idx="100">
                  <c:v>21910</c:v>
                </c:pt>
                <c:pt idx="101">
                  <c:v>21907.7</c:v>
                </c:pt>
                <c:pt idx="102">
                  <c:v>21906.4</c:v>
                </c:pt>
                <c:pt idx="103">
                  <c:v>21905.4</c:v>
                </c:pt>
                <c:pt idx="104">
                  <c:v>21904.5</c:v>
                </c:pt>
                <c:pt idx="105">
                  <c:v>21904.2</c:v>
                </c:pt>
                <c:pt idx="106">
                  <c:v>21904</c:v>
                </c:pt>
                <c:pt idx="107">
                  <c:v>21902.6</c:v>
                </c:pt>
                <c:pt idx="108">
                  <c:v>21900.9</c:v>
                </c:pt>
                <c:pt idx="109">
                  <c:v>21899.3</c:v>
                </c:pt>
                <c:pt idx="110">
                  <c:v>21897.8</c:v>
                </c:pt>
                <c:pt idx="111">
                  <c:v>21895.9</c:v>
                </c:pt>
                <c:pt idx="112">
                  <c:v>21894.8</c:v>
                </c:pt>
                <c:pt idx="113">
                  <c:v>21894</c:v>
                </c:pt>
                <c:pt idx="114">
                  <c:v>21893.1</c:v>
                </c:pt>
                <c:pt idx="115">
                  <c:v>21892.3</c:v>
                </c:pt>
                <c:pt idx="116">
                  <c:v>21891.4</c:v>
                </c:pt>
                <c:pt idx="117">
                  <c:v>21889.9</c:v>
                </c:pt>
                <c:pt idx="118">
                  <c:v>21888.4</c:v>
                </c:pt>
                <c:pt idx="119">
                  <c:v>21886.9</c:v>
                </c:pt>
                <c:pt idx="120">
                  <c:v>21885</c:v>
                </c:pt>
                <c:pt idx="121">
                  <c:v>21883.1</c:v>
                </c:pt>
                <c:pt idx="122">
                  <c:v>21881.4</c:v>
                </c:pt>
                <c:pt idx="123">
                  <c:v>21879.5</c:v>
                </c:pt>
                <c:pt idx="124">
                  <c:v>21877.4</c:v>
                </c:pt>
                <c:pt idx="125">
                  <c:v>21875</c:v>
                </c:pt>
                <c:pt idx="126">
                  <c:v>21873.2</c:v>
                </c:pt>
                <c:pt idx="127">
                  <c:v>21871.1</c:v>
                </c:pt>
                <c:pt idx="128">
                  <c:v>21868.9</c:v>
                </c:pt>
                <c:pt idx="129">
                  <c:v>21867</c:v>
                </c:pt>
                <c:pt idx="130">
                  <c:v>21865.3</c:v>
                </c:pt>
                <c:pt idx="131">
                  <c:v>21863.1</c:v>
                </c:pt>
                <c:pt idx="132">
                  <c:v>21861</c:v>
                </c:pt>
                <c:pt idx="133">
                  <c:v>21858.8</c:v>
                </c:pt>
                <c:pt idx="134">
                  <c:v>21856.4</c:v>
                </c:pt>
                <c:pt idx="135">
                  <c:v>21853.6</c:v>
                </c:pt>
                <c:pt idx="136">
                  <c:v>21850.6</c:v>
                </c:pt>
                <c:pt idx="137">
                  <c:v>21847.9</c:v>
                </c:pt>
                <c:pt idx="138">
                  <c:v>21845.1</c:v>
                </c:pt>
                <c:pt idx="139">
                  <c:v>21842.5</c:v>
                </c:pt>
                <c:pt idx="140">
                  <c:v>21839.6</c:v>
                </c:pt>
                <c:pt idx="141">
                  <c:v>21837</c:v>
                </c:pt>
                <c:pt idx="142">
                  <c:v>21833.9</c:v>
                </c:pt>
                <c:pt idx="143">
                  <c:v>21830.6</c:v>
                </c:pt>
                <c:pt idx="144">
                  <c:v>21826.2</c:v>
                </c:pt>
                <c:pt idx="145">
                  <c:v>21821.7</c:v>
                </c:pt>
                <c:pt idx="146">
                  <c:v>21817.5</c:v>
                </c:pt>
                <c:pt idx="147">
                  <c:v>21812.9</c:v>
                </c:pt>
                <c:pt idx="148">
                  <c:v>21808.7</c:v>
                </c:pt>
                <c:pt idx="149">
                  <c:v>21804.7</c:v>
                </c:pt>
                <c:pt idx="150">
                  <c:v>21800.7</c:v>
                </c:pt>
                <c:pt idx="151">
                  <c:v>21796.1</c:v>
                </c:pt>
                <c:pt idx="152">
                  <c:v>21791.1</c:v>
                </c:pt>
                <c:pt idx="153">
                  <c:v>21786.1</c:v>
                </c:pt>
                <c:pt idx="154">
                  <c:v>21780.7</c:v>
                </c:pt>
                <c:pt idx="155">
                  <c:v>21774.8</c:v>
                </c:pt>
                <c:pt idx="156">
                  <c:v>21769</c:v>
                </c:pt>
                <c:pt idx="157">
                  <c:v>21762.6</c:v>
                </c:pt>
                <c:pt idx="158">
                  <c:v>21755.7</c:v>
                </c:pt>
                <c:pt idx="159">
                  <c:v>21749.2</c:v>
                </c:pt>
                <c:pt idx="160">
                  <c:v>21743.3</c:v>
                </c:pt>
                <c:pt idx="161">
                  <c:v>21737.5</c:v>
                </c:pt>
                <c:pt idx="162">
                  <c:v>21733.3</c:v>
                </c:pt>
                <c:pt idx="163">
                  <c:v>21730.5</c:v>
                </c:pt>
                <c:pt idx="164">
                  <c:v>21730.8</c:v>
                </c:pt>
                <c:pt idx="165">
                  <c:v>21736</c:v>
                </c:pt>
                <c:pt idx="166">
                  <c:v>21748.1</c:v>
                </c:pt>
                <c:pt idx="167">
                  <c:v>21770.2</c:v>
                </c:pt>
                <c:pt idx="168">
                  <c:v>21806.7</c:v>
                </c:pt>
                <c:pt idx="169">
                  <c:v>21861.6</c:v>
                </c:pt>
                <c:pt idx="170">
                  <c:v>21939.7</c:v>
                </c:pt>
                <c:pt idx="171">
                  <c:v>22046</c:v>
                </c:pt>
                <c:pt idx="172">
                  <c:v>22183.6</c:v>
                </c:pt>
                <c:pt idx="173">
                  <c:v>22354.8</c:v>
                </c:pt>
                <c:pt idx="174">
                  <c:v>22558.5</c:v>
                </c:pt>
                <c:pt idx="175">
                  <c:v>22789.8</c:v>
                </c:pt>
                <c:pt idx="176">
                  <c:v>23039.1</c:v>
                </c:pt>
                <c:pt idx="177">
                  <c:v>23291.2</c:v>
                </c:pt>
                <c:pt idx="178">
                  <c:v>23526.6</c:v>
                </c:pt>
                <c:pt idx="179">
                  <c:v>23722.6</c:v>
                </c:pt>
                <c:pt idx="180">
                  <c:v>23857.5</c:v>
                </c:pt>
                <c:pt idx="181">
                  <c:v>23913.6</c:v>
                </c:pt>
                <c:pt idx="182">
                  <c:v>23882.2</c:v>
                </c:pt>
                <c:pt idx="183">
                  <c:v>23763.7</c:v>
                </c:pt>
                <c:pt idx="184">
                  <c:v>23569.3</c:v>
                </c:pt>
                <c:pt idx="185">
                  <c:v>23317</c:v>
                </c:pt>
                <c:pt idx="186">
                  <c:v>23029.2</c:v>
                </c:pt>
                <c:pt idx="187">
                  <c:v>22728.2</c:v>
                </c:pt>
                <c:pt idx="188">
                  <c:v>22433.7</c:v>
                </c:pt>
                <c:pt idx="189">
                  <c:v>22159.8</c:v>
                </c:pt>
                <c:pt idx="190">
                  <c:v>21916.5</c:v>
                </c:pt>
                <c:pt idx="191">
                  <c:v>21708.3</c:v>
                </c:pt>
                <c:pt idx="192">
                  <c:v>21535.4</c:v>
                </c:pt>
                <c:pt idx="193">
                  <c:v>21395.4</c:v>
                </c:pt>
                <c:pt idx="194">
                  <c:v>21284.8</c:v>
                </c:pt>
                <c:pt idx="195">
                  <c:v>21198.6</c:v>
                </c:pt>
                <c:pt idx="196">
                  <c:v>21132.3</c:v>
                </c:pt>
                <c:pt idx="197">
                  <c:v>21081.5</c:v>
                </c:pt>
                <c:pt idx="198">
                  <c:v>21042.5</c:v>
                </c:pt>
                <c:pt idx="199">
                  <c:v>21013.4</c:v>
                </c:pt>
                <c:pt idx="200">
                  <c:v>20991.4</c:v>
                </c:pt>
                <c:pt idx="201">
                  <c:v>20974.6</c:v>
                </c:pt>
                <c:pt idx="202">
                  <c:v>20961.7</c:v>
                </c:pt>
                <c:pt idx="203">
                  <c:v>20951.9</c:v>
                </c:pt>
                <c:pt idx="204">
                  <c:v>20943.8</c:v>
                </c:pt>
                <c:pt idx="205">
                  <c:v>20936.9</c:v>
                </c:pt>
                <c:pt idx="206">
                  <c:v>20931.5</c:v>
                </c:pt>
                <c:pt idx="207">
                  <c:v>20926.9</c:v>
                </c:pt>
                <c:pt idx="208">
                  <c:v>20923.1</c:v>
                </c:pt>
                <c:pt idx="209">
                  <c:v>20919.8</c:v>
                </c:pt>
                <c:pt idx="210">
                  <c:v>20916.9</c:v>
                </c:pt>
                <c:pt idx="211">
                  <c:v>20913.8</c:v>
                </c:pt>
                <c:pt idx="212">
                  <c:v>20911.7</c:v>
                </c:pt>
                <c:pt idx="213">
                  <c:v>20909.9</c:v>
                </c:pt>
                <c:pt idx="214">
                  <c:v>20908.7</c:v>
                </c:pt>
                <c:pt idx="215">
                  <c:v>20907.6</c:v>
                </c:pt>
                <c:pt idx="216">
                  <c:v>20907.3</c:v>
                </c:pt>
                <c:pt idx="217">
                  <c:v>20907</c:v>
                </c:pt>
                <c:pt idx="218">
                  <c:v>20906.3</c:v>
                </c:pt>
                <c:pt idx="219">
                  <c:v>20905.5</c:v>
                </c:pt>
                <c:pt idx="220">
                  <c:v>20905.1</c:v>
                </c:pt>
                <c:pt idx="221">
                  <c:v>20904.6</c:v>
                </c:pt>
                <c:pt idx="222">
                  <c:v>20903.8</c:v>
                </c:pt>
                <c:pt idx="223">
                  <c:v>20903.2</c:v>
                </c:pt>
                <c:pt idx="224">
                  <c:v>20902.8</c:v>
                </c:pt>
                <c:pt idx="225">
                  <c:v>20902.1</c:v>
                </c:pt>
                <c:pt idx="226">
                  <c:v>20901.1</c:v>
                </c:pt>
                <c:pt idx="227">
                  <c:v>20900.5</c:v>
                </c:pt>
                <c:pt idx="228">
                  <c:v>20900.2</c:v>
                </c:pt>
                <c:pt idx="229">
                  <c:v>20899.9</c:v>
                </c:pt>
                <c:pt idx="230">
                  <c:v>20899.8</c:v>
                </c:pt>
                <c:pt idx="231">
                  <c:v>20899.7</c:v>
                </c:pt>
                <c:pt idx="232">
                  <c:v>20899.3</c:v>
                </c:pt>
                <c:pt idx="233">
                  <c:v>20898.7</c:v>
                </c:pt>
                <c:pt idx="234">
                  <c:v>20898</c:v>
                </c:pt>
                <c:pt idx="235">
                  <c:v>20897.4</c:v>
                </c:pt>
                <c:pt idx="236">
                  <c:v>20897.1</c:v>
                </c:pt>
                <c:pt idx="237">
                  <c:v>20897</c:v>
                </c:pt>
                <c:pt idx="238">
                  <c:v>20897</c:v>
                </c:pt>
                <c:pt idx="239">
                  <c:v>20896.9</c:v>
                </c:pt>
                <c:pt idx="240">
                  <c:v>20896.6</c:v>
                </c:pt>
                <c:pt idx="241">
                  <c:v>20896.2</c:v>
                </c:pt>
                <c:pt idx="242">
                  <c:v>20895.9</c:v>
                </c:pt>
                <c:pt idx="243">
                  <c:v>20895.4</c:v>
                </c:pt>
                <c:pt idx="244">
                  <c:v>20895.2</c:v>
                </c:pt>
                <c:pt idx="245">
                  <c:v>20895</c:v>
                </c:pt>
                <c:pt idx="246">
                  <c:v>20894.6</c:v>
                </c:pt>
                <c:pt idx="247">
                  <c:v>20894</c:v>
                </c:pt>
                <c:pt idx="248">
                  <c:v>20893.4</c:v>
                </c:pt>
                <c:pt idx="249">
                  <c:v>20892.8</c:v>
                </c:pt>
                <c:pt idx="250">
                  <c:v>20892</c:v>
                </c:pt>
                <c:pt idx="251">
                  <c:v>20891.5</c:v>
                </c:pt>
                <c:pt idx="252">
                  <c:v>20891.3</c:v>
                </c:pt>
                <c:pt idx="253">
                  <c:v>20891.2</c:v>
                </c:pt>
                <c:pt idx="254">
                  <c:v>20891.1</c:v>
                </c:pt>
                <c:pt idx="255">
                  <c:v>20890.9</c:v>
                </c:pt>
                <c:pt idx="256">
                  <c:v>20890.5</c:v>
                </c:pt>
                <c:pt idx="257">
                  <c:v>20890</c:v>
                </c:pt>
                <c:pt idx="258">
                  <c:v>20889.4</c:v>
                </c:pt>
                <c:pt idx="259">
                  <c:v>20888.7</c:v>
                </c:pt>
                <c:pt idx="260">
                  <c:v>20888.4</c:v>
                </c:pt>
                <c:pt idx="261">
                  <c:v>20888.2</c:v>
                </c:pt>
                <c:pt idx="262">
                  <c:v>20887.9</c:v>
                </c:pt>
                <c:pt idx="263">
                  <c:v>20887.6</c:v>
                </c:pt>
                <c:pt idx="264">
                  <c:v>20890.1</c:v>
                </c:pt>
                <c:pt idx="265">
                  <c:v>20892.5</c:v>
                </c:pt>
                <c:pt idx="266">
                  <c:v>20894.9</c:v>
                </c:pt>
                <c:pt idx="267">
                  <c:v>20897.4</c:v>
                </c:pt>
                <c:pt idx="268">
                  <c:v>20899.8</c:v>
                </c:pt>
                <c:pt idx="269">
                  <c:v>20902.2</c:v>
                </c:pt>
                <c:pt idx="270">
                  <c:v>20904.7</c:v>
                </c:pt>
                <c:pt idx="271">
                  <c:v>20907.1</c:v>
                </c:pt>
                <c:pt idx="272">
                  <c:v>20909.5</c:v>
                </c:pt>
                <c:pt idx="273">
                  <c:v>20912</c:v>
                </c:pt>
                <c:pt idx="274">
                  <c:v>20914.4</c:v>
                </c:pt>
                <c:pt idx="275">
                  <c:v>20916.9</c:v>
                </c:pt>
                <c:pt idx="276">
                  <c:v>20919.3</c:v>
                </c:pt>
                <c:pt idx="277">
                  <c:v>20921.7</c:v>
                </c:pt>
                <c:pt idx="278">
                  <c:v>20924.2</c:v>
                </c:pt>
                <c:pt idx="279">
                  <c:v>20926.6</c:v>
                </c:pt>
                <c:pt idx="280">
                  <c:v>21021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Mn!$J$1</c:f>
              <c:strCache>
                <c:ptCount val="1"/>
                <c:pt idx="0">
                  <c:v>Mn4+</c:v>
                </c:pt>
              </c:strCache>
            </c:strRef>
          </c:tx>
          <c:spPr>
            <a:ln w="19050" cap="rnd">
              <a:solidFill>
                <a:srgbClr val="D4D2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Mn!$A$2:$A$282</c:f>
              <c:numCache>
                <c:formatCode>General</c:formatCode>
                <c:ptCount val="281"/>
                <c:pt idx="0">
                  <c:v>660.48</c:v>
                </c:pt>
                <c:pt idx="1">
                  <c:v>660.38</c:v>
                </c:pt>
                <c:pt idx="2">
                  <c:v>660.28</c:v>
                </c:pt>
                <c:pt idx="3">
                  <c:v>660.18</c:v>
                </c:pt>
                <c:pt idx="4">
                  <c:v>660.08</c:v>
                </c:pt>
                <c:pt idx="5">
                  <c:v>659.98</c:v>
                </c:pt>
                <c:pt idx="6">
                  <c:v>659.88</c:v>
                </c:pt>
                <c:pt idx="7">
                  <c:v>659.78</c:v>
                </c:pt>
                <c:pt idx="8">
                  <c:v>659.68</c:v>
                </c:pt>
                <c:pt idx="9">
                  <c:v>659.58</c:v>
                </c:pt>
                <c:pt idx="10">
                  <c:v>659.48</c:v>
                </c:pt>
                <c:pt idx="11">
                  <c:v>659.38</c:v>
                </c:pt>
                <c:pt idx="12">
                  <c:v>659.28</c:v>
                </c:pt>
                <c:pt idx="13">
                  <c:v>659.18</c:v>
                </c:pt>
                <c:pt idx="14">
                  <c:v>659.08</c:v>
                </c:pt>
                <c:pt idx="15">
                  <c:v>658.98</c:v>
                </c:pt>
                <c:pt idx="16">
                  <c:v>658.88</c:v>
                </c:pt>
                <c:pt idx="17">
                  <c:v>658.78</c:v>
                </c:pt>
                <c:pt idx="18">
                  <c:v>658.68</c:v>
                </c:pt>
                <c:pt idx="19">
                  <c:v>658.58</c:v>
                </c:pt>
                <c:pt idx="20">
                  <c:v>658.48</c:v>
                </c:pt>
                <c:pt idx="21">
                  <c:v>658.38</c:v>
                </c:pt>
                <c:pt idx="22">
                  <c:v>658.28</c:v>
                </c:pt>
                <c:pt idx="23">
                  <c:v>658.18</c:v>
                </c:pt>
                <c:pt idx="24">
                  <c:v>658.08</c:v>
                </c:pt>
                <c:pt idx="25">
                  <c:v>657.98</c:v>
                </c:pt>
                <c:pt idx="26">
                  <c:v>657.88</c:v>
                </c:pt>
                <c:pt idx="27">
                  <c:v>657.78</c:v>
                </c:pt>
                <c:pt idx="28">
                  <c:v>657.68</c:v>
                </c:pt>
                <c:pt idx="29">
                  <c:v>657.58</c:v>
                </c:pt>
                <c:pt idx="30">
                  <c:v>657.48</c:v>
                </c:pt>
                <c:pt idx="31">
                  <c:v>657.38</c:v>
                </c:pt>
                <c:pt idx="32">
                  <c:v>657.28</c:v>
                </c:pt>
                <c:pt idx="33">
                  <c:v>657.18</c:v>
                </c:pt>
                <c:pt idx="34">
                  <c:v>657.08</c:v>
                </c:pt>
                <c:pt idx="35">
                  <c:v>656.98</c:v>
                </c:pt>
                <c:pt idx="36">
                  <c:v>656.88</c:v>
                </c:pt>
                <c:pt idx="37">
                  <c:v>656.78</c:v>
                </c:pt>
                <c:pt idx="38">
                  <c:v>656.68</c:v>
                </c:pt>
                <c:pt idx="39">
                  <c:v>656.58</c:v>
                </c:pt>
                <c:pt idx="40">
                  <c:v>656.48</c:v>
                </c:pt>
                <c:pt idx="41">
                  <c:v>656.38</c:v>
                </c:pt>
                <c:pt idx="42">
                  <c:v>656.28</c:v>
                </c:pt>
                <c:pt idx="43">
                  <c:v>656.18</c:v>
                </c:pt>
                <c:pt idx="44">
                  <c:v>656.08</c:v>
                </c:pt>
                <c:pt idx="45">
                  <c:v>655.98</c:v>
                </c:pt>
                <c:pt idx="46">
                  <c:v>655.88</c:v>
                </c:pt>
                <c:pt idx="47">
                  <c:v>655.78</c:v>
                </c:pt>
                <c:pt idx="48">
                  <c:v>655.68</c:v>
                </c:pt>
                <c:pt idx="49">
                  <c:v>655.58</c:v>
                </c:pt>
                <c:pt idx="50">
                  <c:v>655.48</c:v>
                </c:pt>
                <c:pt idx="51">
                  <c:v>655.38</c:v>
                </c:pt>
                <c:pt idx="52">
                  <c:v>655.28</c:v>
                </c:pt>
                <c:pt idx="53">
                  <c:v>655.18</c:v>
                </c:pt>
                <c:pt idx="54">
                  <c:v>655.08</c:v>
                </c:pt>
                <c:pt idx="55">
                  <c:v>654.98</c:v>
                </c:pt>
                <c:pt idx="56">
                  <c:v>654.88</c:v>
                </c:pt>
                <c:pt idx="57">
                  <c:v>654.78</c:v>
                </c:pt>
                <c:pt idx="58">
                  <c:v>654.68</c:v>
                </c:pt>
                <c:pt idx="59">
                  <c:v>654.58</c:v>
                </c:pt>
                <c:pt idx="60">
                  <c:v>654.48</c:v>
                </c:pt>
                <c:pt idx="61">
                  <c:v>654.38</c:v>
                </c:pt>
                <c:pt idx="62">
                  <c:v>654.28</c:v>
                </c:pt>
                <c:pt idx="63">
                  <c:v>654.18</c:v>
                </c:pt>
                <c:pt idx="64">
                  <c:v>654.08</c:v>
                </c:pt>
                <c:pt idx="65">
                  <c:v>653.98</c:v>
                </c:pt>
                <c:pt idx="66">
                  <c:v>653.88</c:v>
                </c:pt>
                <c:pt idx="67">
                  <c:v>653.78</c:v>
                </c:pt>
                <c:pt idx="68">
                  <c:v>653.68</c:v>
                </c:pt>
                <c:pt idx="69">
                  <c:v>653.58</c:v>
                </c:pt>
                <c:pt idx="70">
                  <c:v>653.48</c:v>
                </c:pt>
                <c:pt idx="71">
                  <c:v>653.38</c:v>
                </c:pt>
                <c:pt idx="72">
                  <c:v>653.28</c:v>
                </c:pt>
                <c:pt idx="73">
                  <c:v>653.18</c:v>
                </c:pt>
                <c:pt idx="74">
                  <c:v>653.08</c:v>
                </c:pt>
                <c:pt idx="75">
                  <c:v>652.98</c:v>
                </c:pt>
                <c:pt idx="76">
                  <c:v>652.88</c:v>
                </c:pt>
                <c:pt idx="77">
                  <c:v>652.78</c:v>
                </c:pt>
                <c:pt idx="78">
                  <c:v>652.68</c:v>
                </c:pt>
                <c:pt idx="79">
                  <c:v>652.58</c:v>
                </c:pt>
                <c:pt idx="80">
                  <c:v>652.48</c:v>
                </c:pt>
                <c:pt idx="81">
                  <c:v>652.38</c:v>
                </c:pt>
                <c:pt idx="82">
                  <c:v>652.28</c:v>
                </c:pt>
                <c:pt idx="83">
                  <c:v>652.18</c:v>
                </c:pt>
                <c:pt idx="84">
                  <c:v>652.08</c:v>
                </c:pt>
                <c:pt idx="85">
                  <c:v>651.98</c:v>
                </c:pt>
                <c:pt idx="86">
                  <c:v>651.88</c:v>
                </c:pt>
                <c:pt idx="87">
                  <c:v>651.78</c:v>
                </c:pt>
                <c:pt idx="88">
                  <c:v>651.68</c:v>
                </c:pt>
                <c:pt idx="89">
                  <c:v>651.58</c:v>
                </c:pt>
                <c:pt idx="90">
                  <c:v>651.48</c:v>
                </c:pt>
                <c:pt idx="91">
                  <c:v>651.38</c:v>
                </c:pt>
                <c:pt idx="92">
                  <c:v>651.28</c:v>
                </c:pt>
                <c:pt idx="93">
                  <c:v>651.18</c:v>
                </c:pt>
                <c:pt idx="94">
                  <c:v>651.08</c:v>
                </c:pt>
                <c:pt idx="95">
                  <c:v>650.98</c:v>
                </c:pt>
                <c:pt idx="96">
                  <c:v>650.88</c:v>
                </c:pt>
                <c:pt idx="97">
                  <c:v>650.78</c:v>
                </c:pt>
                <c:pt idx="98">
                  <c:v>650.68</c:v>
                </c:pt>
                <c:pt idx="99">
                  <c:v>650.58</c:v>
                </c:pt>
                <c:pt idx="100">
                  <c:v>650.48</c:v>
                </c:pt>
                <c:pt idx="101">
                  <c:v>650.38</c:v>
                </c:pt>
                <c:pt idx="102">
                  <c:v>650.28</c:v>
                </c:pt>
                <c:pt idx="103">
                  <c:v>650.18</c:v>
                </c:pt>
                <c:pt idx="104">
                  <c:v>650.08</c:v>
                </c:pt>
                <c:pt idx="105">
                  <c:v>649.98</c:v>
                </c:pt>
                <c:pt idx="106">
                  <c:v>649.88</c:v>
                </c:pt>
                <c:pt idx="107">
                  <c:v>649.78</c:v>
                </c:pt>
                <c:pt idx="108">
                  <c:v>649.68</c:v>
                </c:pt>
                <c:pt idx="109">
                  <c:v>649.58</c:v>
                </c:pt>
                <c:pt idx="110">
                  <c:v>649.48</c:v>
                </c:pt>
                <c:pt idx="111">
                  <c:v>649.38</c:v>
                </c:pt>
                <c:pt idx="112">
                  <c:v>649.28</c:v>
                </c:pt>
                <c:pt idx="113">
                  <c:v>649.18</c:v>
                </c:pt>
                <c:pt idx="114">
                  <c:v>649.08</c:v>
                </c:pt>
                <c:pt idx="115">
                  <c:v>648.98</c:v>
                </c:pt>
                <c:pt idx="116">
                  <c:v>648.88</c:v>
                </c:pt>
                <c:pt idx="117">
                  <c:v>648.78</c:v>
                </c:pt>
                <c:pt idx="118">
                  <c:v>648.68</c:v>
                </c:pt>
                <c:pt idx="119">
                  <c:v>648.58</c:v>
                </c:pt>
                <c:pt idx="120">
                  <c:v>648.48</c:v>
                </c:pt>
                <c:pt idx="121">
                  <c:v>648.38</c:v>
                </c:pt>
                <c:pt idx="122">
                  <c:v>648.28</c:v>
                </c:pt>
                <c:pt idx="123">
                  <c:v>648.18</c:v>
                </c:pt>
                <c:pt idx="124">
                  <c:v>648.08</c:v>
                </c:pt>
                <c:pt idx="125">
                  <c:v>647.98</c:v>
                </c:pt>
                <c:pt idx="126">
                  <c:v>647.88</c:v>
                </c:pt>
                <c:pt idx="127">
                  <c:v>647.78</c:v>
                </c:pt>
                <c:pt idx="128">
                  <c:v>647.68</c:v>
                </c:pt>
                <c:pt idx="129">
                  <c:v>647.58</c:v>
                </c:pt>
                <c:pt idx="130">
                  <c:v>647.48</c:v>
                </c:pt>
                <c:pt idx="131">
                  <c:v>647.38</c:v>
                </c:pt>
                <c:pt idx="132">
                  <c:v>647.28</c:v>
                </c:pt>
                <c:pt idx="133">
                  <c:v>647.18</c:v>
                </c:pt>
                <c:pt idx="134">
                  <c:v>647.08</c:v>
                </c:pt>
                <c:pt idx="135">
                  <c:v>646.98</c:v>
                </c:pt>
                <c:pt idx="136">
                  <c:v>646.88</c:v>
                </c:pt>
                <c:pt idx="137">
                  <c:v>646.78</c:v>
                </c:pt>
                <c:pt idx="138">
                  <c:v>646.68</c:v>
                </c:pt>
                <c:pt idx="139">
                  <c:v>646.58</c:v>
                </c:pt>
                <c:pt idx="140">
                  <c:v>646.48</c:v>
                </c:pt>
                <c:pt idx="141">
                  <c:v>646.38</c:v>
                </c:pt>
                <c:pt idx="142">
                  <c:v>646.28</c:v>
                </c:pt>
                <c:pt idx="143">
                  <c:v>646.18</c:v>
                </c:pt>
                <c:pt idx="144">
                  <c:v>646.08</c:v>
                </c:pt>
                <c:pt idx="145">
                  <c:v>645.98</c:v>
                </c:pt>
                <c:pt idx="146">
                  <c:v>645.88</c:v>
                </c:pt>
                <c:pt idx="147">
                  <c:v>645.78</c:v>
                </c:pt>
                <c:pt idx="148">
                  <c:v>645.68</c:v>
                </c:pt>
                <c:pt idx="149">
                  <c:v>645.58</c:v>
                </c:pt>
                <c:pt idx="150">
                  <c:v>645.48</c:v>
                </c:pt>
                <c:pt idx="151">
                  <c:v>645.38</c:v>
                </c:pt>
                <c:pt idx="152">
                  <c:v>645.28</c:v>
                </c:pt>
                <c:pt idx="153">
                  <c:v>645.18</c:v>
                </c:pt>
                <c:pt idx="154">
                  <c:v>645.08</c:v>
                </c:pt>
                <c:pt idx="155">
                  <c:v>644.98</c:v>
                </c:pt>
                <c:pt idx="156">
                  <c:v>644.88</c:v>
                </c:pt>
                <c:pt idx="157">
                  <c:v>644.78</c:v>
                </c:pt>
                <c:pt idx="158">
                  <c:v>644.68</c:v>
                </c:pt>
                <c:pt idx="159">
                  <c:v>644.58</c:v>
                </c:pt>
                <c:pt idx="160">
                  <c:v>644.48</c:v>
                </c:pt>
                <c:pt idx="161">
                  <c:v>644.38</c:v>
                </c:pt>
                <c:pt idx="162">
                  <c:v>644.28</c:v>
                </c:pt>
                <c:pt idx="163">
                  <c:v>644.18</c:v>
                </c:pt>
                <c:pt idx="164">
                  <c:v>644.08</c:v>
                </c:pt>
                <c:pt idx="165">
                  <c:v>643.98</c:v>
                </c:pt>
                <c:pt idx="166">
                  <c:v>643.88</c:v>
                </c:pt>
                <c:pt idx="167">
                  <c:v>643.78</c:v>
                </c:pt>
                <c:pt idx="168">
                  <c:v>643.68</c:v>
                </c:pt>
                <c:pt idx="169">
                  <c:v>643.58</c:v>
                </c:pt>
                <c:pt idx="170">
                  <c:v>643.48</c:v>
                </c:pt>
                <c:pt idx="171">
                  <c:v>643.38</c:v>
                </c:pt>
                <c:pt idx="172">
                  <c:v>643.28</c:v>
                </c:pt>
                <c:pt idx="173">
                  <c:v>643.18</c:v>
                </c:pt>
                <c:pt idx="174">
                  <c:v>643.08</c:v>
                </c:pt>
                <c:pt idx="175">
                  <c:v>642.98</c:v>
                </c:pt>
                <c:pt idx="176">
                  <c:v>642.88</c:v>
                </c:pt>
                <c:pt idx="177">
                  <c:v>642.78</c:v>
                </c:pt>
                <c:pt idx="178">
                  <c:v>642.68</c:v>
                </c:pt>
                <c:pt idx="179">
                  <c:v>642.58</c:v>
                </c:pt>
                <c:pt idx="180">
                  <c:v>642.48</c:v>
                </c:pt>
                <c:pt idx="181">
                  <c:v>642.38</c:v>
                </c:pt>
                <c:pt idx="182">
                  <c:v>642.28</c:v>
                </c:pt>
                <c:pt idx="183">
                  <c:v>642.18</c:v>
                </c:pt>
                <c:pt idx="184">
                  <c:v>642.08</c:v>
                </c:pt>
                <c:pt idx="185">
                  <c:v>641.98</c:v>
                </c:pt>
                <c:pt idx="186">
                  <c:v>641.88</c:v>
                </c:pt>
                <c:pt idx="187">
                  <c:v>641.78</c:v>
                </c:pt>
                <c:pt idx="188">
                  <c:v>641.68</c:v>
                </c:pt>
                <c:pt idx="189">
                  <c:v>641.58</c:v>
                </c:pt>
                <c:pt idx="190">
                  <c:v>641.48</c:v>
                </c:pt>
                <c:pt idx="191">
                  <c:v>641.38</c:v>
                </c:pt>
                <c:pt idx="192">
                  <c:v>641.28</c:v>
                </c:pt>
                <c:pt idx="193">
                  <c:v>641.18</c:v>
                </c:pt>
                <c:pt idx="194">
                  <c:v>641.08</c:v>
                </c:pt>
                <c:pt idx="195">
                  <c:v>640.98</c:v>
                </c:pt>
                <c:pt idx="196">
                  <c:v>640.88</c:v>
                </c:pt>
                <c:pt idx="197">
                  <c:v>640.78</c:v>
                </c:pt>
                <c:pt idx="198">
                  <c:v>640.68</c:v>
                </c:pt>
                <c:pt idx="199">
                  <c:v>640.58</c:v>
                </c:pt>
                <c:pt idx="200">
                  <c:v>640.48</c:v>
                </c:pt>
                <c:pt idx="201">
                  <c:v>640.38</c:v>
                </c:pt>
                <c:pt idx="202">
                  <c:v>640.28</c:v>
                </c:pt>
                <c:pt idx="203">
                  <c:v>640.18</c:v>
                </c:pt>
                <c:pt idx="204">
                  <c:v>640.08</c:v>
                </c:pt>
                <c:pt idx="205">
                  <c:v>639.98</c:v>
                </c:pt>
                <c:pt idx="206">
                  <c:v>639.88</c:v>
                </c:pt>
                <c:pt idx="207">
                  <c:v>639.78</c:v>
                </c:pt>
                <c:pt idx="208">
                  <c:v>639.68</c:v>
                </c:pt>
                <c:pt idx="209">
                  <c:v>639.58</c:v>
                </c:pt>
                <c:pt idx="210">
                  <c:v>639.48</c:v>
                </c:pt>
                <c:pt idx="211">
                  <c:v>639.38</c:v>
                </c:pt>
                <c:pt idx="212">
                  <c:v>639.28</c:v>
                </c:pt>
                <c:pt idx="213">
                  <c:v>639.18</c:v>
                </c:pt>
                <c:pt idx="214">
                  <c:v>639.08</c:v>
                </c:pt>
                <c:pt idx="215">
                  <c:v>638.98</c:v>
                </c:pt>
                <c:pt idx="216">
                  <c:v>638.88</c:v>
                </c:pt>
                <c:pt idx="217">
                  <c:v>638.78</c:v>
                </c:pt>
                <c:pt idx="218">
                  <c:v>638.68</c:v>
                </c:pt>
                <c:pt idx="219">
                  <c:v>638.58</c:v>
                </c:pt>
                <c:pt idx="220">
                  <c:v>638.48</c:v>
                </c:pt>
                <c:pt idx="221">
                  <c:v>638.38</c:v>
                </c:pt>
                <c:pt idx="222">
                  <c:v>638.28</c:v>
                </c:pt>
                <c:pt idx="223">
                  <c:v>638.18</c:v>
                </c:pt>
                <c:pt idx="224">
                  <c:v>638.08</c:v>
                </c:pt>
                <c:pt idx="225">
                  <c:v>637.98</c:v>
                </c:pt>
                <c:pt idx="226">
                  <c:v>637.88</c:v>
                </c:pt>
                <c:pt idx="227">
                  <c:v>637.78</c:v>
                </c:pt>
                <c:pt idx="228">
                  <c:v>637.68</c:v>
                </c:pt>
                <c:pt idx="229">
                  <c:v>637.58</c:v>
                </c:pt>
                <c:pt idx="230">
                  <c:v>637.48</c:v>
                </c:pt>
                <c:pt idx="231">
                  <c:v>637.38</c:v>
                </c:pt>
                <c:pt idx="232">
                  <c:v>637.28</c:v>
                </c:pt>
                <c:pt idx="233">
                  <c:v>637.18</c:v>
                </c:pt>
                <c:pt idx="234">
                  <c:v>637.08</c:v>
                </c:pt>
                <c:pt idx="235">
                  <c:v>636.98</c:v>
                </c:pt>
                <c:pt idx="236">
                  <c:v>636.88</c:v>
                </c:pt>
                <c:pt idx="237">
                  <c:v>636.78</c:v>
                </c:pt>
                <c:pt idx="238">
                  <c:v>636.68</c:v>
                </c:pt>
                <c:pt idx="239">
                  <c:v>636.58</c:v>
                </c:pt>
                <c:pt idx="240">
                  <c:v>636.48</c:v>
                </c:pt>
                <c:pt idx="241">
                  <c:v>636.38</c:v>
                </c:pt>
                <c:pt idx="242">
                  <c:v>636.28</c:v>
                </c:pt>
                <c:pt idx="243">
                  <c:v>636.18</c:v>
                </c:pt>
                <c:pt idx="244">
                  <c:v>636.08</c:v>
                </c:pt>
                <c:pt idx="245">
                  <c:v>635.98</c:v>
                </c:pt>
                <c:pt idx="246">
                  <c:v>635.88</c:v>
                </c:pt>
                <c:pt idx="247">
                  <c:v>635.78</c:v>
                </c:pt>
                <c:pt idx="248">
                  <c:v>635.68</c:v>
                </c:pt>
                <c:pt idx="249">
                  <c:v>635.58</c:v>
                </c:pt>
                <c:pt idx="250">
                  <c:v>635.48</c:v>
                </c:pt>
                <c:pt idx="251">
                  <c:v>635.38</c:v>
                </c:pt>
                <c:pt idx="252">
                  <c:v>635.28</c:v>
                </c:pt>
                <c:pt idx="253">
                  <c:v>635.18</c:v>
                </c:pt>
                <c:pt idx="254">
                  <c:v>635.08</c:v>
                </c:pt>
                <c:pt idx="255">
                  <c:v>634.98</c:v>
                </c:pt>
                <c:pt idx="256">
                  <c:v>634.88</c:v>
                </c:pt>
                <c:pt idx="257">
                  <c:v>634.78</c:v>
                </c:pt>
                <c:pt idx="258">
                  <c:v>634.68</c:v>
                </c:pt>
                <c:pt idx="259">
                  <c:v>634.58</c:v>
                </c:pt>
                <c:pt idx="260">
                  <c:v>634.48</c:v>
                </c:pt>
                <c:pt idx="261">
                  <c:v>634.38</c:v>
                </c:pt>
                <c:pt idx="262">
                  <c:v>634.28</c:v>
                </c:pt>
                <c:pt idx="263">
                  <c:v>634.18</c:v>
                </c:pt>
                <c:pt idx="264">
                  <c:v>634.08</c:v>
                </c:pt>
                <c:pt idx="265">
                  <c:v>633.98</c:v>
                </c:pt>
                <c:pt idx="266">
                  <c:v>633.88</c:v>
                </c:pt>
                <c:pt idx="267">
                  <c:v>633.78</c:v>
                </c:pt>
                <c:pt idx="268">
                  <c:v>633.68</c:v>
                </c:pt>
                <c:pt idx="269">
                  <c:v>633.58</c:v>
                </c:pt>
                <c:pt idx="270">
                  <c:v>633.48</c:v>
                </c:pt>
                <c:pt idx="271">
                  <c:v>633.38</c:v>
                </c:pt>
                <c:pt idx="272">
                  <c:v>633.28</c:v>
                </c:pt>
                <c:pt idx="273">
                  <c:v>633.18</c:v>
                </c:pt>
                <c:pt idx="274">
                  <c:v>633.08</c:v>
                </c:pt>
                <c:pt idx="275">
                  <c:v>632.98</c:v>
                </c:pt>
                <c:pt idx="276">
                  <c:v>632.88</c:v>
                </c:pt>
                <c:pt idx="277">
                  <c:v>632.78</c:v>
                </c:pt>
                <c:pt idx="278">
                  <c:v>632.68</c:v>
                </c:pt>
                <c:pt idx="279">
                  <c:v>632.58</c:v>
                </c:pt>
                <c:pt idx="280">
                  <c:v>632.48</c:v>
                </c:pt>
              </c:numCache>
            </c:numRef>
          </c:cat>
          <c:val>
            <c:numRef>
              <c:f>Mn!$J$2:$J$282</c:f>
              <c:numCache>
                <c:formatCode>General</c:formatCode>
                <c:ptCount val="281"/>
                <c:pt idx="0">
                  <c:v>22899.6</c:v>
                </c:pt>
                <c:pt idx="1">
                  <c:v>22856.3</c:v>
                </c:pt>
                <c:pt idx="2">
                  <c:v>22770.1</c:v>
                </c:pt>
                <c:pt idx="3">
                  <c:v>22726</c:v>
                </c:pt>
                <c:pt idx="4">
                  <c:v>22725.7</c:v>
                </c:pt>
                <c:pt idx="5">
                  <c:v>22724.7</c:v>
                </c:pt>
                <c:pt idx="6">
                  <c:v>22724.1</c:v>
                </c:pt>
                <c:pt idx="7">
                  <c:v>22723</c:v>
                </c:pt>
                <c:pt idx="8">
                  <c:v>22721.3</c:v>
                </c:pt>
                <c:pt idx="9">
                  <c:v>22719.5</c:v>
                </c:pt>
                <c:pt idx="10">
                  <c:v>22718</c:v>
                </c:pt>
                <c:pt idx="11">
                  <c:v>22716.1</c:v>
                </c:pt>
                <c:pt idx="12">
                  <c:v>22714.3</c:v>
                </c:pt>
                <c:pt idx="13">
                  <c:v>22712.7</c:v>
                </c:pt>
                <c:pt idx="14">
                  <c:v>22711</c:v>
                </c:pt>
                <c:pt idx="15">
                  <c:v>22709.7</c:v>
                </c:pt>
                <c:pt idx="16">
                  <c:v>22708.6</c:v>
                </c:pt>
                <c:pt idx="17">
                  <c:v>22706.5</c:v>
                </c:pt>
                <c:pt idx="18">
                  <c:v>22703.2</c:v>
                </c:pt>
                <c:pt idx="19">
                  <c:v>22700</c:v>
                </c:pt>
                <c:pt idx="20">
                  <c:v>22696.7</c:v>
                </c:pt>
                <c:pt idx="21">
                  <c:v>22692.7</c:v>
                </c:pt>
                <c:pt idx="22">
                  <c:v>22689</c:v>
                </c:pt>
                <c:pt idx="23">
                  <c:v>22685.7</c:v>
                </c:pt>
                <c:pt idx="24">
                  <c:v>22681.7</c:v>
                </c:pt>
                <c:pt idx="25">
                  <c:v>22677.1</c:v>
                </c:pt>
                <c:pt idx="26">
                  <c:v>22672.1</c:v>
                </c:pt>
                <c:pt idx="27">
                  <c:v>22666.2</c:v>
                </c:pt>
                <c:pt idx="28">
                  <c:v>22660</c:v>
                </c:pt>
                <c:pt idx="29">
                  <c:v>22653.9</c:v>
                </c:pt>
                <c:pt idx="30">
                  <c:v>22648.2</c:v>
                </c:pt>
                <c:pt idx="31">
                  <c:v>22643.2</c:v>
                </c:pt>
                <c:pt idx="32">
                  <c:v>22639.1</c:v>
                </c:pt>
                <c:pt idx="33">
                  <c:v>22635.4</c:v>
                </c:pt>
                <c:pt idx="34">
                  <c:v>22631.2</c:v>
                </c:pt>
                <c:pt idx="35">
                  <c:v>22627.2</c:v>
                </c:pt>
                <c:pt idx="36">
                  <c:v>22623.2</c:v>
                </c:pt>
                <c:pt idx="37">
                  <c:v>22619</c:v>
                </c:pt>
                <c:pt idx="38">
                  <c:v>22614.2</c:v>
                </c:pt>
                <c:pt idx="39">
                  <c:v>22609.7</c:v>
                </c:pt>
                <c:pt idx="40">
                  <c:v>22604.1</c:v>
                </c:pt>
                <c:pt idx="41">
                  <c:v>22597.5</c:v>
                </c:pt>
                <c:pt idx="42">
                  <c:v>22590.7</c:v>
                </c:pt>
                <c:pt idx="43">
                  <c:v>22584.4</c:v>
                </c:pt>
                <c:pt idx="44">
                  <c:v>22576.9</c:v>
                </c:pt>
                <c:pt idx="45">
                  <c:v>22569.6</c:v>
                </c:pt>
                <c:pt idx="46">
                  <c:v>22562.3</c:v>
                </c:pt>
                <c:pt idx="47">
                  <c:v>22554.7</c:v>
                </c:pt>
                <c:pt idx="48">
                  <c:v>22546.3</c:v>
                </c:pt>
                <c:pt idx="49">
                  <c:v>22537.5</c:v>
                </c:pt>
                <c:pt idx="50">
                  <c:v>22527.9</c:v>
                </c:pt>
                <c:pt idx="51">
                  <c:v>22517.1</c:v>
                </c:pt>
                <c:pt idx="52">
                  <c:v>22505.7</c:v>
                </c:pt>
                <c:pt idx="53">
                  <c:v>22493.8</c:v>
                </c:pt>
                <c:pt idx="54">
                  <c:v>22481.1</c:v>
                </c:pt>
                <c:pt idx="55">
                  <c:v>22467.9</c:v>
                </c:pt>
                <c:pt idx="56">
                  <c:v>22453.4</c:v>
                </c:pt>
                <c:pt idx="57">
                  <c:v>22436.9</c:v>
                </c:pt>
                <c:pt idx="58">
                  <c:v>22419.8</c:v>
                </c:pt>
                <c:pt idx="59">
                  <c:v>22401.7</c:v>
                </c:pt>
                <c:pt idx="60">
                  <c:v>22382.6</c:v>
                </c:pt>
                <c:pt idx="61">
                  <c:v>22363.1</c:v>
                </c:pt>
                <c:pt idx="62">
                  <c:v>22343.7</c:v>
                </c:pt>
                <c:pt idx="63">
                  <c:v>22323.4</c:v>
                </c:pt>
                <c:pt idx="64">
                  <c:v>22303.4</c:v>
                </c:pt>
                <c:pt idx="65">
                  <c:v>22283</c:v>
                </c:pt>
                <c:pt idx="66">
                  <c:v>22262.7</c:v>
                </c:pt>
                <c:pt idx="67">
                  <c:v>22242.2</c:v>
                </c:pt>
                <c:pt idx="68">
                  <c:v>22221.8</c:v>
                </c:pt>
                <c:pt idx="69">
                  <c:v>22202</c:v>
                </c:pt>
                <c:pt idx="70">
                  <c:v>22182.3</c:v>
                </c:pt>
                <c:pt idx="71">
                  <c:v>22162.8</c:v>
                </c:pt>
                <c:pt idx="72">
                  <c:v>22143.9</c:v>
                </c:pt>
                <c:pt idx="73">
                  <c:v>22125.3</c:v>
                </c:pt>
                <c:pt idx="74">
                  <c:v>22107.5</c:v>
                </c:pt>
                <c:pt idx="75">
                  <c:v>22091.6</c:v>
                </c:pt>
                <c:pt idx="76">
                  <c:v>22077.5</c:v>
                </c:pt>
                <c:pt idx="77">
                  <c:v>22064.4</c:v>
                </c:pt>
                <c:pt idx="78">
                  <c:v>22052.2</c:v>
                </c:pt>
                <c:pt idx="79">
                  <c:v>22039.6</c:v>
                </c:pt>
                <c:pt idx="80">
                  <c:v>22026.7</c:v>
                </c:pt>
                <c:pt idx="81">
                  <c:v>22013.9</c:v>
                </c:pt>
                <c:pt idx="82">
                  <c:v>22002.2</c:v>
                </c:pt>
                <c:pt idx="83">
                  <c:v>21991.9</c:v>
                </c:pt>
                <c:pt idx="84">
                  <c:v>21983</c:v>
                </c:pt>
                <c:pt idx="85">
                  <c:v>21975.2</c:v>
                </c:pt>
                <c:pt idx="86">
                  <c:v>21968.3</c:v>
                </c:pt>
                <c:pt idx="87">
                  <c:v>21961.9</c:v>
                </c:pt>
                <c:pt idx="88">
                  <c:v>21955.2</c:v>
                </c:pt>
                <c:pt idx="89">
                  <c:v>21948.7</c:v>
                </c:pt>
                <c:pt idx="90">
                  <c:v>21942.6</c:v>
                </c:pt>
                <c:pt idx="91">
                  <c:v>21936.8</c:v>
                </c:pt>
                <c:pt idx="92">
                  <c:v>21931.4</c:v>
                </c:pt>
                <c:pt idx="93">
                  <c:v>21926.8</c:v>
                </c:pt>
                <c:pt idx="94">
                  <c:v>21923.2</c:v>
                </c:pt>
                <c:pt idx="95">
                  <c:v>21920.3</c:v>
                </c:pt>
                <c:pt idx="96">
                  <c:v>21917.8</c:v>
                </c:pt>
                <c:pt idx="97">
                  <c:v>21915.7</c:v>
                </c:pt>
                <c:pt idx="98">
                  <c:v>21914.2</c:v>
                </c:pt>
                <c:pt idx="99">
                  <c:v>21912.2</c:v>
                </c:pt>
                <c:pt idx="100">
                  <c:v>21910</c:v>
                </c:pt>
                <c:pt idx="101">
                  <c:v>21907.7</c:v>
                </c:pt>
                <c:pt idx="102">
                  <c:v>21906.4</c:v>
                </c:pt>
                <c:pt idx="103">
                  <c:v>21905.4</c:v>
                </c:pt>
                <c:pt idx="104">
                  <c:v>21904.5</c:v>
                </c:pt>
                <c:pt idx="105">
                  <c:v>21904.2</c:v>
                </c:pt>
                <c:pt idx="106">
                  <c:v>21904</c:v>
                </c:pt>
                <c:pt idx="107">
                  <c:v>21902.6</c:v>
                </c:pt>
                <c:pt idx="108">
                  <c:v>21900.9</c:v>
                </c:pt>
                <c:pt idx="109">
                  <c:v>21899.3</c:v>
                </c:pt>
                <c:pt idx="110">
                  <c:v>21897.8</c:v>
                </c:pt>
                <c:pt idx="111">
                  <c:v>21895.9</c:v>
                </c:pt>
                <c:pt idx="112">
                  <c:v>21894.8</c:v>
                </c:pt>
                <c:pt idx="113">
                  <c:v>21894</c:v>
                </c:pt>
                <c:pt idx="114">
                  <c:v>21893.2</c:v>
                </c:pt>
                <c:pt idx="115">
                  <c:v>21892.3</c:v>
                </c:pt>
                <c:pt idx="116">
                  <c:v>21891.5</c:v>
                </c:pt>
                <c:pt idx="117">
                  <c:v>21890</c:v>
                </c:pt>
                <c:pt idx="118">
                  <c:v>21888.6</c:v>
                </c:pt>
                <c:pt idx="119">
                  <c:v>21887.1</c:v>
                </c:pt>
                <c:pt idx="120">
                  <c:v>21885.3</c:v>
                </c:pt>
                <c:pt idx="121">
                  <c:v>21883.5</c:v>
                </c:pt>
                <c:pt idx="122">
                  <c:v>21882</c:v>
                </c:pt>
                <c:pt idx="123">
                  <c:v>21880.3</c:v>
                </c:pt>
                <c:pt idx="124">
                  <c:v>21878.5</c:v>
                </c:pt>
                <c:pt idx="125">
                  <c:v>21876.5</c:v>
                </c:pt>
                <c:pt idx="126">
                  <c:v>21875.2</c:v>
                </c:pt>
                <c:pt idx="127">
                  <c:v>21873.8</c:v>
                </c:pt>
                <c:pt idx="128">
                  <c:v>21872.6</c:v>
                </c:pt>
                <c:pt idx="129">
                  <c:v>21871.9</c:v>
                </c:pt>
                <c:pt idx="130">
                  <c:v>21871.8</c:v>
                </c:pt>
                <c:pt idx="131">
                  <c:v>21871.6</c:v>
                </c:pt>
                <c:pt idx="132">
                  <c:v>21872.2</c:v>
                </c:pt>
                <c:pt idx="133">
                  <c:v>21873.4</c:v>
                </c:pt>
                <c:pt idx="134">
                  <c:v>21875.3</c:v>
                </c:pt>
                <c:pt idx="135">
                  <c:v>21878</c:v>
                </c:pt>
                <c:pt idx="136">
                  <c:v>21881.9</c:v>
                </c:pt>
                <c:pt idx="137">
                  <c:v>21887.8</c:v>
                </c:pt>
                <c:pt idx="138">
                  <c:v>21895.7</c:v>
                </c:pt>
                <c:pt idx="139">
                  <c:v>21906.2</c:v>
                </c:pt>
                <c:pt idx="140">
                  <c:v>21919.4</c:v>
                </c:pt>
                <c:pt idx="141">
                  <c:v>21936.4</c:v>
                </c:pt>
                <c:pt idx="142">
                  <c:v>21957</c:v>
                </c:pt>
                <c:pt idx="143">
                  <c:v>21982.1</c:v>
                </c:pt>
                <c:pt idx="144">
                  <c:v>22011.6</c:v>
                </c:pt>
                <c:pt idx="145">
                  <c:v>22047.1</c:v>
                </c:pt>
                <c:pt idx="146">
                  <c:v>22090</c:v>
                </c:pt>
                <c:pt idx="147">
                  <c:v>22140.3</c:v>
                </c:pt>
                <c:pt idx="148">
                  <c:v>22199.4</c:v>
                </c:pt>
                <c:pt idx="149">
                  <c:v>22268.2</c:v>
                </c:pt>
                <c:pt idx="150">
                  <c:v>22346.9</c:v>
                </c:pt>
                <c:pt idx="151">
                  <c:v>22435.5</c:v>
                </c:pt>
                <c:pt idx="152">
                  <c:v>22534.6</c:v>
                </c:pt>
                <c:pt idx="153">
                  <c:v>22644.6</c:v>
                </c:pt>
                <c:pt idx="154">
                  <c:v>22765</c:v>
                </c:pt>
                <c:pt idx="155">
                  <c:v>22895.1</c:v>
                </c:pt>
                <c:pt idx="156">
                  <c:v>23034.5</c:v>
                </c:pt>
                <c:pt idx="157">
                  <c:v>23181.1</c:v>
                </c:pt>
                <c:pt idx="158">
                  <c:v>23332.9</c:v>
                </c:pt>
                <c:pt idx="159">
                  <c:v>23488.3</c:v>
                </c:pt>
                <c:pt idx="160">
                  <c:v>23644.2</c:v>
                </c:pt>
                <c:pt idx="161">
                  <c:v>23796.4</c:v>
                </c:pt>
                <c:pt idx="162">
                  <c:v>23942.1</c:v>
                </c:pt>
                <c:pt idx="163">
                  <c:v>24076.3</c:v>
                </c:pt>
                <c:pt idx="164">
                  <c:v>24195.5</c:v>
                </c:pt>
                <c:pt idx="165">
                  <c:v>24295.6</c:v>
                </c:pt>
                <c:pt idx="166">
                  <c:v>24372.9</c:v>
                </c:pt>
                <c:pt idx="167">
                  <c:v>24424.6</c:v>
                </c:pt>
                <c:pt idx="168">
                  <c:v>24449</c:v>
                </c:pt>
                <c:pt idx="169">
                  <c:v>24444.3</c:v>
                </c:pt>
                <c:pt idx="170">
                  <c:v>24410.6</c:v>
                </c:pt>
                <c:pt idx="171">
                  <c:v>24348.6</c:v>
                </c:pt>
                <c:pt idx="172">
                  <c:v>24259.4</c:v>
                </c:pt>
                <c:pt idx="173">
                  <c:v>24145.6</c:v>
                </c:pt>
                <c:pt idx="174">
                  <c:v>24010</c:v>
                </c:pt>
                <c:pt idx="175">
                  <c:v>23855.9</c:v>
                </c:pt>
                <c:pt idx="176">
                  <c:v>23687.3</c:v>
                </c:pt>
                <c:pt idx="177">
                  <c:v>23508.1</c:v>
                </c:pt>
                <c:pt idx="178">
                  <c:v>23322.1</c:v>
                </c:pt>
                <c:pt idx="179">
                  <c:v>23132.6</c:v>
                </c:pt>
                <c:pt idx="180">
                  <c:v>22942.9</c:v>
                </c:pt>
                <c:pt idx="181">
                  <c:v>22755.6</c:v>
                </c:pt>
                <c:pt idx="182">
                  <c:v>22574</c:v>
                </c:pt>
                <c:pt idx="183">
                  <c:v>22399.9</c:v>
                </c:pt>
                <c:pt idx="184">
                  <c:v>22236</c:v>
                </c:pt>
                <c:pt idx="185">
                  <c:v>22083.1</c:v>
                </c:pt>
                <c:pt idx="186">
                  <c:v>21942.3</c:v>
                </c:pt>
                <c:pt idx="187">
                  <c:v>21814</c:v>
                </c:pt>
                <c:pt idx="188">
                  <c:v>21698.4</c:v>
                </c:pt>
                <c:pt idx="189">
                  <c:v>21594.3</c:v>
                </c:pt>
                <c:pt idx="190">
                  <c:v>21502</c:v>
                </c:pt>
                <c:pt idx="191">
                  <c:v>21420.6</c:v>
                </c:pt>
                <c:pt idx="192">
                  <c:v>21348.9</c:v>
                </c:pt>
                <c:pt idx="193">
                  <c:v>21285.9</c:v>
                </c:pt>
                <c:pt idx="194">
                  <c:v>21230.9</c:v>
                </c:pt>
                <c:pt idx="195">
                  <c:v>21182.7</c:v>
                </c:pt>
                <c:pt idx="196">
                  <c:v>21140.7</c:v>
                </c:pt>
                <c:pt idx="197">
                  <c:v>21103.8</c:v>
                </c:pt>
                <c:pt idx="198">
                  <c:v>21071.5</c:v>
                </c:pt>
                <c:pt idx="199">
                  <c:v>21044.2</c:v>
                </c:pt>
                <c:pt idx="200">
                  <c:v>21021.1</c:v>
                </c:pt>
                <c:pt idx="201">
                  <c:v>21001.4</c:v>
                </c:pt>
                <c:pt idx="202">
                  <c:v>20985</c:v>
                </c:pt>
                <c:pt idx="203">
                  <c:v>20971.5</c:v>
                </c:pt>
                <c:pt idx="204">
                  <c:v>20959.9</c:v>
                </c:pt>
                <c:pt idx="205">
                  <c:v>20949.7</c:v>
                </c:pt>
                <c:pt idx="206">
                  <c:v>20941.7</c:v>
                </c:pt>
                <c:pt idx="207">
                  <c:v>20934.8</c:v>
                </c:pt>
                <c:pt idx="208">
                  <c:v>20929.3</c:v>
                </c:pt>
                <c:pt idx="209">
                  <c:v>20924.4</c:v>
                </c:pt>
                <c:pt idx="210">
                  <c:v>20920.4</c:v>
                </c:pt>
                <c:pt idx="211">
                  <c:v>20916.5</c:v>
                </c:pt>
                <c:pt idx="212">
                  <c:v>20913.7</c:v>
                </c:pt>
                <c:pt idx="213">
                  <c:v>20911.4</c:v>
                </c:pt>
                <c:pt idx="214">
                  <c:v>20909.7</c:v>
                </c:pt>
                <c:pt idx="215">
                  <c:v>20908.3</c:v>
                </c:pt>
                <c:pt idx="216">
                  <c:v>20907.9</c:v>
                </c:pt>
                <c:pt idx="217">
                  <c:v>20907.4</c:v>
                </c:pt>
                <c:pt idx="218">
                  <c:v>20906.6</c:v>
                </c:pt>
                <c:pt idx="219">
                  <c:v>20905.7</c:v>
                </c:pt>
                <c:pt idx="220">
                  <c:v>20905.3</c:v>
                </c:pt>
                <c:pt idx="221">
                  <c:v>20904.7</c:v>
                </c:pt>
                <c:pt idx="222">
                  <c:v>20903.9</c:v>
                </c:pt>
                <c:pt idx="223">
                  <c:v>20903.3</c:v>
                </c:pt>
                <c:pt idx="224">
                  <c:v>20902.9</c:v>
                </c:pt>
                <c:pt idx="225">
                  <c:v>20902.2</c:v>
                </c:pt>
                <c:pt idx="226">
                  <c:v>20901.1</c:v>
                </c:pt>
                <c:pt idx="227">
                  <c:v>20900.5</c:v>
                </c:pt>
                <c:pt idx="228">
                  <c:v>20900.2</c:v>
                </c:pt>
                <c:pt idx="229">
                  <c:v>20899.9</c:v>
                </c:pt>
                <c:pt idx="230">
                  <c:v>20899.8</c:v>
                </c:pt>
                <c:pt idx="231">
                  <c:v>20899.7</c:v>
                </c:pt>
                <c:pt idx="232">
                  <c:v>20899.3</c:v>
                </c:pt>
                <c:pt idx="233">
                  <c:v>20898.7</c:v>
                </c:pt>
                <c:pt idx="234">
                  <c:v>20898</c:v>
                </c:pt>
                <c:pt idx="235">
                  <c:v>20897.4</c:v>
                </c:pt>
                <c:pt idx="236">
                  <c:v>20897.1</c:v>
                </c:pt>
                <c:pt idx="237">
                  <c:v>20897</c:v>
                </c:pt>
                <c:pt idx="238">
                  <c:v>20897</c:v>
                </c:pt>
                <c:pt idx="239">
                  <c:v>20896.9</c:v>
                </c:pt>
                <c:pt idx="240">
                  <c:v>20896.6</c:v>
                </c:pt>
                <c:pt idx="241">
                  <c:v>20896.2</c:v>
                </c:pt>
                <c:pt idx="242">
                  <c:v>20895.9</c:v>
                </c:pt>
                <c:pt idx="243">
                  <c:v>20895.4</c:v>
                </c:pt>
                <c:pt idx="244">
                  <c:v>20895.2</c:v>
                </c:pt>
                <c:pt idx="245">
                  <c:v>20895</c:v>
                </c:pt>
                <c:pt idx="246">
                  <c:v>20894.6</c:v>
                </c:pt>
                <c:pt idx="247">
                  <c:v>20894</c:v>
                </c:pt>
                <c:pt idx="248">
                  <c:v>20893.4</c:v>
                </c:pt>
                <c:pt idx="249">
                  <c:v>20892.8</c:v>
                </c:pt>
                <c:pt idx="250">
                  <c:v>20892</c:v>
                </c:pt>
                <c:pt idx="251">
                  <c:v>20891.5</c:v>
                </c:pt>
                <c:pt idx="252">
                  <c:v>20891.3</c:v>
                </c:pt>
                <c:pt idx="253">
                  <c:v>20891.2</c:v>
                </c:pt>
                <c:pt idx="254">
                  <c:v>20891.1</c:v>
                </c:pt>
                <c:pt idx="255">
                  <c:v>20890.9</c:v>
                </c:pt>
                <c:pt idx="256">
                  <c:v>20890.5</c:v>
                </c:pt>
                <c:pt idx="257">
                  <c:v>20890</c:v>
                </c:pt>
                <c:pt idx="258">
                  <c:v>20889.4</c:v>
                </c:pt>
                <c:pt idx="259">
                  <c:v>20888.7</c:v>
                </c:pt>
                <c:pt idx="260">
                  <c:v>20888.4</c:v>
                </c:pt>
                <c:pt idx="261">
                  <c:v>20888.2</c:v>
                </c:pt>
                <c:pt idx="262">
                  <c:v>20887.9</c:v>
                </c:pt>
                <c:pt idx="263">
                  <c:v>20887.6</c:v>
                </c:pt>
                <c:pt idx="264">
                  <c:v>20890.1</c:v>
                </c:pt>
                <c:pt idx="265">
                  <c:v>20892.5</c:v>
                </c:pt>
                <c:pt idx="266">
                  <c:v>20894.9</c:v>
                </c:pt>
                <c:pt idx="267">
                  <c:v>20897.4</c:v>
                </c:pt>
                <c:pt idx="268">
                  <c:v>20899.8</c:v>
                </c:pt>
                <c:pt idx="269">
                  <c:v>20902.2</c:v>
                </c:pt>
                <c:pt idx="270">
                  <c:v>20904.7</c:v>
                </c:pt>
                <c:pt idx="271">
                  <c:v>20907.1</c:v>
                </c:pt>
                <c:pt idx="272">
                  <c:v>20909.5</c:v>
                </c:pt>
                <c:pt idx="273">
                  <c:v>20912</c:v>
                </c:pt>
                <c:pt idx="274">
                  <c:v>20914.4</c:v>
                </c:pt>
                <c:pt idx="275">
                  <c:v>20916.9</c:v>
                </c:pt>
                <c:pt idx="276">
                  <c:v>20919.3</c:v>
                </c:pt>
                <c:pt idx="277">
                  <c:v>20921.7</c:v>
                </c:pt>
                <c:pt idx="278">
                  <c:v>20924.2</c:v>
                </c:pt>
                <c:pt idx="279">
                  <c:v>20926.6</c:v>
                </c:pt>
                <c:pt idx="280">
                  <c:v>21021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Mn!$K$1</c:f>
              <c:strCache>
                <c:ptCount val="1"/>
                <c:pt idx="0">
                  <c:v>B.G.</c:v>
                </c:pt>
              </c:strCache>
            </c:strRef>
          </c:tx>
          <c:spPr>
            <a:ln w="158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Mn!$A$2:$A$282</c:f>
              <c:numCache>
                <c:formatCode>General</c:formatCode>
                <c:ptCount val="281"/>
                <c:pt idx="0">
                  <c:v>660.48</c:v>
                </c:pt>
                <c:pt idx="1">
                  <c:v>660.38</c:v>
                </c:pt>
                <c:pt idx="2">
                  <c:v>660.28</c:v>
                </c:pt>
                <c:pt idx="3">
                  <c:v>660.18</c:v>
                </c:pt>
                <c:pt idx="4">
                  <c:v>660.08</c:v>
                </c:pt>
                <c:pt idx="5">
                  <c:v>659.98</c:v>
                </c:pt>
                <c:pt idx="6">
                  <c:v>659.88</c:v>
                </c:pt>
                <c:pt idx="7">
                  <c:v>659.78</c:v>
                </c:pt>
                <c:pt idx="8">
                  <c:v>659.68</c:v>
                </c:pt>
                <c:pt idx="9">
                  <c:v>659.58</c:v>
                </c:pt>
                <c:pt idx="10">
                  <c:v>659.48</c:v>
                </c:pt>
                <c:pt idx="11">
                  <c:v>659.38</c:v>
                </c:pt>
                <c:pt idx="12">
                  <c:v>659.28</c:v>
                </c:pt>
                <c:pt idx="13">
                  <c:v>659.18</c:v>
                </c:pt>
                <c:pt idx="14">
                  <c:v>659.08</c:v>
                </c:pt>
                <c:pt idx="15">
                  <c:v>658.98</c:v>
                </c:pt>
                <c:pt idx="16">
                  <c:v>658.88</c:v>
                </c:pt>
                <c:pt idx="17">
                  <c:v>658.78</c:v>
                </c:pt>
                <c:pt idx="18">
                  <c:v>658.68</c:v>
                </c:pt>
                <c:pt idx="19">
                  <c:v>658.58</c:v>
                </c:pt>
                <c:pt idx="20">
                  <c:v>658.48</c:v>
                </c:pt>
                <c:pt idx="21">
                  <c:v>658.38</c:v>
                </c:pt>
                <c:pt idx="22">
                  <c:v>658.28</c:v>
                </c:pt>
                <c:pt idx="23">
                  <c:v>658.18</c:v>
                </c:pt>
                <c:pt idx="24">
                  <c:v>658.08</c:v>
                </c:pt>
                <c:pt idx="25">
                  <c:v>657.98</c:v>
                </c:pt>
                <c:pt idx="26">
                  <c:v>657.88</c:v>
                </c:pt>
                <c:pt idx="27">
                  <c:v>657.78</c:v>
                </c:pt>
                <c:pt idx="28">
                  <c:v>657.68</c:v>
                </c:pt>
                <c:pt idx="29">
                  <c:v>657.58</c:v>
                </c:pt>
                <c:pt idx="30">
                  <c:v>657.48</c:v>
                </c:pt>
                <c:pt idx="31">
                  <c:v>657.38</c:v>
                </c:pt>
                <c:pt idx="32">
                  <c:v>657.28</c:v>
                </c:pt>
                <c:pt idx="33">
                  <c:v>657.18</c:v>
                </c:pt>
                <c:pt idx="34">
                  <c:v>657.08</c:v>
                </c:pt>
                <c:pt idx="35">
                  <c:v>656.98</c:v>
                </c:pt>
                <c:pt idx="36">
                  <c:v>656.88</c:v>
                </c:pt>
                <c:pt idx="37">
                  <c:v>656.78</c:v>
                </c:pt>
                <c:pt idx="38">
                  <c:v>656.68</c:v>
                </c:pt>
                <c:pt idx="39">
                  <c:v>656.58</c:v>
                </c:pt>
                <c:pt idx="40">
                  <c:v>656.48</c:v>
                </c:pt>
                <c:pt idx="41">
                  <c:v>656.38</c:v>
                </c:pt>
                <c:pt idx="42">
                  <c:v>656.28</c:v>
                </c:pt>
                <c:pt idx="43">
                  <c:v>656.18</c:v>
                </c:pt>
                <c:pt idx="44">
                  <c:v>656.08</c:v>
                </c:pt>
                <c:pt idx="45">
                  <c:v>655.98</c:v>
                </c:pt>
                <c:pt idx="46">
                  <c:v>655.88</c:v>
                </c:pt>
                <c:pt idx="47">
                  <c:v>655.78</c:v>
                </c:pt>
                <c:pt idx="48">
                  <c:v>655.68</c:v>
                </c:pt>
                <c:pt idx="49">
                  <c:v>655.58</c:v>
                </c:pt>
                <c:pt idx="50">
                  <c:v>655.48</c:v>
                </c:pt>
                <c:pt idx="51">
                  <c:v>655.38</c:v>
                </c:pt>
                <c:pt idx="52">
                  <c:v>655.28</c:v>
                </c:pt>
                <c:pt idx="53">
                  <c:v>655.18</c:v>
                </c:pt>
                <c:pt idx="54">
                  <c:v>655.08</c:v>
                </c:pt>
                <c:pt idx="55">
                  <c:v>654.98</c:v>
                </c:pt>
                <c:pt idx="56">
                  <c:v>654.88</c:v>
                </c:pt>
                <c:pt idx="57">
                  <c:v>654.78</c:v>
                </c:pt>
                <c:pt idx="58">
                  <c:v>654.68</c:v>
                </c:pt>
                <c:pt idx="59">
                  <c:v>654.58</c:v>
                </c:pt>
                <c:pt idx="60">
                  <c:v>654.48</c:v>
                </c:pt>
                <c:pt idx="61">
                  <c:v>654.38</c:v>
                </c:pt>
                <c:pt idx="62">
                  <c:v>654.28</c:v>
                </c:pt>
                <c:pt idx="63">
                  <c:v>654.18</c:v>
                </c:pt>
                <c:pt idx="64">
                  <c:v>654.08</c:v>
                </c:pt>
                <c:pt idx="65">
                  <c:v>653.98</c:v>
                </c:pt>
                <c:pt idx="66">
                  <c:v>653.88</c:v>
                </c:pt>
                <c:pt idx="67">
                  <c:v>653.78</c:v>
                </c:pt>
                <c:pt idx="68">
                  <c:v>653.68</c:v>
                </c:pt>
                <c:pt idx="69">
                  <c:v>653.58</c:v>
                </c:pt>
                <c:pt idx="70">
                  <c:v>653.48</c:v>
                </c:pt>
                <c:pt idx="71">
                  <c:v>653.38</c:v>
                </c:pt>
                <c:pt idx="72">
                  <c:v>653.28</c:v>
                </c:pt>
                <c:pt idx="73">
                  <c:v>653.18</c:v>
                </c:pt>
                <c:pt idx="74">
                  <c:v>653.08</c:v>
                </c:pt>
                <c:pt idx="75">
                  <c:v>652.98</c:v>
                </c:pt>
                <c:pt idx="76">
                  <c:v>652.88</c:v>
                </c:pt>
                <c:pt idx="77">
                  <c:v>652.78</c:v>
                </c:pt>
                <c:pt idx="78">
                  <c:v>652.68</c:v>
                </c:pt>
                <c:pt idx="79">
                  <c:v>652.58</c:v>
                </c:pt>
                <c:pt idx="80">
                  <c:v>652.48</c:v>
                </c:pt>
                <c:pt idx="81">
                  <c:v>652.38</c:v>
                </c:pt>
                <c:pt idx="82">
                  <c:v>652.28</c:v>
                </c:pt>
                <c:pt idx="83">
                  <c:v>652.18</c:v>
                </c:pt>
                <c:pt idx="84">
                  <c:v>652.08</c:v>
                </c:pt>
                <c:pt idx="85">
                  <c:v>651.98</c:v>
                </c:pt>
                <c:pt idx="86">
                  <c:v>651.88</c:v>
                </c:pt>
                <c:pt idx="87">
                  <c:v>651.78</c:v>
                </c:pt>
                <c:pt idx="88">
                  <c:v>651.68</c:v>
                </c:pt>
                <c:pt idx="89">
                  <c:v>651.58</c:v>
                </c:pt>
                <c:pt idx="90">
                  <c:v>651.48</c:v>
                </c:pt>
                <c:pt idx="91">
                  <c:v>651.38</c:v>
                </c:pt>
                <c:pt idx="92">
                  <c:v>651.28</c:v>
                </c:pt>
                <c:pt idx="93">
                  <c:v>651.18</c:v>
                </c:pt>
                <c:pt idx="94">
                  <c:v>651.08</c:v>
                </c:pt>
                <c:pt idx="95">
                  <c:v>650.98</c:v>
                </c:pt>
                <c:pt idx="96">
                  <c:v>650.88</c:v>
                </c:pt>
                <c:pt idx="97">
                  <c:v>650.78</c:v>
                </c:pt>
                <c:pt idx="98">
                  <c:v>650.68</c:v>
                </c:pt>
                <c:pt idx="99">
                  <c:v>650.58</c:v>
                </c:pt>
                <c:pt idx="100">
                  <c:v>650.48</c:v>
                </c:pt>
                <c:pt idx="101">
                  <c:v>650.38</c:v>
                </c:pt>
                <c:pt idx="102">
                  <c:v>650.28</c:v>
                </c:pt>
                <c:pt idx="103">
                  <c:v>650.18</c:v>
                </c:pt>
                <c:pt idx="104">
                  <c:v>650.08</c:v>
                </c:pt>
                <c:pt idx="105">
                  <c:v>649.98</c:v>
                </c:pt>
                <c:pt idx="106">
                  <c:v>649.88</c:v>
                </c:pt>
                <c:pt idx="107">
                  <c:v>649.78</c:v>
                </c:pt>
                <c:pt idx="108">
                  <c:v>649.68</c:v>
                </c:pt>
                <c:pt idx="109">
                  <c:v>649.58</c:v>
                </c:pt>
                <c:pt idx="110">
                  <c:v>649.48</c:v>
                </c:pt>
                <c:pt idx="111">
                  <c:v>649.38</c:v>
                </c:pt>
                <c:pt idx="112">
                  <c:v>649.28</c:v>
                </c:pt>
                <c:pt idx="113">
                  <c:v>649.18</c:v>
                </c:pt>
                <c:pt idx="114">
                  <c:v>649.08</c:v>
                </c:pt>
                <c:pt idx="115">
                  <c:v>648.98</c:v>
                </c:pt>
                <c:pt idx="116">
                  <c:v>648.88</c:v>
                </c:pt>
                <c:pt idx="117">
                  <c:v>648.78</c:v>
                </c:pt>
                <c:pt idx="118">
                  <c:v>648.68</c:v>
                </c:pt>
                <c:pt idx="119">
                  <c:v>648.58</c:v>
                </c:pt>
                <c:pt idx="120">
                  <c:v>648.48</c:v>
                </c:pt>
                <c:pt idx="121">
                  <c:v>648.38</c:v>
                </c:pt>
                <c:pt idx="122">
                  <c:v>648.28</c:v>
                </c:pt>
                <c:pt idx="123">
                  <c:v>648.18</c:v>
                </c:pt>
                <c:pt idx="124">
                  <c:v>648.08</c:v>
                </c:pt>
                <c:pt idx="125">
                  <c:v>647.98</c:v>
                </c:pt>
                <c:pt idx="126">
                  <c:v>647.88</c:v>
                </c:pt>
                <c:pt idx="127">
                  <c:v>647.78</c:v>
                </c:pt>
                <c:pt idx="128">
                  <c:v>647.68</c:v>
                </c:pt>
                <c:pt idx="129">
                  <c:v>647.58</c:v>
                </c:pt>
                <c:pt idx="130">
                  <c:v>647.48</c:v>
                </c:pt>
                <c:pt idx="131">
                  <c:v>647.38</c:v>
                </c:pt>
                <c:pt idx="132">
                  <c:v>647.28</c:v>
                </c:pt>
                <c:pt idx="133">
                  <c:v>647.18</c:v>
                </c:pt>
                <c:pt idx="134">
                  <c:v>647.08</c:v>
                </c:pt>
                <c:pt idx="135">
                  <c:v>646.98</c:v>
                </c:pt>
                <c:pt idx="136">
                  <c:v>646.88</c:v>
                </c:pt>
                <c:pt idx="137">
                  <c:v>646.78</c:v>
                </c:pt>
                <c:pt idx="138">
                  <c:v>646.68</c:v>
                </c:pt>
                <c:pt idx="139">
                  <c:v>646.58</c:v>
                </c:pt>
                <c:pt idx="140">
                  <c:v>646.48</c:v>
                </c:pt>
                <c:pt idx="141">
                  <c:v>646.38</c:v>
                </c:pt>
                <c:pt idx="142">
                  <c:v>646.28</c:v>
                </c:pt>
                <c:pt idx="143">
                  <c:v>646.18</c:v>
                </c:pt>
                <c:pt idx="144">
                  <c:v>646.08</c:v>
                </c:pt>
                <c:pt idx="145">
                  <c:v>645.98</c:v>
                </c:pt>
                <c:pt idx="146">
                  <c:v>645.88</c:v>
                </c:pt>
                <c:pt idx="147">
                  <c:v>645.78</c:v>
                </c:pt>
                <c:pt idx="148">
                  <c:v>645.68</c:v>
                </c:pt>
                <c:pt idx="149">
                  <c:v>645.58</c:v>
                </c:pt>
                <c:pt idx="150">
                  <c:v>645.48</c:v>
                </c:pt>
                <c:pt idx="151">
                  <c:v>645.38</c:v>
                </c:pt>
                <c:pt idx="152">
                  <c:v>645.28</c:v>
                </c:pt>
                <c:pt idx="153">
                  <c:v>645.18</c:v>
                </c:pt>
                <c:pt idx="154">
                  <c:v>645.08</c:v>
                </c:pt>
                <c:pt idx="155">
                  <c:v>644.98</c:v>
                </c:pt>
                <c:pt idx="156">
                  <c:v>644.88</c:v>
                </c:pt>
                <c:pt idx="157">
                  <c:v>644.78</c:v>
                </c:pt>
                <c:pt idx="158">
                  <c:v>644.68</c:v>
                </c:pt>
                <c:pt idx="159">
                  <c:v>644.58</c:v>
                </c:pt>
                <c:pt idx="160">
                  <c:v>644.48</c:v>
                </c:pt>
                <c:pt idx="161">
                  <c:v>644.38</c:v>
                </c:pt>
                <c:pt idx="162">
                  <c:v>644.28</c:v>
                </c:pt>
                <c:pt idx="163">
                  <c:v>644.18</c:v>
                </c:pt>
                <c:pt idx="164">
                  <c:v>644.08</c:v>
                </c:pt>
                <c:pt idx="165">
                  <c:v>643.98</c:v>
                </c:pt>
                <c:pt idx="166">
                  <c:v>643.88</c:v>
                </c:pt>
                <c:pt idx="167">
                  <c:v>643.78</c:v>
                </c:pt>
                <c:pt idx="168">
                  <c:v>643.68</c:v>
                </c:pt>
                <c:pt idx="169">
                  <c:v>643.58</c:v>
                </c:pt>
                <c:pt idx="170">
                  <c:v>643.48</c:v>
                </c:pt>
                <c:pt idx="171">
                  <c:v>643.38</c:v>
                </c:pt>
                <c:pt idx="172">
                  <c:v>643.28</c:v>
                </c:pt>
                <c:pt idx="173">
                  <c:v>643.18</c:v>
                </c:pt>
                <c:pt idx="174">
                  <c:v>643.08</c:v>
                </c:pt>
                <c:pt idx="175">
                  <c:v>642.98</c:v>
                </c:pt>
                <c:pt idx="176">
                  <c:v>642.88</c:v>
                </c:pt>
                <c:pt idx="177">
                  <c:v>642.78</c:v>
                </c:pt>
                <c:pt idx="178">
                  <c:v>642.68</c:v>
                </c:pt>
                <c:pt idx="179">
                  <c:v>642.58</c:v>
                </c:pt>
                <c:pt idx="180">
                  <c:v>642.48</c:v>
                </c:pt>
                <c:pt idx="181">
                  <c:v>642.38</c:v>
                </c:pt>
                <c:pt idx="182">
                  <c:v>642.28</c:v>
                </c:pt>
                <c:pt idx="183">
                  <c:v>642.18</c:v>
                </c:pt>
                <c:pt idx="184">
                  <c:v>642.08</c:v>
                </c:pt>
                <c:pt idx="185">
                  <c:v>641.98</c:v>
                </c:pt>
                <c:pt idx="186">
                  <c:v>641.88</c:v>
                </c:pt>
                <c:pt idx="187">
                  <c:v>641.78</c:v>
                </c:pt>
                <c:pt idx="188">
                  <c:v>641.68</c:v>
                </c:pt>
                <c:pt idx="189">
                  <c:v>641.58</c:v>
                </c:pt>
                <c:pt idx="190">
                  <c:v>641.48</c:v>
                </c:pt>
                <c:pt idx="191">
                  <c:v>641.38</c:v>
                </c:pt>
                <c:pt idx="192">
                  <c:v>641.28</c:v>
                </c:pt>
                <c:pt idx="193">
                  <c:v>641.18</c:v>
                </c:pt>
                <c:pt idx="194">
                  <c:v>641.08</c:v>
                </c:pt>
                <c:pt idx="195">
                  <c:v>640.98</c:v>
                </c:pt>
                <c:pt idx="196">
                  <c:v>640.88</c:v>
                </c:pt>
                <c:pt idx="197">
                  <c:v>640.78</c:v>
                </c:pt>
                <c:pt idx="198">
                  <c:v>640.68</c:v>
                </c:pt>
                <c:pt idx="199">
                  <c:v>640.58</c:v>
                </c:pt>
                <c:pt idx="200">
                  <c:v>640.48</c:v>
                </c:pt>
                <c:pt idx="201">
                  <c:v>640.38</c:v>
                </c:pt>
                <c:pt idx="202">
                  <c:v>640.28</c:v>
                </c:pt>
                <c:pt idx="203">
                  <c:v>640.18</c:v>
                </c:pt>
                <c:pt idx="204">
                  <c:v>640.08</c:v>
                </c:pt>
                <c:pt idx="205">
                  <c:v>639.98</c:v>
                </c:pt>
                <c:pt idx="206">
                  <c:v>639.88</c:v>
                </c:pt>
                <c:pt idx="207">
                  <c:v>639.78</c:v>
                </c:pt>
                <c:pt idx="208">
                  <c:v>639.68</c:v>
                </c:pt>
                <c:pt idx="209">
                  <c:v>639.58</c:v>
                </c:pt>
                <c:pt idx="210">
                  <c:v>639.48</c:v>
                </c:pt>
                <c:pt idx="211">
                  <c:v>639.38</c:v>
                </c:pt>
                <c:pt idx="212">
                  <c:v>639.28</c:v>
                </c:pt>
                <c:pt idx="213">
                  <c:v>639.18</c:v>
                </c:pt>
                <c:pt idx="214">
                  <c:v>639.08</c:v>
                </c:pt>
                <c:pt idx="215">
                  <c:v>638.98</c:v>
                </c:pt>
                <c:pt idx="216">
                  <c:v>638.88</c:v>
                </c:pt>
                <c:pt idx="217">
                  <c:v>638.78</c:v>
                </c:pt>
                <c:pt idx="218">
                  <c:v>638.68</c:v>
                </c:pt>
                <c:pt idx="219">
                  <c:v>638.58</c:v>
                </c:pt>
                <c:pt idx="220">
                  <c:v>638.48</c:v>
                </c:pt>
                <c:pt idx="221">
                  <c:v>638.38</c:v>
                </c:pt>
                <c:pt idx="222">
                  <c:v>638.28</c:v>
                </c:pt>
                <c:pt idx="223">
                  <c:v>638.18</c:v>
                </c:pt>
                <c:pt idx="224">
                  <c:v>638.08</c:v>
                </c:pt>
                <c:pt idx="225">
                  <c:v>637.98</c:v>
                </c:pt>
                <c:pt idx="226">
                  <c:v>637.88</c:v>
                </c:pt>
                <c:pt idx="227">
                  <c:v>637.78</c:v>
                </c:pt>
                <c:pt idx="228">
                  <c:v>637.68</c:v>
                </c:pt>
                <c:pt idx="229">
                  <c:v>637.58</c:v>
                </c:pt>
                <c:pt idx="230">
                  <c:v>637.48</c:v>
                </c:pt>
                <c:pt idx="231">
                  <c:v>637.38</c:v>
                </c:pt>
                <c:pt idx="232">
                  <c:v>637.28</c:v>
                </c:pt>
                <c:pt idx="233">
                  <c:v>637.18</c:v>
                </c:pt>
                <c:pt idx="234">
                  <c:v>637.08</c:v>
                </c:pt>
                <c:pt idx="235">
                  <c:v>636.98</c:v>
                </c:pt>
                <c:pt idx="236">
                  <c:v>636.88</c:v>
                </c:pt>
                <c:pt idx="237">
                  <c:v>636.78</c:v>
                </c:pt>
                <c:pt idx="238">
                  <c:v>636.68</c:v>
                </c:pt>
                <c:pt idx="239">
                  <c:v>636.58</c:v>
                </c:pt>
                <c:pt idx="240">
                  <c:v>636.48</c:v>
                </c:pt>
                <c:pt idx="241">
                  <c:v>636.38</c:v>
                </c:pt>
                <c:pt idx="242">
                  <c:v>636.28</c:v>
                </c:pt>
                <c:pt idx="243">
                  <c:v>636.18</c:v>
                </c:pt>
                <c:pt idx="244">
                  <c:v>636.08</c:v>
                </c:pt>
                <c:pt idx="245">
                  <c:v>635.98</c:v>
                </c:pt>
                <c:pt idx="246">
                  <c:v>635.88</c:v>
                </c:pt>
                <c:pt idx="247">
                  <c:v>635.78</c:v>
                </c:pt>
                <c:pt idx="248">
                  <c:v>635.68</c:v>
                </c:pt>
                <c:pt idx="249">
                  <c:v>635.58</c:v>
                </c:pt>
                <c:pt idx="250">
                  <c:v>635.48</c:v>
                </c:pt>
                <c:pt idx="251">
                  <c:v>635.38</c:v>
                </c:pt>
                <c:pt idx="252">
                  <c:v>635.28</c:v>
                </c:pt>
                <c:pt idx="253">
                  <c:v>635.18</c:v>
                </c:pt>
                <c:pt idx="254">
                  <c:v>635.08</c:v>
                </c:pt>
                <c:pt idx="255">
                  <c:v>634.98</c:v>
                </c:pt>
                <c:pt idx="256">
                  <c:v>634.88</c:v>
                </c:pt>
                <c:pt idx="257">
                  <c:v>634.78</c:v>
                </c:pt>
                <c:pt idx="258">
                  <c:v>634.68</c:v>
                </c:pt>
                <c:pt idx="259">
                  <c:v>634.58</c:v>
                </c:pt>
                <c:pt idx="260">
                  <c:v>634.48</c:v>
                </c:pt>
                <c:pt idx="261">
                  <c:v>634.38</c:v>
                </c:pt>
                <c:pt idx="262">
                  <c:v>634.28</c:v>
                </c:pt>
                <c:pt idx="263">
                  <c:v>634.18</c:v>
                </c:pt>
                <c:pt idx="264">
                  <c:v>634.08</c:v>
                </c:pt>
                <c:pt idx="265">
                  <c:v>633.98</c:v>
                </c:pt>
                <c:pt idx="266">
                  <c:v>633.88</c:v>
                </c:pt>
                <c:pt idx="267">
                  <c:v>633.78</c:v>
                </c:pt>
                <c:pt idx="268">
                  <c:v>633.68</c:v>
                </c:pt>
                <c:pt idx="269">
                  <c:v>633.58</c:v>
                </c:pt>
                <c:pt idx="270">
                  <c:v>633.48</c:v>
                </c:pt>
                <c:pt idx="271">
                  <c:v>633.38</c:v>
                </c:pt>
                <c:pt idx="272">
                  <c:v>633.28</c:v>
                </c:pt>
                <c:pt idx="273">
                  <c:v>633.18</c:v>
                </c:pt>
                <c:pt idx="274">
                  <c:v>633.08</c:v>
                </c:pt>
                <c:pt idx="275">
                  <c:v>632.98</c:v>
                </c:pt>
                <c:pt idx="276">
                  <c:v>632.88</c:v>
                </c:pt>
                <c:pt idx="277">
                  <c:v>632.78</c:v>
                </c:pt>
                <c:pt idx="278">
                  <c:v>632.68</c:v>
                </c:pt>
                <c:pt idx="279">
                  <c:v>632.58</c:v>
                </c:pt>
                <c:pt idx="280">
                  <c:v>632.48</c:v>
                </c:pt>
              </c:numCache>
            </c:numRef>
          </c:cat>
          <c:val>
            <c:numRef>
              <c:f>Mn!$K$2:$K$282</c:f>
              <c:numCache>
                <c:formatCode>General</c:formatCode>
                <c:ptCount val="281"/>
                <c:pt idx="0">
                  <c:v>22899.6</c:v>
                </c:pt>
                <c:pt idx="1">
                  <c:v>22856.3</c:v>
                </c:pt>
                <c:pt idx="2">
                  <c:v>22770.1</c:v>
                </c:pt>
                <c:pt idx="3">
                  <c:v>22726</c:v>
                </c:pt>
                <c:pt idx="4">
                  <c:v>22725.7</c:v>
                </c:pt>
                <c:pt idx="5">
                  <c:v>22724.7</c:v>
                </c:pt>
                <c:pt idx="6">
                  <c:v>22724.1</c:v>
                </c:pt>
                <c:pt idx="7">
                  <c:v>22723</c:v>
                </c:pt>
                <c:pt idx="8">
                  <c:v>22721.3</c:v>
                </c:pt>
                <c:pt idx="9">
                  <c:v>22719.5</c:v>
                </c:pt>
                <c:pt idx="10">
                  <c:v>22718</c:v>
                </c:pt>
                <c:pt idx="11">
                  <c:v>22716.1</c:v>
                </c:pt>
                <c:pt idx="12">
                  <c:v>22714.3</c:v>
                </c:pt>
                <c:pt idx="13">
                  <c:v>22712.7</c:v>
                </c:pt>
                <c:pt idx="14">
                  <c:v>22711</c:v>
                </c:pt>
                <c:pt idx="15">
                  <c:v>22709.7</c:v>
                </c:pt>
                <c:pt idx="16">
                  <c:v>22708.6</c:v>
                </c:pt>
                <c:pt idx="17">
                  <c:v>22706.5</c:v>
                </c:pt>
                <c:pt idx="18">
                  <c:v>22703.2</c:v>
                </c:pt>
                <c:pt idx="19">
                  <c:v>22700</c:v>
                </c:pt>
                <c:pt idx="20">
                  <c:v>22696.7</c:v>
                </c:pt>
                <c:pt idx="21">
                  <c:v>22692.7</c:v>
                </c:pt>
                <c:pt idx="22">
                  <c:v>22689</c:v>
                </c:pt>
                <c:pt idx="23">
                  <c:v>22685.7</c:v>
                </c:pt>
                <c:pt idx="24">
                  <c:v>22681.7</c:v>
                </c:pt>
                <c:pt idx="25">
                  <c:v>22677.1</c:v>
                </c:pt>
                <c:pt idx="26">
                  <c:v>22672.1</c:v>
                </c:pt>
                <c:pt idx="27">
                  <c:v>22666.2</c:v>
                </c:pt>
                <c:pt idx="28">
                  <c:v>22660</c:v>
                </c:pt>
                <c:pt idx="29">
                  <c:v>22653.9</c:v>
                </c:pt>
                <c:pt idx="30">
                  <c:v>22648.2</c:v>
                </c:pt>
                <c:pt idx="31">
                  <c:v>22643.2</c:v>
                </c:pt>
                <c:pt idx="32">
                  <c:v>22639.1</c:v>
                </c:pt>
                <c:pt idx="33">
                  <c:v>22635.4</c:v>
                </c:pt>
                <c:pt idx="34">
                  <c:v>22631.2</c:v>
                </c:pt>
                <c:pt idx="35">
                  <c:v>22627.2</c:v>
                </c:pt>
                <c:pt idx="36">
                  <c:v>22623.2</c:v>
                </c:pt>
                <c:pt idx="37">
                  <c:v>22619</c:v>
                </c:pt>
                <c:pt idx="38">
                  <c:v>22614.2</c:v>
                </c:pt>
                <c:pt idx="39">
                  <c:v>22609.7</c:v>
                </c:pt>
                <c:pt idx="40">
                  <c:v>22604.1</c:v>
                </c:pt>
                <c:pt idx="41">
                  <c:v>22597.5</c:v>
                </c:pt>
                <c:pt idx="42">
                  <c:v>22590.7</c:v>
                </c:pt>
                <c:pt idx="43">
                  <c:v>22584.4</c:v>
                </c:pt>
                <c:pt idx="44">
                  <c:v>22576.9</c:v>
                </c:pt>
                <c:pt idx="45">
                  <c:v>22569.6</c:v>
                </c:pt>
                <c:pt idx="46">
                  <c:v>22562.3</c:v>
                </c:pt>
                <c:pt idx="47">
                  <c:v>22554.7</c:v>
                </c:pt>
                <c:pt idx="48">
                  <c:v>22546.3</c:v>
                </c:pt>
                <c:pt idx="49">
                  <c:v>22537.5</c:v>
                </c:pt>
                <c:pt idx="50">
                  <c:v>22527.9</c:v>
                </c:pt>
                <c:pt idx="51">
                  <c:v>22517.1</c:v>
                </c:pt>
                <c:pt idx="52">
                  <c:v>22505.7</c:v>
                </c:pt>
                <c:pt idx="53">
                  <c:v>22493.8</c:v>
                </c:pt>
                <c:pt idx="54">
                  <c:v>22481.1</c:v>
                </c:pt>
                <c:pt idx="55">
                  <c:v>22467.9</c:v>
                </c:pt>
                <c:pt idx="56">
                  <c:v>22453.4</c:v>
                </c:pt>
                <c:pt idx="57">
                  <c:v>22436.9</c:v>
                </c:pt>
                <c:pt idx="58">
                  <c:v>22419.8</c:v>
                </c:pt>
                <c:pt idx="59">
                  <c:v>22401.7</c:v>
                </c:pt>
                <c:pt idx="60">
                  <c:v>22382.6</c:v>
                </c:pt>
                <c:pt idx="61">
                  <c:v>22363.1</c:v>
                </c:pt>
                <c:pt idx="62">
                  <c:v>22343.7</c:v>
                </c:pt>
                <c:pt idx="63">
                  <c:v>22323.4</c:v>
                </c:pt>
                <c:pt idx="64">
                  <c:v>22303.4</c:v>
                </c:pt>
                <c:pt idx="65">
                  <c:v>22283</c:v>
                </c:pt>
                <c:pt idx="66">
                  <c:v>22262.7</c:v>
                </c:pt>
                <c:pt idx="67">
                  <c:v>22242.2</c:v>
                </c:pt>
                <c:pt idx="68">
                  <c:v>22221.8</c:v>
                </c:pt>
                <c:pt idx="69">
                  <c:v>22202</c:v>
                </c:pt>
                <c:pt idx="70">
                  <c:v>22182.3</c:v>
                </c:pt>
                <c:pt idx="71">
                  <c:v>22162.8</c:v>
                </c:pt>
                <c:pt idx="72">
                  <c:v>22143.9</c:v>
                </c:pt>
                <c:pt idx="73">
                  <c:v>22125.3</c:v>
                </c:pt>
                <c:pt idx="74">
                  <c:v>22107.5</c:v>
                </c:pt>
                <c:pt idx="75">
                  <c:v>22091.6</c:v>
                </c:pt>
                <c:pt idx="76">
                  <c:v>22077.5</c:v>
                </c:pt>
                <c:pt idx="77">
                  <c:v>22064.4</c:v>
                </c:pt>
                <c:pt idx="78">
                  <c:v>22052.2</c:v>
                </c:pt>
                <c:pt idx="79">
                  <c:v>22039.6</c:v>
                </c:pt>
                <c:pt idx="80">
                  <c:v>22026.7</c:v>
                </c:pt>
                <c:pt idx="81">
                  <c:v>22013.9</c:v>
                </c:pt>
                <c:pt idx="82">
                  <c:v>22002.2</c:v>
                </c:pt>
                <c:pt idx="83">
                  <c:v>21991.9</c:v>
                </c:pt>
                <c:pt idx="84">
                  <c:v>21983</c:v>
                </c:pt>
                <c:pt idx="85">
                  <c:v>21975.2</c:v>
                </c:pt>
                <c:pt idx="86">
                  <c:v>21968.3</c:v>
                </c:pt>
                <c:pt idx="87">
                  <c:v>21961.9</c:v>
                </c:pt>
                <c:pt idx="88">
                  <c:v>21955.2</c:v>
                </c:pt>
                <c:pt idx="89">
                  <c:v>21948.7</c:v>
                </c:pt>
                <c:pt idx="90">
                  <c:v>21942.6</c:v>
                </c:pt>
                <c:pt idx="91">
                  <c:v>21936.8</c:v>
                </c:pt>
                <c:pt idx="92">
                  <c:v>21931.4</c:v>
                </c:pt>
                <c:pt idx="93">
                  <c:v>21926.8</c:v>
                </c:pt>
                <c:pt idx="94">
                  <c:v>21923.2</c:v>
                </c:pt>
                <c:pt idx="95">
                  <c:v>21920.3</c:v>
                </c:pt>
                <c:pt idx="96">
                  <c:v>21917.8</c:v>
                </c:pt>
                <c:pt idx="97">
                  <c:v>21915.7</c:v>
                </c:pt>
                <c:pt idx="98">
                  <c:v>21914.2</c:v>
                </c:pt>
                <c:pt idx="99">
                  <c:v>21912.2</c:v>
                </c:pt>
                <c:pt idx="100">
                  <c:v>21910</c:v>
                </c:pt>
                <c:pt idx="101">
                  <c:v>21907.7</c:v>
                </c:pt>
                <c:pt idx="102">
                  <c:v>21906.4</c:v>
                </c:pt>
                <c:pt idx="103">
                  <c:v>21905.4</c:v>
                </c:pt>
                <c:pt idx="104">
                  <c:v>21904.5</c:v>
                </c:pt>
                <c:pt idx="105">
                  <c:v>21904.2</c:v>
                </c:pt>
                <c:pt idx="106">
                  <c:v>21904</c:v>
                </c:pt>
                <c:pt idx="107">
                  <c:v>21902.6</c:v>
                </c:pt>
                <c:pt idx="108">
                  <c:v>21900.9</c:v>
                </c:pt>
                <c:pt idx="109">
                  <c:v>21899.3</c:v>
                </c:pt>
                <c:pt idx="110">
                  <c:v>21897.8</c:v>
                </c:pt>
                <c:pt idx="111">
                  <c:v>21895.9</c:v>
                </c:pt>
                <c:pt idx="112">
                  <c:v>21894.8</c:v>
                </c:pt>
                <c:pt idx="113">
                  <c:v>21894</c:v>
                </c:pt>
                <c:pt idx="114">
                  <c:v>21893.1</c:v>
                </c:pt>
                <c:pt idx="115">
                  <c:v>21892.3</c:v>
                </c:pt>
                <c:pt idx="116">
                  <c:v>21891.4</c:v>
                </c:pt>
                <c:pt idx="117">
                  <c:v>21889.9</c:v>
                </c:pt>
                <c:pt idx="118">
                  <c:v>21888.4</c:v>
                </c:pt>
                <c:pt idx="119">
                  <c:v>21886.9</c:v>
                </c:pt>
                <c:pt idx="120">
                  <c:v>21885</c:v>
                </c:pt>
                <c:pt idx="121">
                  <c:v>21883.1</c:v>
                </c:pt>
                <c:pt idx="122">
                  <c:v>21881.4</c:v>
                </c:pt>
                <c:pt idx="123">
                  <c:v>21879.5</c:v>
                </c:pt>
                <c:pt idx="124">
                  <c:v>21877.4</c:v>
                </c:pt>
                <c:pt idx="125">
                  <c:v>21875</c:v>
                </c:pt>
                <c:pt idx="126">
                  <c:v>21873.2</c:v>
                </c:pt>
                <c:pt idx="127">
                  <c:v>21871.1</c:v>
                </c:pt>
                <c:pt idx="128">
                  <c:v>21868.9</c:v>
                </c:pt>
                <c:pt idx="129">
                  <c:v>21867</c:v>
                </c:pt>
                <c:pt idx="130">
                  <c:v>21865.3</c:v>
                </c:pt>
                <c:pt idx="131">
                  <c:v>21863.1</c:v>
                </c:pt>
                <c:pt idx="132">
                  <c:v>21861</c:v>
                </c:pt>
                <c:pt idx="133">
                  <c:v>21858.8</c:v>
                </c:pt>
                <c:pt idx="134">
                  <c:v>21856.4</c:v>
                </c:pt>
                <c:pt idx="135">
                  <c:v>21853.6</c:v>
                </c:pt>
                <c:pt idx="136">
                  <c:v>21850.6</c:v>
                </c:pt>
                <c:pt idx="137">
                  <c:v>21847.9</c:v>
                </c:pt>
                <c:pt idx="138">
                  <c:v>21845.1</c:v>
                </c:pt>
                <c:pt idx="139">
                  <c:v>21842.5</c:v>
                </c:pt>
                <c:pt idx="140">
                  <c:v>21839.6</c:v>
                </c:pt>
                <c:pt idx="141">
                  <c:v>21837</c:v>
                </c:pt>
                <c:pt idx="142">
                  <c:v>21833.9</c:v>
                </c:pt>
                <c:pt idx="143">
                  <c:v>21830.6</c:v>
                </c:pt>
                <c:pt idx="144">
                  <c:v>21826.2</c:v>
                </c:pt>
                <c:pt idx="145">
                  <c:v>21821.7</c:v>
                </c:pt>
                <c:pt idx="146">
                  <c:v>21817.5</c:v>
                </c:pt>
                <c:pt idx="147">
                  <c:v>21812.9</c:v>
                </c:pt>
                <c:pt idx="148">
                  <c:v>21808.7</c:v>
                </c:pt>
                <c:pt idx="149">
                  <c:v>21804.7</c:v>
                </c:pt>
                <c:pt idx="150">
                  <c:v>21800.7</c:v>
                </c:pt>
                <c:pt idx="151">
                  <c:v>21796.1</c:v>
                </c:pt>
                <c:pt idx="152">
                  <c:v>21791.1</c:v>
                </c:pt>
                <c:pt idx="153">
                  <c:v>21786.1</c:v>
                </c:pt>
                <c:pt idx="154">
                  <c:v>21780.5</c:v>
                </c:pt>
                <c:pt idx="155">
                  <c:v>21774.5</c:v>
                </c:pt>
                <c:pt idx="156">
                  <c:v>21768.5</c:v>
                </c:pt>
                <c:pt idx="157">
                  <c:v>21761.7</c:v>
                </c:pt>
                <c:pt idx="158">
                  <c:v>21754.2</c:v>
                </c:pt>
                <c:pt idx="159">
                  <c:v>21746.5</c:v>
                </c:pt>
                <c:pt idx="160">
                  <c:v>21738.6</c:v>
                </c:pt>
                <c:pt idx="161">
                  <c:v>21729.6</c:v>
                </c:pt>
                <c:pt idx="162">
                  <c:v>21720.4</c:v>
                </c:pt>
                <c:pt idx="163">
                  <c:v>21709.6</c:v>
                </c:pt>
                <c:pt idx="164">
                  <c:v>21697.8</c:v>
                </c:pt>
                <c:pt idx="165">
                  <c:v>21684.7</c:v>
                </c:pt>
                <c:pt idx="166">
                  <c:v>21670.2</c:v>
                </c:pt>
                <c:pt idx="167">
                  <c:v>21654.1</c:v>
                </c:pt>
                <c:pt idx="168">
                  <c:v>21637.2</c:v>
                </c:pt>
                <c:pt idx="169">
                  <c:v>21619.1</c:v>
                </c:pt>
                <c:pt idx="170">
                  <c:v>21600.3</c:v>
                </c:pt>
                <c:pt idx="171">
                  <c:v>21581</c:v>
                </c:pt>
                <c:pt idx="172">
                  <c:v>21560.9</c:v>
                </c:pt>
                <c:pt idx="173">
                  <c:v>21540.2</c:v>
                </c:pt>
                <c:pt idx="174">
                  <c:v>21518.8</c:v>
                </c:pt>
                <c:pt idx="175">
                  <c:v>21496.5</c:v>
                </c:pt>
                <c:pt idx="176">
                  <c:v>21473.5</c:v>
                </c:pt>
                <c:pt idx="177">
                  <c:v>21449.7</c:v>
                </c:pt>
                <c:pt idx="178">
                  <c:v>21425.2</c:v>
                </c:pt>
                <c:pt idx="179">
                  <c:v>21399.4</c:v>
                </c:pt>
                <c:pt idx="180">
                  <c:v>21372.6</c:v>
                </c:pt>
                <c:pt idx="181">
                  <c:v>21344.5</c:v>
                </c:pt>
                <c:pt idx="182">
                  <c:v>21315.8</c:v>
                </c:pt>
                <c:pt idx="183">
                  <c:v>21286.7</c:v>
                </c:pt>
                <c:pt idx="184">
                  <c:v>21258.4</c:v>
                </c:pt>
                <c:pt idx="185">
                  <c:v>21230.8</c:v>
                </c:pt>
                <c:pt idx="186">
                  <c:v>21204.5</c:v>
                </c:pt>
                <c:pt idx="187">
                  <c:v>21179.7</c:v>
                </c:pt>
                <c:pt idx="188">
                  <c:v>21156.8</c:v>
                </c:pt>
                <c:pt idx="189">
                  <c:v>21134.9</c:v>
                </c:pt>
                <c:pt idx="190">
                  <c:v>21114.8</c:v>
                </c:pt>
                <c:pt idx="191">
                  <c:v>21096.4</c:v>
                </c:pt>
                <c:pt idx="192">
                  <c:v>21079.1</c:v>
                </c:pt>
                <c:pt idx="193">
                  <c:v>21062.7</c:v>
                </c:pt>
                <c:pt idx="194">
                  <c:v>21047.5</c:v>
                </c:pt>
                <c:pt idx="195">
                  <c:v>21032.9</c:v>
                </c:pt>
                <c:pt idx="196">
                  <c:v>21019</c:v>
                </c:pt>
                <c:pt idx="197">
                  <c:v>21005.5</c:v>
                </c:pt>
                <c:pt idx="198">
                  <c:v>20992.7</c:v>
                </c:pt>
                <c:pt idx="199">
                  <c:v>20981.3</c:v>
                </c:pt>
                <c:pt idx="200">
                  <c:v>20971.2</c:v>
                </c:pt>
                <c:pt idx="201">
                  <c:v>20962.1</c:v>
                </c:pt>
                <c:pt idx="202">
                  <c:v>20954.1</c:v>
                </c:pt>
                <c:pt idx="203">
                  <c:v>20947.4</c:v>
                </c:pt>
                <c:pt idx="204">
                  <c:v>20941.2</c:v>
                </c:pt>
                <c:pt idx="205">
                  <c:v>20935.4</c:v>
                </c:pt>
                <c:pt idx="206">
                  <c:v>20930.7</c:v>
                </c:pt>
                <c:pt idx="207">
                  <c:v>20926.4</c:v>
                </c:pt>
                <c:pt idx="208">
                  <c:v>20922.9</c:v>
                </c:pt>
                <c:pt idx="209">
                  <c:v>20919.6</c:v>
                </c:pt>
                <c:pt idx="210">
                  <c:v>20916.8</c:v>
                </c:pt>
                <c:pt idx="211">
                  <c:v>20913.8</c:v>
                </c:pt>
                <c:pt idx="212">
                  <c:v>20911.7</c:v>
                </c:pt>
                <c:pt idx="213">
                  <c:v>20909.9</c:v>
                </c:pt>
                <c:pt idx="214">
                  <c:v>20908.7</c:v>
                </c:pt>
                <c:pt idx="215">
                  <c:v>20907.6</c:v>
                </c:pt>
                <c:pt idx="216">
                  <c:v>20907.3</c:v>
                </c:pt>
                <c:pt idx="217">
                  <c:v>20907</c:v>
                </c:pt>
                <c:pt idx="218">
                  <c:v>20906.3</c:v>
                </c:pt>
                <c:pt idx="219">
                  <c:v>20905.5</c:v>
                </c:pt>
                <c:pt idx="220">
                  <c:v>20905.1</c:v>
                </c:pt>
                <c:pt idx="221">
                  <c:v>20904.6</c:v>
                </c:pt>
                <c:pt idx="222">
                  <c:v>20903.8</c:v>
                </c:pt>
                <c:pt idx="223">
                  <c:v>20903.2</c:v>
                </c:pt>
                <c:pt idx="224">
                  <c:v>20902.8</c:v>
                </c:pt>
                <c:pt idx="225">
                  <c:v>20902.1</c:v>
                </c:pt>
                <c:pt idx="226">
                  <c:v>20901.1</c:v>
                </c:pt>
                <c:pt idx="227">
                  <c:v>20900.5</c:v>
                </c:pt>
                <c:pt idx="228">
                  <c:v>20900.2</c:v>
                </c:pt>
                <c:pt idx="229">
                  <c:v>20899.9</c:v>
                </c:pt>
                <c:pt idx="230">
                  <c:v>20899.8</c:v>
                </c:pt>
                <c:pt idx="231">
                  <c:v>20899.7</c:v>
                </c:pt>
                <c:pt idx="232">
                  <c:v>20899.3</c:v>
                </c:pt>
                <c:pt idx="233">
                  <c:v>20898.7</c:v>
                </c:pt>
                <c:pt idx="234">
                  <c:v>20898</c:v>
                </c:pt>
                <c:pt idx="235">
                  <c:v>20897.4</c:v>
                </c:pt>
                <c:pt idx="236">
                  <c:v>20897.1</c:v>
                </c:pt>
                <c:pt idx="237">
                  <c:v>20897</c:v>
                </c:pt>
                <c:pt idx="238">
                  <c:v>20897</c:v>
                </c:pt>
                <c:pt idx="239">
                  <c:v>20896.9</c:v>
                </c:pt>
                <c:pt idx="240">
                  <c:v>20896.6</c:v>
                </c:pt>
                <c:pt idx="241">
                  <c:v>20896.2</c:v>
                </c:pt>
                <c:pt idx="242">
                  <c:v>20895.9</c:v>
                </c:pt>
                <c:pt idx="243">
                  <c:v>20895.4</c:v>
                </c:pt>
                <c:pt idx="244">
                  <c:v>20895.2</c:v>
                </c:pt>
                <c:pt idx="245">
                  <c:v>20895</c:v>
                </c:pt>
                <c:pt idx="246">
                  <c:v>20894.6</c:v>
                </c:pt>
                <c:pt idx="247">
                  <c:v>20894</c:v>
                </c:pt>
                <c:pt idx="248">
                  <c:v>20893.4</c:v>
                </c:pt>
                <c:pt idx="249">
                  <c:v>20892.8</c:v>
                </c:pt>
                <c:pt idx="250">
                  <c:v>20892</c:v>
                </c:pt>
                <c:pt idx="251">
                  <c:v>20891.5</c:v>
                </c:pt>
                <c:pt idx="252">
                  <c:v>20891.3</c:v>
                </c:pt>
                <c:pt idx="253">
                  <c:v>20891.2</c:v>
                </c:pt>
                <c:pt idx="254">
                  <c:v>20891.1</c:v>
                </c:pt>
                <c:pt idx="255">
                  <c:v>20890.9</c:v>
                </c:pt>
                <c:pt idx="256">
                  <c:v>20890.5</c:v>
                </c:pt>
                <c:pt idx="257">
                  <c:v>20890</c:v>
                </c:pt>
                <c:pt idx="258">
                  <c:v>20889.4</c:v>
                </c:pt>
                <c:pt idx="259">
                  <c:v>20888.7</c:v>
                </c:pt>
                <c:pt idx="260">
                  <c:v>20888.4</c:v>
                </c:pt>
                <c:pt idx="261">
                  <c:v>20888.2</c:v>
                </c:pt>
                <c:pt idx="262">
                  <c:v>20887.9</c:v>
                </c:pt>
                <c:pt idx="263">
                  <c:v>20887.6</c:v>
                </c:pt>
                <c:pt idx="264">
                  <c:v>20890.1</c:v>
                </c:pt>
                <c:pt idx="265">
                  <c:v>20892.5</c:v>
                </c:pt>
                <c:pt idx="266">
                  <c:v>20894.9</c:v>
                </c:pt>
                <c:pt idx="267">
                  <c:v>20897.4</c:v>
                </c:pt>
                <c:pt idx="268">
                  <c:v>20899.8</c:v>
                </c:pt>
                <c:pt idx="269">
                  <c:v>20902.2</c:v>
                </c:pt>
                <c:pt idx="270">
                  <c:v>20904.7</c:v>
                </c:pt>
                <c:pt idx="271">
                  <c:v>20907.1</c:v>
                </c:pt>
                <c:pt idx="272">
                  <c:v>20909.5</c:v>
                </c:pt>
                <c:pt idx="273">
                  <c:v>20912</c:v>
                </c:pt>
                <c:pt idx="274">
                  <c:v>20914.4</c:v>
                </c:pt>
                <c:pt idx="275">
                  <c:v>20916.9</c:v>
                </c:pt>
                <c:pt idx="276">
                  <c:v>20919.3</c:v>
                </c:pt>
                <c:pt idx="277">
                  <c:v>20921.7</c:v>
                </c:pt>
                <c:pt idx="278">
                  <c:v>20924.2</c:v>
                </c:pt>
                <c:pt idx="279">
                  <c:v>20926.6</c:v>
                </c:pt>
                <c:pt idx="280">
                  <c:v>21021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Mn!$L$1</c:f>
              <c:strCache>
                <c:ptCount val="1"/>
                <c:pt idx="0">
                  <c:v>F.C.</c:v>
                </c:pt>
              </c:strCache>
            </c:strRef>
          </c:tx>
          <c:spPr>
            <a:ln w="19050" cap="rnd">
              <a:solidFill>
                <a:srgbClr val="00CA51"/>
              </a:solidFill>
              <a:round/>
            </a:ln>
            <a:effectLst/>
          </c:spPr>
          <c:marker>
            <c:symbol val="none"/>
          </c:marker>
          <c:dPt>
            <c:idx val="165"/>
            <c:marker>
              <c:symbol val="none"/>
            </c:marker>
            <c:bubble3D val="0"/>
            <c:spPr>
              <a:ln w="19050" cap="rnd">
                <a:solidFill>
                  <a:srgbClr val="00CA51"/>
                </a:solidFill>
                <a:round/>
              </a:ln>
              <a:effectLst/>
            </c:spPr>
          </c:dPt>
          <c:dLbls>
            <c:delete val="1"/>
          </c:dLbls>
          <c:cat>
            <c:numRef>
              <c:f>Mn!$A$2:$A$282</c:f>
              <c:numCache>
                <c:formatCode>General</c:formatCode>
                <c:ptCount val="281"/>
                <c:pt idx="0">
                  <c:v>660.48</c:v>
                </c:pt>
                <c:pt idx="1">
                  <c:v>660.38</c:v>
                </c:pt>
                <c:pt idx="2">
                  <c:v>660.28</c:v>
                </c:pt>
                <c:pt idx="3">
                  <c:v>660.18</c:v>
                </c:pt>
                <c:pt idx="4">
                  <c:v>660.08</c:v>
                </c:pt>
                <c:pt idx="5">
                  <c:v>659.98</c:v>
                </c:pt>
                <c:pt idx="6">
                  <c:v>659.88</c:v>
                </c:pt>
                <c:pt idx="7">
                  <c:v>659.78</c:v>
                </c:pt>
                <c:pt idx="8">
                  <c:v>659.68</c:v>
                </c:pt>
                <c:pt idx="9">
                  <c:v>659.58</c:v>
                </c:pt>
                <c:pt idx="10">
                  <c:v>659.48</c:v>
                </c:pt>
                <c:pt idx="11">
                  <c:v>659.38</c:v>
                </c:pt>
                <c:pt idx="12">
                  <c:v>659.28</c:v>
                </c:pt>
                <c:pt idx="13">
                  <c:v>659.18</c:v>
                </c:pt>
                <c:pt idx="14">
                  <c:v>659.08</c:v>
                </c:pt>
                <c:pt idx="15">
                  <c:v>658.98</c:v>
                </c:pt>
                <c:pt idx="16">
                  <c:v>658.88</c:v>
                </c:pt>
                <c:pt idx="17">
                  <c:v>658.78</c:v>
                </c:pt>
                <c:pt idx="18">
                  <c:v>658.68</c:v>
                </c:pt>
                <c:pt idx="19">
                  <c:v>658.58</c:v>
                </c:pt>
                <c:pt idx="20">
                  <c:v>658.48</c:v>
                </c:pt>
                <c:pt idx="21">
                  <c:v>658.38</c:v>
                </c:pt>
                <c:pt idx="22">
                  <c:v>658.28</c:v>
                </c:pt>
                <c:pt idx="23">
                  <c:v>658.18</c:v>
                </c:pt>
                <c:pt idx="24">
                  <c:v>658.08</c:v>
                </c:pt>
                <c:pt idx="25">
                  <c:v>657.98</c:v>
                </c:pt>
                <c:pt idx="26">
                  <c:v>657.88</c:v>
                </c:pt>
                <c:pt idx="27">
                  <c:v>657.78</c:v>
                </c:pt>
                <c:pt idx="28">
                  <c:v>657.68</c:v>
                </c:pt>
                <c:pt idx="29">
                  <c:v>657.58</c:v>
                </c:pt>
                <c:pt idx="30">
                  <c:v>657.48</c:v>
                </c:pt>
                <c:pt idx="31">
                  <c:v>657.38</c:v>
                </c:pt>
                <c:pt idx="32">
                  <c:v>657.28</c:v>
                </c:pt>
                <c:pt idx="33">
                  <c:v>657.18</c:v>
                </c:pt>
                <c:pt idx="34">
                  <c:v>657.08</c:v>
                </c:pt>
                <c:pt idx="35">
                  <c:v>656.98</c:v>
                </c:pt>
                <c:pt idx="36">
                  <c:v>656.88</c:v>
                </c:pt>
                <c:pt idx="37">
                  <c:v>656.78</c:v>
                </c:pt>
                <c:pt idx="38">
                  <c:v>656.68</c:v>
                </c:pt>
                <c:pt idx="39">
                  <c:v>656.58</c:v>
                </c:pt>
                <c:pt idx="40">
                  <c:v>656.48</c:v>
                </c:pt>
                <c:pt idx="41">
                  <c:v>656.38</c:v>
                </c:pt>
                <c:pt idx="42">
                  <c:v>656.28</c:v>
                </c:pt>
                <c:pt idx="43">
                  <c:v>656.18</c:v>
                </c:pt>
                <c:pt idx="44">
                  <c:v>656.08</c:v>
                </c:pt>
                <c:pt idx="45">
                  <c:v>655.98</c:v>
                </c:pt>
                <c:pt idx="46">
                  <c:v>655.88</c:v>
                </c:pt>
                <c:pt idx="47">
                  <c:v>655.78</c:v>
                </c:pt>
                <c:pt idx="48">
                  <c:v>655.68</c:v>
                </c:pt>
                <c:pt idx="49">
                  <c:v>655.58</c:v>
                </c:pt>
                <c:pt idx="50">
                  <c:v>655.48</c:v>
                </c:pt>
                <c:pt idx="51">
                  <c:v>655.38</c:v>
                </c:pt>
                <c:pt idx="52">
                  <c:v>655.28</c:v>
                </c:pt>
                <c:pt idx="53">
                  <c:v>655.18</c:v>
                </c:pt>
                <c:pt idx="54">
                  <c:v>655.08</c:v>
                </c:pt>
                <c:pt idx="55">
                  <c:v>654.98</c:v>
                </c:pt>
                <c:pt idx="56">
                  <c:v>654.88</c:v>
                </c:pt>
                <c:pt idx="57">
                  <c:v>654.78</c:v>
                </c:pt>
                <c:pt idx="58">
                  <c:v>654.68</c:v>
                </c:pt>
                <c:pt idx="59">
                  <c:v>654.58</c:v>
                </c:pt>
                <c:pt idx="60">
                  <c:v>654.48</c:v>
                </c:pt>
                <c:pt idx="61">
                  <c:v>654.38</c:v>
                </c:pt>
                <c:pt idx="62">
                  <c:v>654.28</c:v>
                </c:pt>
                <c:pt idx="63">
                  <c:v>654.18</c:v>
                </c:pt>
                <c:pt idx="64">
                  <c:v>654.08</c:v>
                </c:pt>
                <c:pt idx="65">
                  <c:v>653.98</c:v>
                </c:pt>
                <c:pt idx="66">
                  <c:v>653.88</c:v>
                </c:pt>
                <c:pt idx="67">
                  <c:v>653.78</c:v>
                </c:pt>
                <c:pt idx="68">
                  <c:v>653.68</c:v>
                </c:pt>
                <c:pt idx="69">
                  <c:v>653.58</c:v>
                </c:pt>
                <c:pt idx="70">
                  <c:v>653.48</c:v>
                </c:pt>
                <c:pt idx="71">
                  <c:v>653.38</c:v>
                </c:pt>
                <c:pt idx="72">
                  <c:v>653.28</c:v>
                </c:pt>
                <c:pt idx="73">
                  <c:v>653.18</c:v>
                </c:pt>
                <c:pt idx="74">
                  <c:v>653.08</c:v>
                </c:pt>
                <c:pt idx="75">
                  <c:v>652.98</c:v>
                </c:pt>
                <c:pt idx="76">
                  <c:v>652.88</c:v>
                </c:pt>
                <c:pt idx="77">
                  <c:v>652.78</c:v>
                </c:pt>
                <c:pt idx="78">
                  <c:v>652.68</c:v>
                </c:pt>
                <c:pt idx="79">
                  <c:v>652.58</c:v>
                </c:pt>
                <c:pt idx="80">
                  <c:v>652.48</c:v>
                </c:pt>
                <c:pt idx="81">
                  <c:v>652.38</c:v>
                </c:pt>
                <c:pt idx="82">
                  <c:v>652.28</c:v>
                </c:pt>
                <c:pt idx="83">
                  <c:v>652.18</c:v>
                </c:pt>
                <c:pt idx="84">
                  <c:v>652.08</c:v>
                </c:pt>
                <c:pt idx="85">
                  <c:v>651.98</c:v>
                </c:pt>
                <c:pt idx="86">
                  <c:v>651.88</c:v>
                </c:pt>
                <c:pt idx="87">
                  <c:v>651.78</c:v>
                </c:pt>
                <c:pt idx="88">
                  <c:v>651.68</c:v>
                </c:pt>
                <c:pt idx="89">
                  <c:v>651.58</c:v>
                </c:pt>
                <c:pt idx="90">
                  <c:v>651.48</c:v>
                </c:pt>
                <c:pt idx="91">
                  <c:v>651.38</c:v>
                </c:pt>
                <c:pt idx="92">
                  <c:v>651.28</c:v>
                </c:pt>
                <c:pt idx="93">
                  <c:v>651.18</c:v>
                </c:pt>
                <c:pt idx="94">
                  <c:v>651.08</c:v>
                </c:pt>
                <c:pt idx="95">
                  <c:v>650.98</c:v>
                </c:pt>
                <c:pt idx="96">
                  <c:v>650.88</c:v>
                </c:pt>
                <c:pt idx="97">
                  <c:v>650.78</c:v>
                </c:pt>
                <c:pt idx="98">
                  <c:v>650.68</c:v>
                </c:pt>
                <c:pt idx="99">
                  <c:v>650.58</c:v>
                </c:pt>
                <c:pt idx="100">
                  <c:v>650.48</c:v>
                </c:pt>
                <c:pt idx="101">
                  <c:v>650.38</c:v>
                </c:pt>
                <c:pt idx="102">
                  <c:v>650.28</c:v>
                </c:pt>
                <c:pt idx="103">
                  <c:v>650.18</c:v>
                </c:pt>
                <c:pt idx="104">
                  <c:v>650.08</c:v>
                </c:pt>
                <c:pt idx="105">
                  <c:v>649.98</c:v>
                </c:pt>
                <c:pt idx="106">
                  <c:v>649.88</c:v>
                </c:pt>
                <c:pt idx="107">
                  <c:v>649.78</c:v>
                </c:pt>
                <c:pt idx="108">
                  <c:v>649.68</c:v>
                </c:pt>
                <c:pt idx="109">
                  <c:v>649.58</c:v>
                </c:pt>
                <c:pt idx="110">
                  <c:v>649.48</c:v>
                </c:pt>
                <c:pt idx="111">
                  <c:v>649.38</c:v>
                </c:pt>
                <c:pt idx="112">
                  <c:v>649.28</c:v>
                </c:pt>
                <c:pt idx="113">
                  <c:v>649.18</c:v>
                </c:pt>
                <c:pt idx="114">
                  <c:v>649.08</c:v>
                </c:pt>
                <c:pt idx="115">
                  <c:v>648.98</c:v>
                </c:pt>
                <c:pt idx="116">
                  <c:v>648.88</c:v>
                </c:pt>
                <c:pt idx="117">
                  <c:v>648.78</c:v>
                </c:pt>
                <c:pt idx="118">
                  <c:v>648.68</c:v>
                </c:pt>
                <c:pt idx="119">
                  <c:v>648.58</c:v>
                </c:pt>
                <c:pt idx="120">
                  <c:v>648.48</c:v>
                </c:pt>
                <c:pt idx="121">
                  <c:v>648.38</c:v>
                </c:pt>
                <c:pt idx="122">
                  <c:v>648.28</c:v>
                </c:pt>
                <c:pt idx="123">
                  <c:v>648.18</c:v>
                </c:pt>
                <c:pt idx="124">
                  <c:v>648.08</c:v>
                </c:pt>
                <c:pt idx="125">
                  <c:v>647.98</c:v>
                </c:pt>
                <c:pt idx="126">
                  <c:v>647.88</c:v>
                </c:pt>
                <c:pt idx="127">
                  <c:v>647.78</c:v>
                </c:pt>
                <c:pt idx="128">
                  <c:v>647.68</c:v>
                </c:pt>
                <c:pt idx="129">
                  <c:v>647.58</c:v>
                </c:pt>
                <c:pt idx="130">
                  <c:v>647.48</c:v>
                </c:pt>
                <c:pt idx="131">
                  <c:v>647.38</c:v>
                </c:pt>
                <c:pt idx="132">
                  <c:v>647.28</c:v>
                </c:pt>
                <c:pt idx="133">
                  <c:v>647.18</c:v>
                </c:pt>
                <c:pt idx="134">
                  <c:v>647.08</c:v>
                </c:pt>
                <c:pt idx="135">
                  <c:v>646.98</c:v>
                </c:pt>
                <c:pt idx="136">
                  <c:v>646.88</c:v>
                </c:pt>
                <c:pt idx="137">
                  <c:v>646.78</c:v>
                </c:pt>
                <c:pt idx="138">
                  <c:v>646.68</c:v>
                </c:pt>
                <c:pt idx="139">
                  <c:v>646.58</c:v>
                </c:pt>
                <c:pt idx="140">
                  <c:v>646.48</c:v>
                </c:pt>
                <c:pt idx="141">
                  <c:v>646.38</c:v>
                </c:pt>
                <c:pt idx="142">
                  <c:v>646.28</c:v>
                </c:pt>
                <c:pt idx="143">
                  <c:v>646.18</c:v>
                </c:pt>
                <c:pt idx="144">
                  <c:v>646.08</c:v>
                </c:pt>
                <c:pt idx="145">
                  <c:v>645.98</c:v>
                </c:pt>
                <c:pt idx="146">
                  <c:v>645.88</c:v>
                </c:pt>
                <c:pt idx="147">
                  <c:v>645.78</c:v>
                </c:pt>
                <c:pt idx="148">
                  <c:v>645.68</c:v>
                </c:pt>
                <c:pt idx="149">
                  <c:v>645.58</c:v>
                </c:pt>
                <c:pt idx="150">
                  <c:v>645.48</c:v>
                </c:pt>
                <c:pt idx="151">
                  <c:v>645.38</c:v>
                </c:pt>
                <c:pt idx="152">
                  <c:v>645.28</c:v>
                </c:pt>
                <c:pt idx="153">
                  <c:v>645.18</c:v>
                </c:pt>
                <c:pt idx="154">
                  <c:v>645.08</c:v>
                </c:pt>
                <c:pt idx="155">
                  <c:v>644.98</c:v>
                </c:pt>
                <c:pt idx="156">
                  <c:v>644.88</c:v>
                </c:pt>
                <c:pt idx="157">
                  <c:v>644.78</c:v>
                </c:pt>
                <c:pt idx="158">
                  <c:v>644.68</c:v>
                </c:pt>
                <c:pt idx="159">
                  <c:v>644.58</c:v>
                </c:pt>
                <c:pt idx="160">
                  <c:v>644.48</c:v>
                </c:pt>
                <c:pt idx="161">
                  <c:v>644.38</c:v>
                </c:pt>
                <c:pt idx="162">
                  <c:v>644.28</c:v>
                </c:pt>
                <c:pt idx="163">
                  <c:v>644.18</c:v>
                </c:pt>
                <c:pt idx="164">
                  <c:v>644.08</c:v>
                </c:pt>
                <c:pt idx="165">
                  <c:v>643.98</c:v>
                </c:pt>
                <c:pt idx="166">
                  <c:v>643.88</c:v>
                </c:pt>
                <c:pt idx="167">
                  <c:v>643.78</c:v>
                </c:pt>
                <c:pt idx="168">
                  <c:v>643.68</c:v>
                </c:pt>
                <c:pt idx="169">
                  <c:v>643.58</c:v>
                </c:pt>
                <c:pt idx="170">
                  <c:v>643.48</c:v>
                </c:pt>
                <c:pt idx="171">
                  <c:v>643.38</c:v>
                </c:pt>
                <c:pt idx="172">
                  <c:v>643.28</c:v>
                </c:pt>
                <c:pt idx="173">
                  <c:v>643.18</c:v>
                </c:pt>
                <c:pt idx="174">
                  <c:v>643.08</c:v>
                </c:pt>
                <c:pt idx="175">
                  <c:v>642.98</c:v>
                </c:pt>
                <c:pt idx="176">
                  <c:v>642.88</c:v>
                </c:pt>
                <c:pt idx="177">
                  <c:v>642.78</c:v>
                </c:pt>
                <c:pt idx="178">
                  <c:v>642.68</c:v>
                </c:pt>
                <c:pt idx="179">
                  <c:v>642.58</c:v>
                </c:pt>
                <c:pt idx="180">
                  <c:v>642.48</c:v>
                </c:pt>
                <c:pt idx="181">
                  <c:v>642.38</c:v>
                </c:pt>
                <c:pt idx="182">
                  <c:v>642.28</c:v>
                </c:pt>
                <c:pt idx="183">
                  <c:v>642.18</c:v>
                </c:pt>
                <c:pt idx="184">
                  <c:v>642.08</c:v>
                </c:pt>
                <c:pt idx="185">
                  <c:v>641.98</c:v>
                </c:pt>
                <c:pt idx="186">
                  <c:v>641.88</c:v>
                </c:pt>
                <c:pt idx="187">
                  <c:v>641.78</c:v>
                </c:pt>
                <c:pt idx="188">
                  <c:v>641.68</c:v>
                </c:pt>
                <c:pt idx="189">
                  <c:v>641.58</c:v>
                </c:pt>
                <c:pt idx="190">
                  <c:v>641.48</c:v>
                </c:pt>
                <c:pt idx="191">
                  <c:v>641.38</c:v>
                </c:pt>
                <c:pt idx="192">
                  <c:v>641.28</c:v>
                </c:pt>
                <c:pt idx="193">
                  <c:v>641.18</c:v>
                </c:pt>
                <c:pt idx="194">
                  <c:v>641.08</c:v>
                </c:pt>
                <c:pt idx="195">
                  <c:v>640.98</c:v>
                </c:pt>
                <c:pt idx="196">
                  <c:v>640.88</c:v>
                </c:pt>
                <c:pt idx="197">
                  <c:v>640.78</c:v>
                </c:pt>
                <c:pt idx="198">
                  <c:v>640.68</c:v>
                </c:pt>
                <c:pt idx="199">
                  <c:v>640.58</c:v>
                </c:pt>
                <c:pt idx="200">
                  <c:v>640.48</c:v>
                </c:pt>
                <c:pt idx="201">
                  <c:v>640.38</c:v>
                </c:pt>
                <c:pt idx="202">
                  <c:v>640.28</c:v>
                </c:pt>
                <c:pt idx="203">
                  <c:v>640.18</c:v>
                </c:pt>
                <c:pt idx="204">
                  <c:v>640.08</c:v>
                </c:pt>
                <c:pt idx="205">
                  <c:v>639.98</c:v>
                </c:pt>
                <c:pt idx="206">
                  <c:v>639.88</c:v>
                </c:pt>
                <c:pt idx="207">
                  <c:v>639.78</c:v>
                </c:pt>
                <c:pt idx="208">
                  <c:v>639.68</c:v>
                </c:pt>
                <c:pt idx="209">
                  <c:v>639.58</c:v>
                </c:pt>
                <c:pt idx="210">
                  <c:v>639.48</c:v>
                </c:pt>
                <c:pt idx="211">
                  <c:v>639.38</c:v>
                </c:pt>
                <c:pt idx="212">
                  <c:v>639.28</c:v>
                </c:pt>
                <c:pt idx="213">
                  <c:v>639.18</c:v>
                </c:pt>
                <c:pt idx="214">
                  <c:v>639.08</c:v>
                </c:pt>
                <c:pt idx="215">
                  <c:v>638.98</c:v>
                </c:pt>
                <c:pt idx="216">
                  <c:v>638.88</c:v>
                </c:pt>
                <c:pt idx="217">
                  <c:v>638.78</c:v>
                </c:pt>
                <c:pt idx="218">
                  <c:v>638.68</c:v>
                </c:pt>
                <c:pt idx="219">
                  <c:v>638.58</c:v>
                </c:pt>
                <c:pt idx="220">
                  <c:v>638.48</c:v>
                </c:pt>
                <c:pt idx="221">
                  <c:v>638.38</c:v>
                </c:pt>
                <c:pt idx="222">
                  <c:v>638.28</c:v>
                </c:pt>
                <c:pt idx="223">
                  <c:v>638.18</c:v>
                </c:pt>
                <c:pt idx="224">
                  <c:v>638.08</c:v>
                </c:pt>
                <c:pt idx="225">
                  <c:v>637.98</c:v>
                </c:pt>
                <c:pt idx="226">
                  <c:v>637.88</c:v>
                </c:pt>
                <c:pt idx="227">
                  <c:v>637.78</c:v>
                </c:pt>
                <c:pt idx="228">
                  <c:v>637.68</c:v>
                </c:pt>
                <c:pt idx="229">
                  <c:v>637.58</c:v>
                </c:pt>
                <c:pt idx="230">
                  <c:v>637.48</c:v>
                </c:pt>
                <c:pt idx="231">
                  <c:v>637.38</c:v>
                </c:pt>
                <c:pt idx="232">
                  <c:v>637.28</c:v>
                </c:pt>
                <c:pt idx="233">
                  <c:v>637.18</c:v>
                </c:pt>
                <c:pt idx="234">
                  <c:v>637.08</c:v>
                </c:pt>
                <c:pt idx="235">
                  <c:v>636.98</c:v>
                </c:pt>
                <c:pt idx="236">
                  <c:v>636.88</c:v>
                </c:pt>
                <c:pt idx="237">
                  <c:v>636.78</c:v>
                </c:pt>
                <c:pt idx="238">
                  <c:v>636.68</c:v>
                </c:pt>
                <c:pt idx="239">
                  <c:v>636.58</c:v>
                </c:pt>
                <c:pt idx="240">
                  <c:v>636.48</c:v>
                </c:pt>
                <c:pt idx="241">
                  <c:v>636.38</c:v>
                </c:pt>
                <c:pt idx="242">
                  <c:v>636.28</c:v>
                </c:pt>
                <c:pt idx="243">
                  <c:v>636.18</c:v>
                </c:pt>
                <c:pt idx="244">
                  <c:v>636.08</c:v>
                </c:pt>
                <c:pt idx="245">
                  <c:v>635.98</c:v>
                </c:pt>
                <c:pt idx="246">
                  <c:v>635.88</c:v>
                </c:pt>
                <c:pt idx="247">
                  <c:v>635.78</c:v>
                </c:pt>
                <c:pt idx="248">
                  <c:v>635.68</c:v>
                </c:pt>
                <c:pt idx="249">
                  <c:v>635.58</c:v>
                </c:pt>
                <c:pt idx="250">
                  <c:v>635.48</c:v>
                </c:pt>
                <c:pt idx="251">
                  <c:v>635.38</c:v>
                </c:pt>
                <c:pt idx="252">
                  <c:v>635.28</c:v>
                </c:pt>
                <c:pt idx="253">
                  <c:v>635.18</c:v>
                </c:pt>
                <c:pt idx="254">
                  <c:v>635.08</c:v>
                </c:pt>
                <c:pt idx="255">
                  <c:v>634.98</c:v>
                </c:pt>
                <c:pt idx="256">
                  <c:v>634.88</c:v>
                </c:pt>
                <c:pt idx="257">
                  <c:v>634.78</c:v>
                </c:pt>
                <c:pt idx="258">
                  <c:v>634.68</c:v>
                </c:pt>
                <c:pt idx="259">
                  <c:v>634.58</c:v>
                </c:pt>
                <c:pt idx="260">
                  <c:v>634.48</c:v>
                </c:pt>
                <c:pt idx="261">
                  <c:v>634.38</c:v>
                </c:pt>
                <c:pt idx="262">
                  <c:v>634.28</c:v>
                </c:pt>
                <c:pt idx="263">
                  <c:v>634.18</c:v>
                </c:pt>
                <c:pt idx="264">
                  <c:v>634.08</c:v>
                </c:pt>
                <c:pt idx="265">
                  <c:v>633.98</c:v>
                </c:pt>
                <c:pt idx="266">
                  <c:v>633.88</c:v>
                </c:pt>
                <c:pt idx="267">
                  <c:v>633.78</c:v>
                </c:pt>
                <c:pt idx="268">
                  <c:v>633.68</c:v>
                </c:pt>
                <c:pt idx="269">
                  <c:v>633.58</c:v>
                </c:pt>
                <c:pt idx="270">
                  <c:v>633.48</c:v>
                </c:pt>
                <c:pt idx="271">
                  <c:v>633.38</c:v>
                </c:pt>
                <c:pt idx="272">
                  <c:v>633.28</c:v>
                </c:pt>
                <c:pt idx="273">
                  <c:v>633.18</c:v>
                </c:pt>
                <c:pt idx="274">
                  <c:v>633.08</c:v>
                </c:pt>
                <c:pt idx="275">
                  <c:v>632.98</c:v>
                </c:pt>
                <c:pt idx="276">
                  <c:v>632.88</c:v>
                </c:pt>
                <c:pt idx="277">
                  <c:v>632.78</c:v>
                </c:pt>
                <c:pt idx="278">
                  <c:v>632.68</c:v>
                </c:pt>
                <c:pt idx="279">
                  <c:v>632.58</c:v>
                </c:pt>
                <c:pt idx="280">
                  <c:v>632.48</c:v>
                </c:pt>
              </c:numCache>
            </c:numRef>
          </c:cat>
          <c:val>
            <c:numRef>
              <c:f>Mn!$L$2:$L$282</c:f>
              <c:numCache>
                <c:formatCode>General</c:formatCode>
                <c:ptCount val="281"/>
                <c:pt idx="0">
                  <c:v>22914.3</c:v>
                </c:pt>
                <c:pt idx="1">
                  <c:v>22874.7</c:v>
                </c:pt>
                <c:pt idx="2">
                  <c:v>22793</c:v>
                </c:pt>
                <c:pt idx="3">
                  <c:v>22754.3</c:v>
                </c:pt>
                <c:pt idx="4">
                  <c:v>22760.4</c:v>
                </c:pt>
                <c:pt idx="5">
                  <c:v>22767.1</c:v>
                </c:pt>
                <c:pt idx="6">
                  <c:v>22775.6</c:v>
                </c:pt>
                <c:pt idx="7">
                  <c:v>22785.1</c:v>
                </c:pt>
                <c:pt idx="8">
                  <c:v>22795.8</c:v>
                </c:pt>
                <c:pt idx="9">
                  <c:v>22808.3</c:v>
                </c:pt>
                <c:pt idx="10">
                  <c:v>22823.1</c:v>
                </c:pt>
                <c:pt idx="11">
                  <c:v>22839.7</c:v>
                </c:pt>
                <c:pt idx="12">
                  <c:v>22858.8</c:v>
                </c:pt>
                <c:pt idx="13">
                  <c:v>22880.3</c:v>
                </c:pt>
                <c:pt idx="14">
                  <c:v>22904.2</c:v>
                </c:pt>
                <c:pt idx="15">
                  <c:v>22930.8</c:v>
                </c:pt>
                <c:pt idx="16">
                  <c:v>22959.8</c:v>
                </c:pt>
                <c:pt idx="17">
                  <c:v>22989.8</c:v>
                </c:pt>
                <c:pt idx="18">
                  <c:v>23020.2</c:v>
                </c:pt>
                <c:pt idx="19">
                  <c:v>23052</c:v>
                </c:pt>
                <c:pt idx="20">
                  <c:v>23084.4</c:v>
                </c:pt>
                <c:pt idx="21">
                  <c:v>23116.2</c:v>
                </c:pt>
                <c:pt idx="22">
                  <c:v>23147.7</c:v>
                </c:pt>
                <c:pt idx="23">
                  <c:v>23178.4</c:v>
                </c:pt>
                <c:pt idx="24">
                  <c:v>23206.2</c:v>
                </c:pt>
                <c:pt idx="25">
                  <c:v>23230.6</c:v>
                </c:pt>
                <c:pt idx="26">
                  <c:v>23251</c:v>
                </c:pt>
                <c:pt idx="27">
                  <c:v>23266.5</c:v>
                </c:pt>
                <c:pt idx="28">
                  <c:v>23277.2</c:v>
                </c:pt>
                <c:pt idx="29">
                  <c:v>23283.1</c:v>
                </c:pt>
                <c:pt idx="30">
                  <c:v>23284.6</c:v>
                </c:pt>
                <c:pt idx="31">
                  <c:v>23282.4</c:v>
                </c:pt>
                <c:pt idx="32">
                  <c:v>23277</c:v>
                </c:pt>
                <c:pt idx="33">
                  <c:v>23268.6</c:v>
                </c:pt>
                <c:pt idx="34">
                  <c:v>23257.5</c:v>
                </c:pt>
                <c:pt idx="35">
                  <c:v>23245.4</c:v>
                </c:pt>
                <c:pt idx="36">
                  <c:v>23233.5</c:v>
                </c:pt>
                <c:pt idx="37">
                  <c:v>23222.9</c:v>
                </c:pt>
                <c:pt idx="38">
                  <c:v>23214.8</c:v>
                </c:pt>
                <c:pt idx="39">
                  <c:v>23211.5</c:v>
                </c:pt>
                <c:pt idx="40">
                  <c:v>23213.3</c:v>
                </c:pt>
                <c:pt idx="41">
                  <c:v>23221.4</c:v>
                </c:pt>
                <c:pt idx="42">
                  <c:v>23238.1</c:v>
                </c:pt>
                <c:pt idx="43">
                  <c:v>23265.1</c:v>
                </c:pt>
                <c:pt idx="44">
                  <c:v>23302</c:v>
                </c:pt>
                <c:pt idx="45">
                  <c:v>23350.5</c:v>
                </c:pt>
                <c:pt idx="46">
                  <c:v>23411.3</c:v>
                </c:pt>
                <c:pt idx="47">
                  <c:v>23484.2</c:v>
                </c:pt>
                <c:pt idx="48">
                  <c:v>23568.6</c:v>
                </c:pt>
                <c:pt idx="49">
                  <c:v>23664.5</c:v>
                </c:pt>
                <c:pt idx="50">
                  <c:v>23770.5</c:v>
                </c:pt>
                <c:pt idx="51">
                  <c:v>23884.9</c:v>
                </c:pt>
                <c:pt idx="52">
                  <c:v>24006.9</c:v>
                </c:pt>
                <c:pt idx="53">
                  <c:v>24133.9</c:v>
                </c:pt>
                <c:pt idx="54">
                  <c:v>24263.4</c:v>
                </c:pt>
                <c:pt idx="55">
                  <c:v>24392.7</c:v>
                </c:pt>
                <c:pt idx="56">
                  <c:v>24517.7</c:v>
                </c:pt>
                <c:pt idx="57">
                  <c:v>24634.4</c:v>
                </c:pt>
                <c:pt idx="58">
                  <c:v>24740.7</c:v>
                </c:pt>
                <c:pt idx="59">
                  <c:v>24832.9</c:v>
                </c:pt>
                <c:pt idx="60">
                  <c:v>24908.3</c:v>
                </c:pt>
                <c:pt idx="61">
                  <c:v>24964.8</c:v>
                </c:pt>
                <c:pt idx="62">
                  <c:v>25001.3</c:v>
                </c:pt>
                <c:pt idx="63">
                  <c:v>25015.6</c:v>
                </c:pt>
                <c:pt idx="64">
                  <c:v>25008.5</c:v>
                </c:pt>
                <c:pt idx="65">
                  <c:v>24980</c:v>
                </c:pt>
                <c:pt idx="66">
                  <c:v>24931.8</c:v>
                </c:pt>
                <c:pt idx="67">
                  <c:v>24865.5</c:v>
                </c:pt>
                <c:pt idx="68">
                  <c:v>24783.8</c:v>
                </c:pt>
                <c:pt idx="69">
                  <c:v>24689.9</c:v>
                </c:pt>
                <c:pt idx="70">
                  <c:v>24586.2</c:v>
                </c:pt>
                <c:pt idx="71">
                  <c:v>24475.5</c:v>
                </c:pt>
                <c:pt idx="72">
                  <c:v>24360.9</c:v>
                </c:pt>
                <c:pt idx="73">
                  <c:v>24244.3</c:v>
                </c:pt>
                <c:pt idx="74">
                  <c:v>24128.1</c:v>
                </c:pt>
                <c:pt idx="75">
                  <c:v>24014.5</c:v>
                </c:pt>
                <c:pt idx="76">
                  <c:v>23904.5</c:v>
                </c:pt>
                <c:pt idx="77">
                  <c:v>23797.7</c:v>
                </c:pt>
                <c:pt idx="78">
                  <c:v>23694.3</c:v>
                </c:pt>
                <c:pt idx="79">
                  <c:v>23592.8</c:v>
                </c:pt>
                <c:pt idx="80">
                  <c:v>23492.9</c:v>
                </c:pt>
                <c:pt idx="81">
                  <c:v>23394.8</c:v>
                </c:pt>
                <c:pt idx="82">
                  <c:v>23299.1</c:v>
                </c:pt>
                <c:pt idx="83">
                  <c:v>23205.9</c:v>
                </c:pt>
                <c:pt idx="84">
                  <c:v>23114.9</c:v>
                </c:pt>
                <c:pt idx="85">
                  <c:v>23026.2</c:v>
                </c:pt>
                <c:pt idx="86">
                  <c:v>22939.5</c:v>
                </c:pt>
                <c:pt idx="87">
                  <c:v>22854.6</c:v>
                </c:pt>
                <c:pt idx="88">
                  <c:v>22771.3</c:v>
                </c:pt>
                <c:pt idx="89">
                  <c:v>22690.6</c:v>
                </c:pt>
                <c:pt idx="90">
                  <c:v>22613</c:v>
                </c:pt>
                <c:pt idx="91">
                  <c:v>22538.9</c:v>
                </c:pt>
                <c:pt idx="92">
                  <c:v>22468.8</c:v>
                </c:pt>
                <c:pt idx="93">
                  <c:v>22403.5</c:v>
                </c:pt>
                <c:pt idx="94">
                  <c:v>22343.4</c:v>
                </c:pt>
                <c:pt idx="95">
                  <c:v>22288.4</c:v>
                </c:pt>
                <c:pt idx="96">
                  <c:v>22238.3</c:v>
                </c:pt>
                <c:pt idx="97">
                  <c:v>22193</c:v>
                </c:pt>
                <c:pt idx="98">
                  <c:v>22152.6</c:v>
                </c:pt>
                <c:pt idx="99">
                  <c:v>22116.1</c:v>
                </c:pt>
                <c:pt idx="100">
                  <c:v>22083.2</c:v>
                </c:pt>
                <c:pt idx="101">
                  <c:v>22053.9</c:v>
                </c:pt>
                <c:pt idx="102">
                  <c:v>22029.2</c:v>
                </c:pt>
                <c:pt idx="103">
                  <c:v>22007.9</c:v>
                </c:pt>
                <c:pt idx="104">
                  <c:v>21989.6</c:v>
                </c:pt>
                <c:pt idx="105">
                  <c:v>21974.4</c:v>
                </c:pt>
                <c:pt idx="106">
                  <c:v>21961.5</c:v>
                </c:pt>
                <c:pt idx="107">
                  <c:v>21949.6</c:v>
                </c:pt>
                <c:pt idx="108">
                  <c:v>21939</c:v>
                </c:pt>
                <c:pt idx="109">
                  <c:v>21930</c:v>
                </c:pt>
                <c:pt idx="110">
                  <c:v>21922.4</c:v>
                </c:pt>
                <c:pt idx="111">
                  <c:v>21915.5</c:v>
                </c:pt>
                <c:pt idx="112">
                  <c:v>21910.3</c:v>
                </c:pt>
                <c:pt idx="113">
                  <c:v>21906.2</c:v>
                </c:pt>
                <c:pt idx="114">
                  <c:v>21902.8</c:v>
                </c:pt>
                <c:pt idx="115">
                  <c:v>21899.8</c:v>
                </c:pt>
                <c:pt idx="116">
                  <c:v>21897.3</c:v>
                </c:pt>
                <c:pt idx="117">
                  <c:v>21894.5</c:v>
                </c:pt>
                <c:pt idx="118">
                  <c:v>21892</c:v>
                </c:pt>
                <c:pt idx="119">
                  <c:v>21889.7</c:v>
                </c:pt>
                <c:pt idx="120">
                  <c:v>21887.3</c:v>
                </c:pt>
                <c:pt idx="121">
                  <c:v>21885</c:v>
                </c:pt>
                <c:pt idx="122">
                  <c:v>21883.1</c:v>
                </c:pt>
                <c:pt idx="123">
                  <c:v>21881.2</c:v>
                </c:pt>
                <c:pt idx="124">
                  <c:v>21879.1</c:v>
                </c:pt>
                <c:pt idx="125">
                  <c:v>21877</c:v>
                </c:pt>
                <c:pt idx="126">
                  <c:v>21875.5</c:v>
                </c:pt>
                <c:pt idx="127">
                  <c:v>21874</c:v>
                </c:pt>
                <c:pt idx="128">
                  <c:v>21872.7</c:v>
                </c:pt>
                <c:pt idx="129">
                  <c:v>21872</c:v>
                </c:pt>
                <c:pt idx="130">
                  <c:v>21871.9</c:v>
                </c:pt>
                <c:pt idx="131">
                  <c:v>21871.7</c:v>
                </c:pt>
                <c:pt idx="132">
                  <c:v>21872.3</c:v>
                </c:pt>
                <c:pt idx="133">
                  <c:v>21873.4</c:v>
                </c:pt>
                <c:pt idx="134">
                  <c:v>21875.3</c:v>
                </c:pt>
                <c:pt idx="135">
                  <c:v>21878.1</c:v>
                </c:pt>
                <c:pt idx="136">
                  <c:v>21881.9</c:v>
                </c:pt>
                <c:pt idx="137">
                  <c:v>21887.8</c:v>
                </c:pt>
                <c:pt idx="138">
                  <c:v>21895.7</c:v>
                </c:pt>
                <c:pt idx="139">
                  <c:v>21906.3</c:v>
                </c:pt>
                <c:pt idx="140">
                  <c:v>21919.6</c:v>
                </c:pt>
                <c:pt idx="141">
                  <c:v>21936.6</c:v>
                </c:pt>
                <c:pt idx="142">
                  <c:v>21957.3</c:v>
                </c:pt>
                <c:pt idx="143">
                  <c:v>21982.5</c:v>
                </c:pt>
                <c:pt idx="144">
                  <c:v>22012.1</c:v>
                </c:pt>
                <c:pt idx="145">
                  <c:v>22047.9</c:v>
                </c:pt>
                <c:pt idx="146">
                  <c:v>22091</c:v>
                </c:pt>
                <c:pt idx="147">
                  <c:v>22141.7</c:v>
                </c:pt>
                <c:pt idx="148">
                  <c:v>22201.3</c:v>
                </c:pt>
                <c:pt idx="149">
                  <c:v>22270.8</c:v>
                </c:pt>
                <c:pt idx="150">
                  <c:v>22350.3</c:v>
                </c:pt>
                <c:pt idx="151">
                  <c:v>22440.1</c:v>
                </c:pt>
                <c:pt idx="152">
                  <c:v>22540.7</c:v>
                </c:pt>
                <c:pt idx="153">
                  <c:v>22652.7</c:v>
                </c:pt>
                <c:pt idx="154">
                  <c:v>22775.6</c:v>
                </c:pt>
                <c:pt idx="155">
                  <c:v>22909</c:v>
                </c:pt>
                <c:pt idx="156">
                  <c:v>23052.7</c:v>
                </c:pt>
                <c:pt idx="157">
                  <c:v>23204.7</c:v>
                </c:pt>
                <c:pt idx="158">
                  <c:v>23363.6</c:v>
                </c:pt>
                <c:pt idx="159">
                  <c:v>23528.1</c:v>
                </c:pt>
                <c:pt idx="160">
                  <c:v>23695.8</c:v>
                </c:pt>
                <c:pt idx="161">
                  <c:v>23863.4</c:v>
                </c:pt>
                <c:pt idx="162">
                  <c:v>24029.1</c:v>
                </c:pt>
                <c:pt idx="163">
                  <c:v>24189.4</c:v>
                </c:pt>
                <c:pt idx="164">
                  <c:v>24342.5</c:v>
                </c:pt>
                <c:pt idx="165">
                  <c:v>24487</c:v>
                </c:pt>
                <c:pt idx="166">
                  <c:v>24622.2</c:v>
                </c:pt>
                <c:pt idx="167">
                  <c:v>24748.8</c:v>
                </c:pt>
                <c:pt idx="168">
                  <c:v>24869.7</c:v>
                </c:pt>
                <c:pt idx="169">
                  <c:v>24988.2</c:v>
                </c:pt>
                <c:pt idx="170">
                  <c:v>25109.5</c:v>
                </c:pt>
                <c:pt idx="171">
                  <c:v>25239.5</c:v>
                </c:pt>
                <c:pt idx="172">
                  <c:v>25383.4</c:v>
                </c:pt>
                <c:pt idx="173">
                  <c:v>25546.3</c:v>
                </c:pt>
                <c:pt idx="174">
                  <c:v>25730.3</c:v>
                </c:pt>
                <c:pt idx="175">
                  <c:v>25934.1</c:v>
                </c:pt>
                <c:pt idx="176">
                  <c:v>26151.6</c:v>
                </c:pt>
                <c:pt idx="177">
                  <c:v>26371.1</c:v>
                </c:pt>
                <c:pt idx="178">
                  <c:v>26576.1</c:v>
                </c:pt>
                <c:pt idx="179">
                  <c:v>26745.9</c:v>
                </c:pt>
                <c:pt idx="180">
                  <c:v>26860.6</c:v>
                </c:pt>
                <c:pt idx="181">
                  <c:v>26903.1</c:v>
                </c:pt>
                <c:pt idx="182">
                  <c:v>26864.3</c:v>
                </c:pt>
                <c:pt idx="183">
                  <c:v>26743.5</c:v>
                </c:pt>
                <c:pt idx="184">
                  <c:v>26550.1</c:v>
                </c:pt>
                <c:pt idx="185">
                  <c:v>26299.4</c:v>
                </c:pt>
                <c:pt idx="186">
                  <c:v>26010.8</c:v>
                </c:pt>
                <c:pt idx="187">
                  <c:v>25703.7</c:v>
                </c:pt>
                <c:pt idx="188">
                  <c:v>25394.4</c:v>
                </c:pt>
                <c:pt idx="189">
                  <c:v>25094.2</c:v>
                </c:pt>
                <c:pt idx="190">
                  <c:v>24810.7</c:v>
                </c:pt>
                <c:pt idx="191">
                  <c:v>24546.6</c:v>
                </c:pt>
                <c:pt idx="192">
                  <c:v>24301.2</c:v>
                </c:pt>
                <c:pt idx="193">
                  <c:v>24071.8</c:v>
                </c:pt>
                <c:pt idx="194">
                  <c:v>23855.7</c:v>
                </c:pt>
                <c:pt idx="195">
                  <c:v>23649.2</c:v>
                </c:pt>
                <c:pt idx="196">
                  <c:v>23449.8</c:v>
                </c:pt>
                <c:pt idx="197">
                  <c:v>23255.5</c:v>
                </c:pt>
                <c:pt idx="198">
                  <c:v>23065.6</c:v>
                </c:pt>
                <c:pt idx="199">
                  <c:v>22880.9</c:v>
                </c:pt>
                <c:pt idx="200">
                  <c:v>22701.5</c:v>
                </c:pt>
                <c:pt idx="201">
                  <c:v>22528.2</c:v>
                </c:pt>
                <c:pt idx="202">
                  <c:v>22362.3</c:v>
                </c:pt>
                <c:pt idx="203">
                  <c:v>22205</c:v>
                </c:pt>
                <c:pt idx="204">
                  <c:v>22056.6</c:v>
                </c:pt>
                <c:pt idx="205">
                  <c:v>21917.8</c:v>
                </c:pt>
                <c:pt idx="206">
                  <c:v>21790.1</c:v>
                </c:pt>
                <c:pt idx="207">
                  <c:v>21673.2</c:v>
                </c:pt>
                <c:pt idx="208">
                  <c:v>21567.4</c:v>
                </c:pt>
                <c:pt idx="209">
                  <c:v>21472.2</c:v>
                </c:pt>
                <c:pt idx="210">
                  <c:v>21387.5</c:v>
                </c:pt>
                <c:pt idx="211">
                  <c:v>21312.1</c:v>
                </c:pt>
                <c:pt idx="212">
                  <c:v>21246.7</c:v>
                </c:pt>
                <c:pt idx="213">
                  <c:v>21189.9</c:v>
                </c:pt>
                <c:pt idx="214">
                  <c:v>21141.2</c:v>
                </c:pt>
                <c:pt idx="215">
                  <c:v>21099.5</c:v>
                </c:pt>
                <c:pt idx="216">
                  <c:v>21064.8</c:v>
                </c:pt>
                <c:pt idx="217">
                  <c:v>21035.5</c:v>
                </c:pt>
                <c:pt idx="218">
                  <c:v>21010.5</c:v>
                </c:pt>
                <c:pt idx="219">
                  <c:v>20989.5</c:v>
                </c:pt>
                <c:pt idx="220">
                  <c:v>20972.4</c:v>
                </c:pt>
                <c:pt idx="221">
                  <c:v>20958.3</c:v>
                </c:pt>
                <c:pt idx="222">
                  <c:v>20946.3</c:v>
                </c:pt>
                <c:pt idx="223">
                  <c:v>20936.7</c:v>
                </c:pt>
                <c:pt idx="224">
                  <c:v>20929</c:v>
                </c:pt>
                <c:pt idx="225">
                  <c:v>20922.5</c:v>
                </c:pt>
                <c:pt idx="226">
                  <c:v>20916.9</c:v>
                </c:pt>
                <c:pt idx="227">
                  <c:v>20912.7</c:v>
                </c:pt>
                <c:pt idx="228">
                  <c:v>20909.5</c:v>
                </c:pt>
                <c:pt idx="229">
                  <c:v>20907</c:v>
                </c:pt>
                <c:pt idx="230">
                  <c:v>20905.1</c:v>
                </c:pt>
                <c:pt idx="231">
                  <c:v>20903.8</c:v>
                </c:pt>
                <c:pt idx="232">
                  <c:v>20902.4</c:v>
                </c:pt>
                <c:pt idx="233">
                  <c:v>20901</c:v>
                </c:pt>
                <c:pt idx="234">
                  <c:v>20899.6</c:v>
                </c:pt>
                <c:pt idx="235">
                  <c:v>20898.6</c:v>
                </c:pt>
                <c:pt idx="236">
                  <c:v>20897.9</c:v>
                </c:pt>
                <c:pt idx="237">
                  <c:v>20897.7</c:v>
                </c:pt>
                <c:pt idx="238">
                  <c:v>20897.5</c:v>
                </c:pt>
                <c:pt idx="239">
                  <c:v>20897.2</c:v>
                </c:pt>
                <c:pt idx="240">
                  <c:v>20896.8</c:v>
                </c:pt>
                <c:pt idx="241">
                  <c:v>20896.4</c:v>
                </c:pt>
                <c:pt idx="242">
                  <c:v>20896</c:v>
                </c:pt>
                <c:pt idx="243">
                  <c:v>20895.5</c:v>
                </c:pt>
                <c:pt idx="244">
                  <c:v>20895.2</c:v>
                </c:pt>
                <c:pt idx="245">
                  <c:v>20895</c:v>
                </c:pt>
                <c:pt idx="246">
                  <c:v>20894.6</c:v>
                </c:pt>
                <c:pt idx="247">
                  <c:v>20894</c:v>
                </c:pt>
                <c:pt idx="248">
                  <c:v>20893.5</c:v>
                </c:pt>
                <c:pt idx="249">
                  <c:v>20892.8</c:v>
                </c:pt>
                <c:pt idx="250">
                  <c:v>20892</c:v>
                </c:pt>
                <c:pt idx="251">
                  <c:v>20891.5</c:v>
                </c:pt>
                <c:pt idx="252">
                  <c:v>20891.3</c:v>
                </c:pt>
                <c:pt idx="253">
                  <c:v>20891.2</c:v>
                </c:pt>
                <c:pt idx="254">
                  <c:v>20891.1</c:v>
                </c:pt>
                <c:pt idx="255">
                  <c:v>20890.9</c:v>
                </c:pt>
                <c:pt idx="256">
                  <c:v>20890.5</c:v>
                </c:pt>
                <c:pt idx="257">
                  <c:v>20890</c:v>
                </c:pt>
                <c:pt idx="258">
                  <c:v>20889.4</c:v>
                </c:pt>
                <c:pt idx="259">
                  <c:v>20888.7</c:v>
                </c:pt>
                <c:pt idx="260">
                  <c:v>20888.4</c:v>
                </c:pt>
                <c:pt idx="261">
                  <c:v>20888.2</c:v>
                </c:pt>
                <c:pt idx="262">
                  <c:v>20887.9</c:v>
                </c:pt>
                <c:pt idx="263">
                  <c:v>20887.6</c:v>
                </c:pt>
                <c:pt idx="264">
                  <c:v>20890.1</c:v>
                </c:pt>
                <c:pt idx="265">
                  <c:v>20892.5</c:v>
                </c:pt>
                <c:pt idx="266">
                  <c:v>20894.9</c:v>
                </c:pt>
                <c:pt idx="267">
                  <c:v>20897.4</c:v>
                </c:pt>
                <c:pt idx="268">
                  <c:v>20899.8</c:v>
                </c:pt>
                <c:pt idx="269">
                  <c:v>20902.2</c:v>
                </c:pt>
                <c:pt idx="270">
                  <c:v>20904.7</c:v>
                </c:pt>
                <c:pt idx="271">
                  <c:v>20907.1</c:v>
                </c:pt>
                <c:pt idx="272">
                  <c:v>20909.5</c:v>
                </c:pt>
                <c:pt idx="273">
                  <c:v>20912</c:v>
                </c:pt>
                <c:pt idx="274">
                  <c:v>20914.4</c:v>
                </c:pt>
                <c:pt idx="275">
                  <c:v>20916.9</c:v>
                </c:pt>
                <c:pt idx="276">
                  <c:v>20919.3</c:v>
                </c:pt>
                <c:pt idx="277">
                  <c:v>20921.7</c:v>
                </c:pt>
                <c:pt idx="278">
                  <c:v>20924.2</c:v>
                </c:pt>
                <c:pt idx="279">
                  <c:v>20926.6</c:v>
                </c:pt>
                <c:pt idx="280">
                  <c:v>21021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660553960"/>
        <c:axId val="66055044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Mn!$B$1</c15:sqref>
                        </c15:formulaRef>
                      </c:ext>
                    </c:extLst>
                    <c:strCache>
                      <c:ptCount val="1"/>
                      <c:pt idx="0">
                        <c:v/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elete val="1"/>
                </c:dLbls>
                <c:cat>
                  <c:numRef>
                    <c:extLst>
                      <c:ext uri="{02D57815-91ED-43cb-92C2-25804820EDAC}">
                        <c15:fullRef>
                          <c15:sqref/>
                        </c15:fullRef>
                        <c15:formulaRef>
                          <c15:sqref>Mn!$A$2:$A$282</c15:sqref>
                        </c15:formulaRef>
                      </c:ext>
                    </c:extLst>
                    <c:numCache>
                      <c:formatCode>General</c:formatCode>
                      <c:ptCount val="281"/>
                      <c:pt idx="0">
                        <c:v>660.48</c:v>
                      </c:pt>
                      <c:pt idx="1">
                        <c:v>660.38</c:v>
                      </c:pt>
                      <c:pt idx="2">
                        <c:v>660.28</c:v>
                      </c:pt>
                      <c:pt idx="3">
                        <c:v>660.18</c:v>
                      </c:pt>
                      <c:pt idx="4">
                        <c:v>660.08</c:v>
                      </c:pt>
                      <c:pt idx="5">
                        <c:v>659.98</c:v>
                      </c:pt>
                      <c:pt idx="6">
                        <c:v>659.88</c:v>
                      </c:pt>
                      <c:pt idx="7">
                        <c:v>659.78</c:v>
                      </c:pt>
                      <c:pt idx="8">
                        <c:v>659.68</c:v>
                      </c:pt>
                      <c:pt idx="9">
                        <c:v>659.58</c:v>
                      </c:pt>
                      <c:pt idx="10">
                        <c:v>659.48</c:v>
                      </c:pt>
                      <c:pt idx="11">
                        <c:v>659.38</c:v>
                      </c:pt>
                      <c:pt idx="12">
                        <c:v>659.28</c:v>
                      </c:pt>
                      <c:pt idx="13">
                        <c:v>659.18</c:v>
                      </c:pt>
                      <c:pt idx="14">
                        <c:v>659.08</c:v>
                      </c:pt>
                      <c:pt idx="15">
                        <c:v>658.98</c:v>
                      </c:pt>
                      <c:pt idx="16">
                        <c:v>658.88</c:v>
                      </c:pt>
                      <c:pt idx="17">
                        <c:v>658.78</c:v>
                      </c:pt>
                      <c:pt idx="18">
                        <c:v>658.68</c:v>
                      </c:pt>
                      <c:pt idx="19">
                        <c:v>658.58</c:v>
                      </c:pt>
                      <c:pt idx="20">
                        <c:v>658.48</c:v>
                      </c:pt>
                      <c:pt idx="21">
                        <c:v>658.38</c:v>
                      </c:pt>
                      <c:pt idx="22">
                        <c:v>658.28</c:v>
                      </c:pt>
                      <c:pt idx="23">
                        <c:v>658.18</c:v>
                      </c:pt>
                      <c:pt idx="24">
                        <c:v>658.08</c:v>
                      </c:pt>
                      <c:pt idx="25">
                        <c:v>657.98</c:v>
                      </c:pt>
                      <c:pt idx="26">
                        <c:v>657.88</c:v>
                      </c:pt>
                      <c:pt idx="27">
                        <c:v>657.78</c:v>
                      </c:pt>
                      <c:pt idx="28">
                        <c:v>657.68</c:v>
                      </c:pt>
                      <c:pt idx="29">
                        <c:v>657.58</c:v>
                      </c:pt>
                      <c:pt idx="30">
                        <c:v>657.48</c:v>
                      </c:pt>
                      <c:pt idx="31">
                        <c:v>657.38</c:v>
                      </c:pt>
                      <c:pt idx="32">
                        <c:v>657.28</c:v>
                      </c:pt>
                      <c:pt idx="33">
                        <c:v>657.18</c:v>
                      </c:pt>
                      <c:pt idx="34">
                        <c:v>657.08</c:v>
                      </c:pt>
                      <c:pt idx="35">
                        <c:v>656.98</c:v>
                      </c:pt>
                      <c:pt idx="36">
                        <c:v>656.88</c:v>
                      </c:pt>
                      <c:pt idx="37">
                        <c:v>656.78</c:v>
                      </c:pt>
                      <c:pt idx="38">
                        <c:v>656.68</c:v>
                      </c:pt>
                      <c:pt idx="39">
                        <c:v>656.58</c:v>
                      </c:pt>
                      <c:pt idx="40">
                        <c:v>656.48</c:v>
                      </c:pt>
                      <c:pt idx="41">
                        <c:v>656.38</c:v>
                      </c:pt>
                      <c:pt idx="42">
                        <c:v>656.28</c:v>
                      </c:pt>
                      <c:pt idx="43">
                        <c:v>656.18</c:v>
                      </c:pt>
                      <c:pt idx="44">
                        <c:v>656.08</c:v>
                      </c:pt>
                      <c:pt idx="45">
                        <c:v>655.98</c:v>
                      </c:pt>
                      <c:pt idx="46">
                        <c:v>655.88</c:v>
                      </c:pt>
                      <c:pt idx="47">
                        <c:v>655.78</c:v>
                      </c:pt>
                      <c:pt idx="48">
                        <c:v>655.68</c:v>
                      </c:pt>
                      <c:pt idx="49">
                        <c:v>655.58</c:v>
                      </c:pt>
                      <c:pt idx="50">
                        <c:v>655.48</c:v>
                      </c:pt>
                      <c:pt idx="51">
                        <c:v>655.38</c:v>
                      </c:pt>
                      <c:pt idx="52">
                        <c:v>655.28</c:v>
                      </c:pt>
                      <c:pt idx="53">
                        <c:v>655.18</c:v>
                      </c:pt>
                      <c:pt idx="54">
                        <c:v>655.08</c:v>
                      </c:pt>
                      <c:pt idx="55">
                        <c:v>654.98</c:v>
                      </c:pt>
                      <c:pt idx="56">
                        <c:v>654.88</c:v>
                      </c:pt>
                      <c:pt idx="57">
                        <c:v>654.78</c:v>
                      </c:pt>
                      <c:pt idx="58">
                        <c:v>654.68</c:v>
                      </c:pt>
                      <c:pt idx="59">
                        <c:v>654.58</c:v>
                      </c:pt>
                      <c:pt idx="60">
                        <c:v>654.48</c:v>
                      </c:pt>
                      <c:pt idx="61">
                        <c:v>654.38</c:v>
                      </c:pt>
                      <c:pt idx="62">
                        <c:v>654.28</c:v>
                      </c:pt>
                      <c:pt idx="63">
                        <c:v>654.18</c:v>
                      </c:pt>
                      <c:pt idx="64">
                        <c:v>654.08</c:v>
                      </c:pt>
                      <c:pt idx="65">
                        <c:v>653.98</c:v>
                      </c:pt>
                      <c:pt idx="66">
                        <c:v>653.88</c:v>
                      </c:pt>
                      <c:pt idx="67">
                        <c:v>653.78</c:v>
                      </c:pt>
                      <c:pt idx="68">
                        <c:v>653.68</c:v>
                      </c:pt>
                      <c:pt idx="69">
                        <c:v>653.58</c:v>
                      </c:pt>
                      <c:pt idx="70">
                        <c:v>653.48</c:v>
                      </c:pt>
                      <c:pt idx="71">
                        <c:v>653.38</c:v>
                      </c:pt>
                      <c:pt idx="72">
                        <c:v>653.28</c:v>
                      </c:pt>
                      <c:pt idx="73">
                        <c:v>653.18</c:v>
                      </c:pt>
                      <c:pt idx="74">
                        <c:v>653.08</c:v>
                      </c:pt>
                      <c:pt idx="75">
                        <c:v>652.98</c:v>
                      </c:pt>
                      <c:pt idx="76">
                        <c:v>652.88</c:v>
                      </c:pt>
                      <c:pt idx="77">
                        <c:v>652.78</c:v>
                      </c:pt>
                      <c:pt idx="78">
                        <c:v>652.68</c:v>
                      </c:pt>
                      <c:pt idx="79">
                        <c:v>652.58</c:v>
                      </c:pt>
                      <c:pt idx="80">
                        <c:v>652.48</c:v>
                      </c:pt>
                      <c:pt idx="81">
                        <c:v>652.38</c:v>
                      </c:pt>
                      <c:pt idx="82">
                        <c:v>652.28</c:v>
                      </c:pt>
                      <c:pt idx="83">
                        <c:v>652.18</c:v>
                      </c:pt>
                      <c:pt idx="84">
                        <c:v>652.08</c:v>
                      </c:pt>
                      <c:pt idx="85">
                        <c:v>651.98</c:v>
                      </c:pt>
                      <c:pt idx="86">
                        <c:v>651.88</c:v>
                      </c:pt>
                      <c:pt idx="87">
                        <c:v>651.78</c:v>
                      </c:pt>
                      <c:pt idx="88">
                        <c:v>651.68</c:v>
                      </c:pt>
                      <c:pt idx="89">
                        <c:v>651.58</c:v>
                      </c:pt>
                      <c:pt idx="90">
                        <c:v>651.48</c:v>
                      </c:pt>
                      <c:pt idx="91">
                        <c:v>651.38</c:v>
                      </c:pt>
                      <c:pt idx="92">
                        <c:v>651.28</c:v>
                      </c:pt>
                      <c:pt idx="93">
                        <c:v>651.18</c:v>
                      </c:pt>
                      <c:pt idx="94">
                        <c:v>651.08</c:v>
                      </c:pt>
                      <c:pt idx="95">
                        <c:v>650.98</c:v>
                      </c:pt>
                      <c:pt idx="96">
                        <c:v>650.88</c:v>
                      </c:pt>
                      <c:pt idx="97">
                        <c:v>650.78</c:v>
                      </c:pt>
                      <c:pt idx="98">
                        <c:v>650.68</c:v>
                      </c:pt>
                      <c:pt idx="99">
                        <c:v>650.58</c:v>
                      </c:pt>
                      <c:pt idx="100">
                        <c:v>650.48</c:v>
                      </c:pt>
                      <c:pt idx="101">
                        <c:v>650.38</c:v>
                      </c:pt>
                      <c:pt idx="102">
                        <c:v>650.28</c:v>
                      </c:pt>
                      <c:pt idx="103">
                        <c:v>650.18</c:v>
                      </c:pt>
                      <c:pt idx="104">
                        <c:v>650.08</c:v>
                      </c:pt>
                      <c:pt idx="105">
                        <c:v>649.98</c:v>
                      </c:pt>
                      <c:pt idx="106">
                        <c:v>649.88</c:v>
                      </c:pt>
                      <c:pt idx="107">
                        <c:v>649.78</c:v>
                      </c:pt>
                      <c:pt idx="108">
                        <c:v>649.68</c:v>
                      </c:pt>
                      <c:pt idx="109">
                        <c:v>649.58</c:v>
                      </c:pt>
                      <c:pt idx="110">
                        <c:v>649.48</c:v>
                      </c:pt>
                      <c:pt idx="111">
                        <c:v>649.38</c:v>
                      </c:pt>
                      <c:pt idx="112">
                        <c:v>649.28</c:v>
                      </c:pt>
                      <c:pt idx="113">
                        <c:v>649.18</c:v>
                      </c:pt>
                      <c:pt idx="114">
                        <c:v>649.08</c:v>
                      </c:pt>
                      <c:pt idx="115">
                        <c:v>648.98</c:v>
                      </c:pt>
                      <c:pt idx="116">
                        <c:v>648.88</c:v>
                      </c:pt>
                      <c:pt idx="117">
                        <c:v>648.78</c:v>
                      </c:pt>
                      <c:pt idx="118">
                        <c:v>648.68</c:v>
                      </c:pt>
                      <c:pt idx="119">
                        <c:v>648.58</c:v>
                      </c:pt>
                      <c:pt idx="120">
                        <c:v>648.48</c:v>
                      </c:pt>
                      <c:pt idx="121">
                        <c:v>648.38</c:v>
                      </c:pt>
                      <c:pt idx="122">
                        <c:v>648.28</c:v>
                      </c:pt>
                      <c:pt idx="123">
                        <c:v>648.18</c:v>
                      </c:pt>
                      <c:pt idx="124">
                        <c:v>648.08</c:v>
                      </c:pt>
                      <c:pt idx="125">
                        <c:v>647.98</c:v>
                      </c:pt>
                      <c:pt idx="126">
                        <c:v>647.88</c:v>
                      </c:pt>
                      <c:pt idx="127">
                        <c:v>647.78</c:v>
                      </c:pt>
                      <c:pt idx="128">
                        <c:v>647.68</c:v>
                      </c:pt>
                      <c:pt idx="129">
                        <c:v>647.58</c:v>
                      </c:pt>
                      <c:pt idx="130">
                        <c:v>647.48</c:v>
                      </c:pt>
                      <c:pt idx="131">
                        <c:v>647.38</c:v>
                      </c:pt>
                      <c:pt idx="132">
                        <c:v>647.28</c:v>
                      </c:pt>
                      <c:pt idx="133">
                        <c:v>647.18</c:v>
                      </c:pt>
                      <c:pt idx="134">
                        <c:v>647.08</c:v>
                      </c:pt>
                      <c:pt idx="135">
                        <c:v>646.98</c:v>
                      </c:pt>
                      <c:pt idx="136">
                        <c:v>646.88</c:v>
                      </c:pt>
                      <c:pt idx="137">
                        <c:v>646.78</c:v>
                      </c:pt>
                      <c:pt idx="138">
                        <c:v>646.68</c:v>
                      </c:pt>
                      <c:pt idx="139">
                        <c:v>646.58</c:v>
                      </c:pt>
                      <c:pt idx="140">
                        <c:v>646.48</c:v>
                      </c:pt>
                      <c:pt idx="141">
                        <c:v>646.38</c:v>
                      </c:pt>
                      <c:pt idx="142">
                        <c:v>646.28</c:v>
                      </c:pt>
                      <c:pt idx="143">
                        <c:v>646.18</c:v>
                      </c:pt>
                      <c:pt idx="144">
                        <c:v>646.08</c:v>
                      </c:pt>
                      <c:pt idx="145">
                        <c:v>645.98</c:v>
                      </c:pt>
                      <c:pt idx="146">
                        <c:v>645.88</c:v>
                      </c:pt>
                      <c:pt idx="147">
                        <c:v>645.78</c:v>
                      </c:pt>
                      <c:pt idx="148">
                        <c:v>645.68</c:v>
                      </c:pt>
                      <c:pt idx="149">
                        <c:v>645.58</c:v>
                      </c:pt>
                      <c:pt idx="150">
                        <c:v>645.48</c:v>
                      </c:pt>
                      <c:pt idx="151">
                        <c:v>645.38</c:v>
                      </c:pt>
                      <c:pt idx="152">
                        <c:v>645.28</c:v>
                      </c:pt>
                      <c:pt idx="153">
                        <c:v>645.18</c:v>
                      </c:pt>
                      <c:pt idx="154">
                        <c:v>645.08</c:v>
                      </c:pt>
                      <c:pt idx="155">
                        <c:v>644.98</c:v>
                      </c:pt>
                      <c:pt idx="156">
                        <c:v>644.88</c:v>
                      </c:pt>
                      <c:pt idx="157">
                        <c:v>644.78</c:v>
                      </c:pt>
                      <c:pt idx="158">
                        <c:v>644.68</c:v>
                      </c:pt>
                      <c:pt idx="159">
                        <c:v>644.58</c:v>
                      </c:pt>
                      <c:pt idx="160">
                        <c:v>644.48</c:v>
                      </c:pt>
                      <c:pt idx="161">
                        <c:v>644.38</c:v>
                      </c:pt>
                      <c:pt idx="162">
                        <c:v>644.28</c:v>
                      </c:pt>
                      <c:pt idx="163">
                        <c:v>644.18</c:v>
                      </c:pt>
                      <c:pt idx="164">
                        <c:v>644.08</c:v>
                      </c:pt>
                      <c:pt idx="165">
                        <c:v>643.98</c:v>
                      </c:pt>
                      <c:pt idx="166">
                        <c:v>643.88</c:v>
                      </c:pt>
                      <c:pt idx="167">
                        <c:v>643.78</c:v>
                      </c:pt>
                      <c:pt idx="168">
                        <c:v>643.68</c:v>
                      </c:pt>
                      <c:pt idx="169">
                        <c:v>643.58</c:v>
                      </c:pt>
                      <c:pt idx="170">
                        <c:v>643.48</c:v>
                      </c:pt>
                      <c:pt idx="171">
                        <c:v>643.38</c:v>
                      </c:pt>
                      <c:pt idx="172">
                        <c:v>643.28</c:v>
                      </c:pt>
                      <c:pt idx="173">
                        <c:v>643.18</c:v>
                      </c:pt>
                      <c:pt idx="174">
                        <c:v>643.08</c:v>
                      </c:pt>
                      <c:pt idx="175">
                        <c:v>642.98</c:v>
                      </c:pt>
                      <c:pt idx="176">
                        <c:v>642.88</c:v>
                      </c:pt>
                      <c:pt idx="177">
                        <c:v>642.78</c:v>
                      </c:pt>
                      <c:pt idx="178">
                        <c:v>642.68</c:v>
                      </c:pt>
                      <c:pt idx="179">
                        <c:v>642.58</c:v>
                      </c:pt>
                      <c:pt idx="180">
                        <c:v>642.48</c:v>
                      </c:pt>
                      <c:pt idx="181">
                        <c:v>642.38</c:v>
                      </c:pt>
                      <c:pt idx="182">
                        <c:v>642.28</c:v>
                      </c:pt>
                      <c:pt idx="183">
                        <c:v>642.18</c:v>
                      </c:pt>
                      <c:pt idx="184">
                        <c:v>642.08</c:v>
                      </c:pt>
                      <c:pt idx="185">
                        <c:v>641.98</c:v>
                      </c:pt>
                      <c:pt idx="186">
                        <c:v>641.88</c:v>
                      </c:pt>
                      <c:pt idx="187">
                        <c:v>641.78</c:v>
                      </c:pt>
                      <c:pt idx="188">
                        <c:v>641.68</c:v>
                      </c:pt>
                      <c:pt idx="189">
                        <c:v>641.58</c:v>
                      </c:pt>
                      <c:pt idx="190">
                        <c:v>641.48</c:v>
                      </c:pt>
                      <c:pt idx="191">
                        <c:v>641.38</c:v>
                      </c:pt>
                      <c:pt idx="192">
                        <c:v>641.28</c:v>
                      </c:pt>
                      <c:pt idx="193">
                        <c:v>641.18</c:v>
                      </c:pt>
                      <c:pt idx="194">
                        <c:v>641.08</c:v>
                      </c:pt>
                      <c:pt idx="195">
                        <c:v>640.98</c:v>
                      </c:pt>
                      <c:pt idx="196">
                        <c:v>640.88</c:v>
                      </c:pt>
                      <c:pt idx="197">
                        <c:v>640.78</c:v>
                      </c:pt>
                      <c:pt idx="198">
                        <c:v>640.68</c:v>
                      </c:pt>
                      <c:pt idx="199">
                        <c:v>640.58</c:v>
                      </c:pt>
                      <c:pt idx="200">
                        <c:v>640.48</c:v>
                      </c:pt>
                      <c:pt idx="201">
                        <c:v>640.38</c:v>
                      </c:pt>
                      <c:pt idx="202">
                        <c:v>640.28</c:v>
                      </c:pt>
                      <c:pt idx="203">
                        <c:v>640.18</c:v>
                      </c:pt>
                      <c:pt idx="204">
                        <c:v>640.08</c:v>
                      </c:pt>
                      <c:pt idx="205">
                        <c:v>639.98</c:v>
                      </c:pt>
                      <c:pt idx="206">
                        <c:v>639.88</c:v>
                      </c:pt>
                      <c:pt idx="207">
                        <c:v>639.78</c:v>
                      </c:pt>
                      <c:pt idx="208">
                        <c:v>639.68</c:v>
                      </c:pt>
                      <c:pt idx="209">
                        <c:v>639.58</c:v>
                      </c:pt>
                      <c:pt idx="210">
                        <c:v>639.48</c:v>
                      </c:pt>
                      <c:pt idx="211">
                        <c:v>639.38</c:v>
                      </c:pt>
                      <c:pt idx="212">
                        <c:v>639.28</c:v>
                      </c:pt>
                      <c:pt idx="213">
                        <c:v>639.18</c:v>
                      </c:pt>
                      <c:pt idx="214">
                        <c:v>639.08</c:v>
                      </c:pt>
                      <c:pt idx="215">
                        <c:v>638.98</c:v>
                      </c:pt>
                      <c:pt idx="216">
                        <c:v>638.88</c:v>
                      </c:pt>
                      <c:pt idx="217">
                        <c:v>638.78</c:v>
                      </c:pt>
                      <c:pt idx="218">
                        <c:v>638.68</c:v>
                      </c:pt>
                      <c:pt idx="219">
                        <c:v>638.58</c:v>
                      </c:pt>
                      <c:pt idx="220">
                        <c:v>638.48</c:v>
                      </c:pt>
                      <c:pt idx="221">
                        <c:v>638.38</c:v>
                      </c:pt>
                      <c:pt idx="222">
                        <c:v>638.28</c:v>
                      </c:pt>
                      <c:pt idx="223">
                        <c:v>638.18</c:v>
                      </c:pt>
                      <c:pt idx="224">
                        <c:v>638.08</c:v>
                      </c:pt>
                      <c:pt idx="225">
                        <c:v>637.98</c:v>
                      </c:pt>
                      <c:pt idx="226">
                        <c:v>637.88</c:v>
                      </c:pt>
                      <c:pt idx="227">
                        <c:v>637.78</c:v>
                      </c:pt>
                      <c:pt idx="228">
                        <c:v>637.68</c:v>
                      </c:pt>
                      <c:pt idx="229">
                        <c:v>637.58</c:v>
                      </c:pt>
                      <c:pt idx="230">
                        <c:v>637.48</c:v>
                      </c:pt>
                      <c:pt idx="231">
                        <c:v>637.38</c:v>
                      </c:pt>
                      <c:pt idx="232">
                        <c:v>637.28</c:v>
                      </c:pt>
                      <c:pt idx="233">
                        <c:v>637.18</c:v>
                      </c:pt>
                      <c:pt idx="234">
                        <c:v>637.08</c:v>
                      </c:pt>
                      <c:pt idx="235">
                        <c:v>636.98</c:v>
                      </c:pt>
                      <c:pt idx="236">
                        <c:v>636.88</c:v>
                      </c:pt>
                      <c:pt idx="237">
                        <c:v>636.78</c:v>
                      </c:pt>
                      <c:pt idx="238">
                        <c:v>636.68</c:v>
                      </c:pt>
                      <c:pt idx="239">
                        <c:v>636.58</c:v>
                      </c:pt>
                      <c:pt idx="240">
                        <c:v>636.48</c:v>
                      </c:pt>
                      <c:pt idx="241">
                        <c:v>636.38</c:v>
                      </c:pt>
                      <c:pt idx="242">
                        <c:v>636.28</c:v>
                      </c:pt>
                      <c:pt idx="243">
                        <c:v>636.18</c:v>
                      </c:pt>
                      <c:pt idx="244">
                        <c:v>636.08</c:v>
                      </c:pt>
                      <c:pt idx="245">
                        <c:v>635.98</c:v>
                      </c:pt>
                      <c:pt idx="246">
                        <c:v>635.88</c:v>
                      </c:pt>
                      <c:pt idx="247">
                        <c:v>635.78</c:v>
                      </c:pt>
                      <c:pt idx="248">
                        <c:v>635.68</c:v>
                      </c:pt>
                      <c:pt idx="249">
                        <c:v>635.58</c:v>
                      </c:pt>
                      <c:pt idx="250">
                        <c:v>635.48</c:v>
                      </c:pt>
                      <c:pt idx="251">
                        <c:v>635.38</c:v>
                      </c:pt>
                      <c:pt idx="252">
                        <c:v>635.28</c:v>
                      </c:pt>
                      <c:pt idx="253">
                        <c:v>635.18</c:v>
                      </c:pt>
                      <c:pt idx="254">
                        <c:v>635.08</c:v>
                      </c:pt>
                      <c:pt idx="255">
                        <c:v>634.98</c:v>
                      </c:pt>
                      <c:pt idx="256">
                        <c:v>634.88</c:v>
                      </c:pt>
                      <c:pt idx="257">
                        <c:v>634.78</c:v>
                      </c:pt>
                      <c:pt idx="258">
                        <c:v>634.68</c:v>
                      </c:pt>
                      <c:pt idx="259">
                        <c:v>634.58</c:v>
                      </c:pt>
                      <c:pt idx="260">
                        <c:v>634.48</c:v>
                      </c:pt>
                      <c:pt idx="261">
                        <c:v>634.38</c:v>
                      </c:pt>
                      <c:pt idx="262">
                        <c:v>634.28</c:v>
                      </c:pt>
                      <c:pt idx="263">
                        <c:v>634.18</c:v>
                      </c:pt>
                      <c:pt idx="264">
                        <c:v>634.08</c:v>
                      </c:pt>
                      <c:pt idx="265">
                        <c:v>633.98</c:v>
                      </c:pt>
                      <c:pt idx="266">
                        <c:v>633.88</c:v>
                      </c:pt>
                      <c:pt idx="267">
                        <c:v>633.78</c:v>
                      </c:pt>
                      <c:pt idx="268">
                        <c:v>633.68</c:v>
                      </c:pt>
                      <c:pt idx="269">
                        <c:v>633.58</c:v>
                      </c:pt>
                      <c:pt idx="270">
                        <c:v>633.48</c:v>
                      </c:pt>
                      <c:pt idx="271">
                        <c:v>633.38</c:v>
                      </c:pt>
                      <c:pt idx="272">
                        <c:v>633.28</c:v>
                      </c:pt>
                      <c:pt idx="273">
                        <c:v>633.18</c:v>
                      </c:pt>
                      <c:pt idx="274">
                        <c:v>633.08</c:v>
                      </c:pt>
                      <c:pt idx="275">
                        <c:v>632.98</c:v>
                      </c:pt>
                      <c:pt idx="276">
                        <c:v>632.88</c:v>
                      </c:pt>
                      <c:pt idx="277">
                        <c:v>632.78</c:v>
                      </c:pt>
                      <c:pt idx="278">
                        <c:v>632.68</c:v>
                      </c:pt>
                      <c:pt idx="279">
                        <c:v>632.58</c:v>
                      </c:pt>
                      <c:pt idx="280">
                        <c:v>632.48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{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}</c15:sqref>
                        </c15:formulaRef>
                      </c:ext>
                    </c:extLst>
                    <c:numCache>
                      <c:formatCode>General</c:formatCode>
                      <c:ptCount val="281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Mn!$D$1</c15:sqref>
                        </c15:formulaRef>
                      </c:ext>
                    </c:extLst>
                    <c:strCache>
                      <c:ptCount val="1"/>
                      <c:pt idx="0">
                        <c:v/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elete val="1"/>
                </c:dLbls>
                <c:cat>
                  <c:numRef>
                    <c:extLst>
                      <c:ext uri="{02D57815-91ED-43cb-92C2-25804820EDAC}">
                        <c15:fullRef>
                          <c15:sqref/>
                        </c15:fullRef>
                        <c15:formulaRef>
                          <c15:sqref>Mn!$A$2:$A$282</c15:sqref>
                        </c15:formulaRef>
                      </c:ext>
                    </c:extLst>
                    <c:numCache>
                      <c:formatCode>General</c:formatCode>
                      <c:ptCount val="281"/>
                      <c:pt idx="0">
                        <c:v>660.48</c:v>
                      </c:pt>
                      <c:pt idx="1">
                        <c:v>660.38</c:v>
                      </c:pt>
                      <c:pt idx="2">
                        <c:v>660.28</c:v>
                      </c:pt>
                      <c:pt idx="3">
                        <c:v>660.18</c:v>
                      </c:pt>
                      <c:pt idx="4">
                        <c:v>660.08</c:v>
                      </c:pt>
                      <c:pt idx="5">
                        <c:v>659.98</c:v>
                      </c:pt>
                      <c:pt idx="6">
                        <c:v>659.88</c:v>
                      </c:pt>
                      <c:pt idx="7">
                        <c:v>659.78</c:v>
                      </c:pt>
                      <c:pt idx="8">
                        <c:v>659.68</c:v>
                      </c:pt>
                      <c:pt idx="9">
                        <c:v>659.58</c:v>
                      </c:pt>
                      <c:pt idx="10">
                        <c:v>659.48</c:v>
                      </c:pt>
                      <c:pt idx="11">
                        <c:v>659.38</c:v>
                      </c:pt>
                      <c:pt idx="12">
                        <c:v>659.28</c:v>
                      </c:pt>
                      <c:pt idx="13">
                        <c:v>659.18</c:v>
                      </c:pt>
                      <c:pt idx="14">
                        <c:v>659.08</c:v>
                      </c:pt>
                      <c:pt idx="15">
                        <c:v>658.98</c:v>
                      </c:pt>
                      <c:pt idx="16">
                        <c:v>658.88</c:v>
                      </c:pt>
                      <c:pt idx="17">
                        <c:v>658.78</c:v>
                      </c:pt>
                      <c:pt idx="18">
                        <c:v>658.68</c:v>
                      </c:pt>
                      <c:pt idx="19">
                        <c:v>658.58</c:v>
                      </c:pt>
                      <c:pt idx="20">
                        <c:v>658.48</c:v>
                      </c:pt>
                      <c:pt idx="21">
                        <c:v>658.38</c:v>
                      </c:pt>
                      <c:pt idx="22">
                        <c:v>658.28</c:v>
                      </c:pt>
                      <c:pt idx="23">
                        <c:v>658.18</c:v>
                      </c:pt>
                      <c:pt idx="24">
                        <c:v>658.08</c:v>
                      </c:pt>
                      <c:pt idx="25">
                        <c:v>657.98</c:v>
                      </c:pt>
                      <c:pt idx="26">
                        <c:v>657.88</c:v>
                      </c:pt>
                      <c:pt idx="27">
                        <c:v>657.78</c:v>
                      </c:pt>
                      <c:pt idx="28">
                        <c:v>657.68</c:v>
                      </c:pt>
                      <c:pt idx="29">
                        <c:v>657.58</c:v>
                      </c:pt>
                      <c:pt idx="30">
                        <c:v>657.48</c:v>
                      </c:pt>
                      <c:pt idx="31">
                        <c:v>657.38</c:v>
                      </c:pt>
                      <c:pt idx="32">
                        <c:v>657.28</c:v>
                      </c:pt>
                      <c:pt idx="33">
                        <c:v>657.18</c:v>
                      </c:pt>
                      <c:pt idx="34">
                        <c:v>657.08</c:v>
                      </c:pt>
                      <c:pt idx="35">
                        <c:v>656.98</c:v>
                      </c:pt>
                      <c:pt idx="36">
                        <c:v>656.88</c:v>
                      </c:pt>
                      <c:pt idx="37">
                        <c:v>656.78</c:v>
                      </c:pt>
                      <c:pt idx="38">
                        <c:v>656.68</c:v>
                      </c:pt>
                      <c:pt idx="39">
                        <c:v>656.58</c:v>
                      </c:pt>
                      <c:pt idx="40">
                        <c:v>656.48</c:v>
                      </c:pt>
                      <c:pt idx="41">
                        <c:v>656.38</c:v>
                      </c:pt>
                      <c:pt idx="42">
                        <c:v>656.28</c:v>
                      </c:pt>
                      <c:pt idx="43">
                        <c:v>656.18</c:v>
                      </c:pt>
                      <c:pt idx="44">
                        <c:v>656.08</c:v>
                      </c:pt>
                      <c:pt idx="45">
                        <c:v>655.98</c:v>
                      </c:pt>
                      <c:pt idx="46">
                        <c:v>655.88</c:v>
                      </c:pt>
                      <c:pt idx="47">
                        <c:v>655.78</c:v>
                      </c:pt>
                      <c:pt idx="48">
                        <c:v>655.68</c:v>
                      </c:pt>
                      <c:pt idx="49">
                        <c:v>655.58</c:v>
                      </c:pt>
                      <c:pt idx="50">
                        <c:v>655.48</c:v>
                      </c:pt>
                      <c:pt idx="51">
                        <c:v>655.38</c:v>
                      </c:pt>
                      <c:pt idx="52">
                        <c:v>655.28</c:v>
                      </c:pt>
                      <c:pt idx="53">
                        <c:v>655.18</c:v>
                      </c:pt>
                      <c:pt idx="54">
                        <c:v>655.08</c:v>
                      </c:pt>
                      <c:pt idx="55">
                        <c:v>654.98</c:v>
                      </c:pt>
                      <c:pt idx="56">
                        <c:v>654.88</c:v>
                      </c:pt>
                      <c:pt idx="57">
                        <c:v>654.78</c:v>
                      </c:pt>
                      <c:pt idx="58">
                        <c:v>654.68</c:v>
                      </c:pt>
                      <c:pt idx="59">
                        <c:v>654.58</c:v>
                      </c:pt>
                      <c:pt idx="60">
                        <c:v>654.48</c:v>
                      </c:pt>
                      <c:pt idx="61">
                        <c:v>654.38</c:v>
                      </c:pt>
                      <c:pt idx="62">
                        <c:v>654.28</c:v>
                      </c:pt>
                      <c:pt idx="63">
                        <c:v>654.18</c:v>
                      </c:pt>
                      <c:pt idx="64">
                        <c:v>654.08</c:v>
                      </c:pt>
                      <c:pt idx="65">
                        <c:v>653.98</c:v>
                      </c:pt>
                      <c:pt idx="66">
                        <c:v>653.88</c:v>
                      </c:pt>
                      <c:pt idx="67">
                        <c:v>653.78</c:v>
                      </c:pt>
                      <c:pt idx="68">
                        <c:v>653.68</c:v>
                      </c:pt>
                      <c:pt idx="69">
                        <c:v>653.58</c:v>
                      </c:pt>
                      <c:pt idx="70">
                        <c:v>653.48</c:v>
                      </c:pt>
                      <c:pt idx="71">
                        <c:v>653.38</c:v>
                      </c:pt>
                      <c:pt idx="72">
                        <c:v>653.28</c:v>
                      </c:pt>
                      <c:pt idx="73">
                        <c:v>653.18</c:v>
                      </c:pt>
                      <c:pt idx="74">
                        <c:v>653.08</c:v>
                      </c:pt>
                      <c:pt idx="75">
                        <c:v>652.98</c:v>
                      </c:pt>
                      <c:pt idx="76">
                        <c:v>652.88</c:v>
                      </c:pt>
                      <c:pt idx="77">
                        <c:v>652.78</c:v>
                      </c:pt>
                      <c:pt idx="78">
                        <c:v>652.68</c:v>
                      </c:pt>
                      <c:pt idx="79">
                        <c:v>652.58</c:v>
                      </c:pt>
                      <c:pt idx="80">
                        <c:v>652.48</c:v>
                      </c:pt>
                      <c:pt idx="81">
                        <c:v>652.38</c:v>
                      </c:pt>
                      <c:pt idx="82">
                        <c:v>652.28</c:v>
                      </c:pt>
                      <c:pt idx="83">
                        <c:v>652.18</c:v>
                      </c:pt>
                      <c:pt idx="84">
                        <c:v>652.08</c:v>
                      </c:pt>
                      <c:pt idx="85">
                        <c:v>651.98</c:v>
                      </c:pt>
                      <c:pt idx="86">
                        <c:v>651.88</c:v>
                      </c:pt>
                      <c:pt idx="87">
                        <c:v>651.78</c:v>
                      </c:pt>
                      <c:pt idx="88">
                        <c:v>651.68</c:v>
                      </c:pt>
                      <c:pt idx="89">
                        <c:v>651.58</c:v>
                      </c:pt>
                      <c:pt idx="90">
                        <c:v>651.48</c:v>
                      </c:pt>
                      <c:pt idx="91">
                        <c:v>651.38</c:v>
                      </c:pt>
                      <c:pt idx="92">
                        <c:v>651.28</c:v>
                      </c:pt>
                      <c:pt idx="93">
                        <c:v>651.18</c:v>
                      </c:pt>
                      <c:pt idx="94">
                        <c:v>651.08</c:v>
                      </c:pt>
                      <c:pt idx="95">
                        <c:v>650.98</c:v>
                      </c:pt>
                      <c:pt idx="96">
                        <c:v>650.88</c:v>
                      </c:pt>
                      <c:pt idx="97">
                        <c:v>650.78</c:v>
                      </c:pt>
                      <c:pt idx="98">
                        <c:v>650.68</c:v>
                      </c:pt>
                      <c:pt idx="99">
                        <c:v>650.58</c:v>
                      </c:pt>
                      <c:pt idx="100">
                        <c:v>650.48</c:v>
                      </c:pt>
                      <c:pt idx="101">
                        <c:v>650.38</c:v>
                      </c:pt>
                      <c:pt idx="102">
                        <c:v>650.28</c:v>
                      </c:pt>
                      <c:pt idx="103">
                        <c:v>650.18</c:v>
                      </c:pt>
                      <c:pt idx="104">
                        <c:v>650.08</c:v>
                      </c:pt>
                      <c:pt idx="105">
                        <c:v>649.98</c:v>
                      </c:pt>
                      <c:pt idx="106">
                        <c:v>649.88</c:v>
                      </c:pt>
                      <c:pt idx="107">
                        <c:v>649.78</c:v>
                      </c:pt>
                      <c:pt idx="108">
                        <c:v>649.68</c:v>
                      </c:pt>
                      <c:pt idx="109">
                        <c:v>649.58</c:v>
                      </c:pt>
                      <c:pt idx="110">
                        <c:v>649.48</c:v>
                      </c:pt>
                      <c:pt idx="111">
                        <c:v>649.38</c:v>
                      </c:pt>
                      <c:pt idx="112">
                        <c:v>649.28</c:v>
                      </c:pt>
                      <c:pt idx="113">
                        <c:v>649.18</c:v>
                      </c:pt>
                      <c:pt idx="114">
                        <c:v>649.08</c:v>
                      </c:pt>
                      <c:pt idx="115">
                        <c:v>648.98</c:v>
                      </c:pt>
                      <c:pt idx="116">
                        <c:v>648.88</c:v>
                      </c:pt>
                      <c:pt idx="117">
                        <c:v>648.78</c:v>
                      </c:pt>
                      <c:pt idx="118">
                        <c:v>648.68</c:v>
                      </c:pt>
                      <c:pt idx="119">
                        <c:v>648.58</c:v>
                      </c:pt>
                      <c:pt idx="120">
                        <c:v>648.48</c:v>
                      </c:pt>
                      <c:pt idx="121">
                        <c:v>648.38</c:v>
                      </c:pt>
                      <c:pt idx="122">
                        <c:v>648.28</c:v>
                      </c:pt>
                      <c:pt idx="123">
                        <c:v>648.18</c:v>
                      </c:pt>
                      <c:pt idx="124">
                        <c:v>648.08</c:v>
                      </c:pt>
                      <c:pt idx="125">
                        <c:v>647.98</c:v>
                      </c:pt>
                      <c:pt idx="126">
                        <c:v>647.88</c:v>
                      </c:pt>
                      <c:pt idx="127">
                        <c:v>647.78</c:v>
                      </c:pt>
                      <c:pt idx="128">
                        <c:v>647.68</c:v>
                      </c:pt>
                      <c:pt idx="129">
                        <c:v>647.58</c:v>
                      </c:pt>
                      <c:pt idx="130">
                        <c:v>647.48</c:v>
                      </c:pt>
                      <c:pt idx="131">
                        <c:v>647.38</c:v>
                      </c:pt>
                      <c:pt idx="132">
                        <c:v>647.28</c:v>
                      </c:pt>
                      <c:pt idx="133">
                        <c:v>647.18</c:v>
                      </c:pt>
                      <c:pt idx="134">
                        <c:v>647.08</c:v>
                      </c:pt>
                      <c:pt idx="135">
                        <c:v>646.98</c:v>
                      </c:pt>
                      <c:pt idx="136">
                        <c:v>646.88</c:v>
                      </c:pt>
                      <c:pt idx="137">
                        <c:v>646.78</c:v>
                      </c:pt>
                      <c:pt idx="138">
                        <c:v>646.68</c:v>
                      </c:pt>
                      <c:pt idx="139">
                        <c:v>646.58</c:v>
                      </c:pt>
                      <c:pt idx="140">
                        <c:v>646.48</c:v>
                      </c:pt>
                      <c:pt idx="141">
                        <c:v>646.38</c:v>
                      </c:pt>
                      <c:pt idx="142">
                        <c:v>646.28</c:v>
                      </c:pt>
                      <c:pt idx="143">
                        <c:v>646.18</c:v>
                      </c:pt>
                      <c:pt idx="144">
                        <c:v>646.08</c:v>
                      </c:pt>
                      <c:pt idx="145">
                        <c:v>645.98</c:v>
                      </c:pt>
                      <c:pt idx="146">
                        <c:v>645.88</c:v>
                      </c:pt>
                      <c:pt idx="147">
                        <c:v>645.78</c:v>
                      </c:pt>
                      <c:pt idx="148">
                        <c:v>645.68</c:v>
                      </c:pt>
                      <c:pt idx="149">
                        <c:v>645.58</c:v>
                      </c:pt>
                      <c:pt idx="150">
                        <c:v>645.48</c:v>
                      </c:pt>
                      <c:pt idx="151">
                        <c:v>645.38</c:v>
                      </c:pt>
                      <c:pt idx="152">
                        <c:v>645.28</c:v>
                      </c:pt>
                      <c:pt idx="153">
                        <c:v>645.18</c:v>
                      </c:pt>
                      <c:pt idx="154">
                        <c:v>645.08</c:v>
                      </c:pt>
                      <c:pt idx="155">
                        <c:v>644.98</c:v>
                      </c:pt>
                      <c:pt idx="156">
                        <c:v>644.88</c:v>
                      </c:pt>
                      <c:pt idx="157">
                        <c:v>644.78</c:v>
                      </c:pt>
                      <c:pt idx="158">
                        <c:v>644.68</c:v>
                      </c:pt>
                      <c:pt idx="159">
                        <c:v>644.58</c:v>
                      </c:pt>
                      <c:pt idx="160">
                        <c:v>644.48</c:v>
                      </c:pt>
                      <c:pt idx="161">
                        <c:v>644.38</c:v>
                      </c:pt>
                      <c:pt idx="162">
                        <c:v>644.28</c:v>
                      </c:pt>
                      <c:pt idx="163">
                        <c:v>644.18</c:v>
                      </c:pt>
                      <c:pt idx="164">
                        <c:v>644.08</c:v>
                      </c:pt>
                      <c:pt idx="165">
                        <c:v>643.98</c:v>
                      </c:pt>
                      <c:pt idx="166">
                        <c:v>643.88</c:v>
                      </c:pt>
                      <c:pt idx="167">
                        <c:v>643.78</c:v>
                      </c:pt>
                      <c:pt idx="168">
                        <c:v>643.68</c:v>
                      </c:pt>
                      <c:pt idx="169">
                        <c:v>643.58</c:v>
                      </c:pt>
                      <c:pt idx="170">
                        <c:v>643.48</c:v>
                      </c:pt>
                      <c:pt idx="171">
                        <c:v>643.38</c:v>
                      </c:pt>
                      <c:pt idx="172">
                        <c:v>643.28</c:v>
                      </c:pt>
                      <c:pt idx="173">
                        <c:v>643.18</c:v>
                      </c:pt>
                      <c:pt idx="174">
                        <c:v>643.08</c:v>
                      </c:pt>
                      <c:pt idx="175">
                        <c:v>642.98</c:v>
                      </c:pt>
                      <c:pt idx="176">
                        <c:v>642.88</c:v>
                      </c:pt>
                      <c:pt idx="177">
                        <c:v>642.78</c:v>
                      </c:pt>
                      <c:pt idx="178">
                        <c:v>642.68</c:v>
                      </c:pt>
                      <c:pt idx="179">
                        <c:v>642.58</c:v>
                      </c:pt>
                      <c:pt idx="180">
                        <c:v>642.48</c:v>
                      </c:pt>
                      <c:pt idx="181">
                        <c:v>642.38</c:v>
                      </c:pt>
                      <c:pt idx="182">
                        <c:v>642.28</c:v>
                      </c:pt>
                      <c:pt idx="183">
                        <c:v>642.18</c:v>
                      </c:pt>
                      <c:pt idx="184">
                        <c:v>642.08</c:v>
                      </c:pt>
                      <c:pt idx="185">
                        <c:v>641.98</c:v>
                      </c:pt>
                      <c:pt idx="186">
                        <c:v>641.88</c:v>
                      </c:pt>
                      <c:pt idx="187">
                        <c:v>641.78</c:v>
                      </c:pt>
                      <c:pt idx="188">
                        <c:v>641.68</c:v>
                      </c:pt>
                      <c:pt idx="189">
                        <c:v>641.58</c:v>
                      </c:pt>
                      <c:pt idx="190">
                        <c:v>641.48</c:v>
                      </c:pt>
                      <c:pt idx="191">
                        <c:v>641.38</c:v>
                      </c:pt>
                      <c:pt idx="192">
                        <c:v>641.28</c:v>
                      </c:pt>
                      <c:pt idx="193">
                        <c:v>641.18</c:v>
                      </c:pt>
                      <c:pt idx="194">
                        <c:v>641.08</c:v>
                      </c:pt>
                      <c:pt idx="195">
                        <c:v>640.98</c:v>
                      </c:pt>
                      <c:pt idx="196">
                        <c:v>640.88</c:v>
                      </c:pt>
                      <c:pt idx="197">
                        <c:v>640.78</c:v>
                      </c:pt>
                      <c:pt idx="198">
                        <c:v>640.68</c:v>
                      </c:pt>
                      <c:pt idx="199">
                        <c:v>640.58</c:v>
                      </c:pt>
                      <c:pt idx="200">
                        <c:v>640.48</c:v>
                      </c:pt>
                      <c:pt idx="201">
                        <c:v>640.38</c:v>
                      </c:pt>
                      <c:pt idx="202">
                        <c:v>640.28</c:v>
                      </c:pt>
                      <c:pt idx="203">
                        <c:v>640.18</c:v>
                      </c:pt>
                      <c:pt idx="204">
                        <c:v>640.08</c:v>
                      </c:pt>
                      <c:pt idx="205">
                        <c:v>639.98</c:v>
                      </c:pt>
                      <c:pt idx="206">
                        <c:v>639.88</c:v>
                      </c:pt>
                      <c:pt idx="207">
                        <c:v>639.78</c:v>
                      </c:pt>
                      <c:pt idx="208">
                        <c:v>639.68</c:v>
                      </c:pt>
                      <c:pt idx="209">
                        <c:v>639.58</c:v>
                      </c:pt>
                      <c:pt idx="210">
                        <c:v>639.48</c:v>
                      </c:pt>
                      <c:pt idx="211">
                        <c:v>639.38</c:v>
                      </c:pt>
                      <c:pt idx="212">
                        <c:v>639.28</c:v>
                      </c:pt>
                      <c:pt idx="213">
                        <c:v>639.18</c:v>
                      </c:pt>
                      <c:pt idx="214">
                        <c:v>639.08</c:v>
                      </c:pt>
                      <c:pt idx="215">
                        <c:v>638.98</c:v>
                      </c:pt>
                      <c:pt idx="216">
                        <c:v>638.88</c:v>
                      </c:pt>
                      <c:pt idx="217">
                        <c:v>638.78</c:v>
                      </c:pt>
                      <c:pt idx="218">
                        <c:v>638.68</c:v>
                      </c:pt>
                      <c:pt idx="219">
                        <c:v>638.58</c:v>
                      </c:pt>
                      <c:pt idx="220">
                        <c:v>638.48</c:v>
                      </c:pt>
                      <c:pt idx="221">
                        <c:v>638.38</c:v>
                      </c:pt>
                      <c:pt idx="222">
                        <c:v>638.28</c:v>
                      </c:pt>
                      <c:pt idx="223">
                        <c:v>638.18</c:v>
                      </c:pt>
                      <c:pt idx="224">
                        <c:v>638.08</c:v>
                      </c:pt>
                      <c:pt idx="225">
                        <c:v>637.98</c:v>
                      </c:pt>
                      <c:pt idx="226">
                        <c:v>637.88</c:v>
                      </c:pt>
                      <c:pt idx="227">
                        <c:v>637.78</c:v>
                      </c:pt>
                      <c:pt idx="228">
                        <c:v>637.68</c:v>
                      </c:pt>
                      <c:pt idx="229">
                        <c:v>637.58</c:v>
                      </c:pt>
                      <c:pt idx="230">
                        <c:v>637.48</c:v>
                      </c:pt>
                      <c:pt idx="231">
                        <c:v>637.38</c:v>
                      </c:pt>
                      <c:pt idx="232">
                        <c:v>637.28</c:v>
                      </c:pt>
                      <c:pt idx="233">
                        <c:v>637.18</c:v>
                      </c:pt>
                      <c:pt idx="234">
                        <c:v>637.08</c:v>
                      </c:pt>
                      <c:pt idx="235">
                        <c:v>636.98</c:v>
                      </c:pt>
                      <c:pt idx="236">
                        <c:v>636.88</c:v>
                      </c:pt>
                      <c:pt idx="237">
                        <c:v>636.78</c:v>
                      </c:pt>
                      <c:pt idx="238">
                        <c:v>636.68</c:v>
                      </c:pt>
                      <c:pt idx="239">
                        <c:v>636.58</c:v>
                      </c:pt>
                      <c:pt idx="240">
                        <c:v>636.48</c:v>
                      </c:pt>
                      <c:pt idx="241">
                        <c:v>636.38</c:v>
                      </c:pt>
                      <c:pt idx="242">
                        <c:v>636.28</c:v>
                      </c:pt>
                      <c:pt idx="243">
                        <c:v>636.18</c:v>
                      </c:pt>
                      <c:pt idx="244">
                        <c:v>636.08</c:v>
                      </c:pt>
                      <c:pt idx="245">
                        <c:v>635.98</c:v>
                      </c:pt>
                      <c:pt idx="246">
                        <c:v>635.88</c:v>
                      </c:pt>
                      <c:pt idx="247">
                        <c:v>635.78</c:v>
                      </c:pt>
                      <c:pt idx="248">
                        <c:v>635.68</c:v>
                      </c:pt>
                      <c:pt idx="249">
                        <c:v>635.58</c:v>
                      </c:pt>
                      <c:pt idx="250">
                        <c:v>635.48</c:v>
                      </c:pt>
                      <c:pt idx="251">
                        <c:v>635.38</c:v>
                      </c:pt>
                      <c:pt idx="252">
                        <c:v>635.28</c:v>
                      </c:pt>
                      <c:pt idx="253">
                        <c:v>635.18</c:v>
                      </c:pt>
                      <c:pt idx="254">
                        <c:v>635.08</c:v>
                      </c:pt>
                      <c:pt idx="255">
                        <c:v>634.98</c:v>
                      </c:pt>
                      <c:pt idx="256">
                        <c:v>634.88</c:v>
                      </c:pt>
                      <c:pt idx="257">
                        <c:v>634.78</c:v>
                      </c:pt>
                      <c:pt idx="258">
                        <c:v>634.68</c:v>
                      </c:pt>
                      <c:pt idx="259">
                        <c:v>634.58</c:v>
                      </c:pt>
                      <c:pt idx="260">
                        <c:v>634.48</c:v>
                      </c:pt>
                      <c:pt idx="261">
                        <c:v>634.38</c:v>
                      </c:pt>
                      <c:pt idx="262">
                        <c:v>634.28</c:v>
                      </c:pt>
                      <c:pt idx="263">
                        <c:v>634.18</c:v>
                      </c:pt>
                      <c:pt idx="264">
                        <c:v>634.08</c:v>
                      </c:pt>
                      <c:pt idx="265">
                        <c:v>633.98</c:v>
                      </c:pt>
                      <c:pt idx="266">
                        <c:v>633.88</c:v>
                      </c:pt>
                      <c:pt idx="267">
                        <c:v>633.78</c:v>
                      </c:pt>
                      <c:pt idx="268">
                        <c:v>633.68</c:v>
                      </c:pt>
                      <c:pt idx="269">
                        <c:v>633.58</c:v>
                      </c:pt>
                      <c:pt idx="270">
                        <c:v>633.48</c:v>
                      </c:pt>
                      <c:pt idx="271">
                        <c:v>633.38</c:v>
                      </c:pt>
                      <c:pt idx="272">
                        <c:v>633.28</c:v>
                      </c:pt>
                      <c:pt idx="273">
                        <c:v>633.18</c:v>
                      </c:pt>
                      <c:pt idx="274">
                        <c:v>633.08</c:v>
                      </c:pt>
                      <c:pt idx="275">
                        <c:v>632.98</c:v>
                      </c:pt>
                      <c:pt idx="276">
                        <c:v>632.88</c:v>
                      </c:pt>
                      <c:pt idx="277">
                        <c:v>632.78</c:v>
                      </c:pt>
                      <c:pt idx="278">
                        <c:v>632.68</c:v>
                      </c:pt>
                      <c:pt idx="279">
                        <c:v>632.58</c:v>
                      </c:pt>
                      <c:pt idx="280">
                        <c:v>632.48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{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,#N/A}</c15:sqref>
                        </c15:formulaRef>
                      </c:ext>
                    </c:extLst>
                    <c:numCache>
                      <c:formatCode>General</c:formatCode>
                      <c:ptCount val="281"/>
                      <c:pt idx="0">
                        <c:v>#N/A</c:v>
                      </c:pt>
                      <c:pt idx="1">
                        <c:v>#N/A</c:v>
                      </c:pt>
                      <c:pt idx="2">
                        <c:v>#N/A</c:v>
                      </c:pt>
                      <c:pt idx="3">
                        <c:v>#N/A</c:v>
                      </c:pt>
                      <c:pt idx="4">
                        <c:v>#N/A</c:v>
                      </c:pt>
                      <c:pt idx="5">
                        <c:v>#N/A</c:v>
                      </c:pt>
                      <c:pt idx="6">
                        <c:v>#N/A</c:v>
                      </c:pt>
                      <c:pt idx="7">
                        <c:v>#N/A</c:v>
                      </c:pt>
                      <c:pt idx="8">
                        <c:v>#N/A</c:v>
                      </c:pt>
                      <c:pt idx="9">
                        <c:v>#N/A</c:v>
                      </c:pt>
                      <c:pt idx="10">
                        <c:v>#N/A</c:v>
                      </c:pt>
                      <c:pt idx="11">
                        <c:v>#N/A</c:v>
                      </c:pt>
                      <c:pt idx="12">
                        <c:v>#N/A</c:v>
                      </c:pt>
                      <c:pt idx="13">
                        <c:v>#N/A</c:v>
                      </c:pt>
                      <c:pt idx="14">
                        <c:v>#N/A</c:v>
                      </c:pt>
                      <c:pt idx="15">
                        <c:v>#N/A</c:v>
                      </c:pt>
                      <c:pt idx="16">
                        <c:v>#N/A</c:v>
                      </c:pt>
                      <c:pt idx="17">
                        <c:v>#N/A</c:v>
                      </c:pt>
                      <c:pt idx="18">
                        <c:v>#N/A</c:v>
                      </c:pt>
                      <c:pt idx="19">
                        <c:v>#N/A</c:v>
                      </c:pt>
                      <c:pt idx="20">
                        <c:v>#N/A</c:v>
                      </c:pt>
                      <c:pt idx="21">
                        <c:v>#N/A</c:v>
                      </c:pt>
                      <c:pt idx="22">
                        <c:v>#N/A</c:v>
                      </c:pt>
                      <c:pt idx="23">
                        <c:v>#N/A</c:v>
                      </c:pt>
                      <c:pt idx="24">
                        <c:v>#N/A</c:v>
                      </c:pt>
                      <c:pt idx="25">
                        <c:v>#N/A</c:v>
                      </c:pt>
                      <c:pt idx="26">
                        <c:v>#N/A</c:v>
                      </c:pt>
                      <c:pt idx="27">
                        <c:v>#N/A</c:v>
                      </c:pt>
                      <c:pt idx="28">
                        <c:v>#N/A</c:v>
                      </c:pt>
                      <c:pt idx="29">
                        <c:v>#N/A</c:v>
                      </c:pt>
                      <c:pt idx="30">
                        <c:v>#N/A</c:v>
                      </c:pt>
                      <c:pt idx="31">
                        <c:v>#N/A</c:v>
                      </c:pt>
                      <c:pt idx="32">
                        <c:v>#N/A</c:v>
                      </c:pt>
                      <c:pt idx="33">
                        <c:v>#N/A</c:v>
                      </c:pt>
                      <c:pt idx="34">
                        <c:v>#N/A</c:v>
                      </c:pt>
                      <c:pt idx="35">
                        <c:v>#N/A</c:v>
                      </c:pt>
                      <c:pt idx="36">
                        <c:v>#N/A</c:v>
                      </c:pt>
                      <c:pt idx="37">
                        <c:v>#N/A</c:v>
                      </c:pt>
                      <c:pt idx="38">
                        <c:v>#N/A</c:v>
                      </c:pt>
                      <c:pt idx="39">
                        <c:v>#N/A</c:v>
                      </c:pt>
                      <c:pt idx="40">
                        <c:v>#N/A</c:v>
                      </c:pt>
                      <c:pt idx="41">
                        <c:v>#N/A</c:v>
                      </c:pt>
                      <c:pt idx="42">
                        <c:v>#N/A</c:v>
                      </c:pt>
                      <c:pt idx="43">
                        <c:v>#N/A</c:v>
                      </c:pt>
                      <c:pt idx="44">
                        <c:v>#N/A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  <c:pt idx="53">
                        <c:v>#N/A</c:v>
                      </c:pt>
                      <c:pt idx="54">
                        <c:v>#N/A</c:v>
                      </c:pt>
                      <c:pt idx="55">
                        <c:v>#N/A</c:v>
                      </c:pt>
                      <c:pt idx="56">
                        <c:v>#N/A</c:v>
                      </c:pt>
                      <c:pt idx="57">
                        <c:v>#N/A</c:v>
                      </c:pt>
                      <c:pt idx="58">
                        <c:v>#N/A</c:v>
                      </c:pt>
                      <c:pt idx="59">
                        <c:v>#N/A</c:v>
                      </c:pt>
                      <c:pt idx="60">
                        <c:v>#N/A</c:v>
                      </c:pt>
                      <c:pt idx="61">
                        <c:v>#N/A</c:v>
                      </c:pt>
                      <c:pt idx="62">
                        <c:v>#N/A</c:v>
                      </c:pt>
                      <c:pt idx="63">
                        <c:v>#N/A</c:v>
                      </c:pt>
                      <c:pt idx="64">
                        <c:v>#N/A</c:v>
                      </c:pt>
                      <c:pt idx="65">
                        <c:v>#N/A</c:v>
                      </c:pt>
                      <c:pt idx="66">
                        <c:v>#N/A</c:v>
                      </c:pt>
                      <c:pt idx="67">
                        <c:v>#N/A</c:v>
                      </c:pt>
                      <c:pt idx="68">
                        <c:v>#N/A</c:v>
                      </c:pt>
                      <c:pt idx="69">
                        <c:v>#N/A</c:v>
                      </c:pt>
                      <c:pt idx="70">
                        <c:v>#N/A</c:v>
                      </c:pt>
                      <c:pt idx="71">
                        <c:v>#N/A</c:v>
                      </c:pt>
                      <c:pt idx="72">
                        <c:v>#N/A</c:v>
                      </c:pt>
                      <c:pt idx="73">
                        <c:v>#N/A</c:v>
                      </c:pt>
                      <c:pt idx="74">
                        <c:v>#N/A</c:v>
                      </c:pt>
                      <c:pt idx="75">
                        <c:v>#N/A</c:v>
                      </c:pt>
                      <c:pt idx="76">
                        <c:v>#N/A</c:v>
                      </c:pt>
                      <c:pt idx="77">
                        <c:v>#N/A</c:v>
                      </c:pt>
                      <c:pt idx="78">
                        <c:v>#N/A</c:v>
                      </c:pt>
                      <c:pt idx="79">
                        <c:v>#N/A</c:v>
                      </c:pt>
                      <c:pt idx="80">
                        <c:v>#N/A</c:v>
                      </c:pt>
                      <c:pt idx="81">
                        <c:v>#N/A</c:v>
                      </c:pt>
                      <c:pt idx="82">
                        <c:v>#N/A</c:v>
                      </c:pt>
                      <c:pt idx="83">
                        <c:v>#N/A</c:v>
                      </c:pt>
                      <c:pt idx="84">
                        <c:v>#N/A</c:v>
                      </c:pt>
                      <c:pt idx="85">
                        <c:v>#N/A</c:v>
                      </c:pt>
                      <c:pt idx="86">
                        <c:v>#N/A</c:v>
                      </c:pt>
                      <c:pt idx="87">
                        <c:v>#N/A</c:v>
                      </c:pt>
                      <c:pt idx="88">
                        <c:v>#N/A</c:v>
                      </c:pt>
                      <c:pt idx="89">
                        <c:v>#N/A</c:v>
                      </c:pt>
                      <c:pt idx="90">
                        <c:v>#N/A</c:v>
                      </c:pt>
                      <c:pt idx="91">
                        <c:v>#N/A</c:v>
                      </c:pt>
                      <c:pt idx="92">
                        <c:v>#N/A</c:v>
                      </c:pt>
                      <c:pt idx="93">
                        <c:v>#N/A</c:v>
                      </c:pt>
                      <c:pt idx="94">
                        <c:v>#N/A</c:v>
                      </c:pt>
                      <c:pt idx="95">
                        <c:v>#N/A</c:v>
                      </c:pt>
                      <c:pt idx="96">
                        <c:v>#N/A</c:v>
                      </c:pt>
                      <c:pt idx="97">
                        <c:v>#N/A</c:v>
                      </c:pt>
                      <c:pt idx="98">
                        <c:v>#N/A</c:v>
                      </c:pt>
                      <c:pt idx="99">
                        <c:v>#N/A</c:v>
                      </c:pt>
                      <c:pt idx="100">
                        <c:v>#N/A</c:v>
                      </c:pt>
                      <c:pt idx="101">
                        <c:v>#N/A</c:v>
                      </c:pt>
                      <c:pt idx="102">
                        <c:v>#N/A</c:v>
                      </c:pt>
                      <c:pt idx="103">
                        <c:v>#N/A</c:v>
                      </c:pt>
                      <c:pt idx="104">
                        <c:v>#N/A</c:v>
                      </c:pt>
                      <c:pt idx="105">
                        <c:v>#N/A</c:v>
                      </c:pt>
                      <c:pt idx="106">
                        <c:v>#N/A</c:v>
                      </c:pt>
                      <c:pt idx="107">
                        <c:v>#N/A</c:v>
                      </c:pt>
                      <c:pt idx="108">
                        <c:v>#N/A</c:v>
                      </c:pt>
                      <c:pt idx="109">
                        <c:v>#N/A</c:v>
                      </c:pt>
                      <c:pt idx="110">
                        <c:v>#N/A</c:v>
                      </c:pt>
                      <c:pt idx="111">
                        <c:v>#N/A</c:v>
                      </c:pt>
                      <c:pt idx="112">
                        <c:v>#N/A</c:v>
                      </c:pt>
                      <c:pt idx="113">
                        <c:v>#N/A</c:v>
                      </c:pt>
                      <c:pt idx="114">
                        <c:v>#N/A</c:v>
                      </c:pt>
                      <c:pt idx="115">
                        <c:v>#N/A</c:v>
                      </c:pt>
                      <c:pt idx="116">
                        <c:v>#N/A</c:v>
                      </c:pt>
                      <c:pt idx="117">
                        <c:v>#N/A</c:v>
                      </c:pt>
                      <c:pt idx="118">
                        <c:v>#N/A</c:v>
                      </c:pt>
                      <c:pt idx="119">
                        <c:v>#N/A</c:v>
                      </c:pt>
                      <c:pt idx="120">
                        <c:v>#N/A</c:v>
                      </c:pt>
                      <c:pt idx="121">
                        <c:v>#N/A</c:v>
                      </c:pt>
                      <c:pt idx="122">
                        <c:v>#N/A</c:v>
                      </c:pt>
                      <c:pt idx="123">
                        <c:v>#N/A</c:v>
                      </c:pt>
                      <c:pt idx="124">
                        <c:v>#N/A</c:v>
                      </c:pt>
                      <c:pt idx="125">
                        <c:v>#N/A</c:v>
                      </c:pt>
                      <c:pt idx="126">
                        <c:v>#N/A</c:v>
                      </c:pt>
                      <c:pt idx="127">
                        <c:v>#N/A</c:v>
                      </c:pt>
                      <c:pt idx="128">
                        <c:v>#N/A</c:v>
                      </c:pt>
                      <c:pt idx="129">
                        <c:v>#N/A</c:v>
                      </c:pt>
                      <c:pt idx="130">
                        <c:v>#N/A</c:v>
                      </c:pt>
                      <c:pt idx="131">
                        <c:v>#N/A</c:v>
                      </c:pt>
                      <c:pt idx="132">
                        <c:v>#N/A</c:v>
                      </c:pt>
                      <c:pt idx="133">
                        <c:v>#N/A</c:v>
                      </c:pt>
                      <c:pt idx="134">
                        <c:v>#N/A</c:v>
                      </c:pt>
                      <c:pt idx="135">
                        <c:v>#N/A</c:v>
                      </c:pt>
                      <c:pt idx="136">
                        <c:v>#N/A</c:v>
                      </c:pt>
                      <c:pt idx="137">
                        <c:v>#N/A</c:v>
                      </c:pt>
                      <c:pt idx="138">
                        <c:v>#N/A</c:v>
                      </c:pt>
                      <c:pt idx="139">
                        <c:v>#N/A</c:v>
                      </c:pt>
                      <c:pt idx="140">
                        <c:v>#N/A</c:v>
                      </c:pt>
                      <c:pt idx="141">
                        <c:v>#N/A</c:v>
                      </c:pt>
                      <c:pt idx="142">
                        <c:v>#N/A</c:v>
                      </c:pt>
                      <c:pt idx="143">
                        <c:v>#N/A</c:v>
                      </c:pt>
                      <c:pt idx="144">
                        <c:v>#N/A</c:v>
                      </c:pt>
                      <c:pt idx="145">
                        <c:v>#N/A</c:v>
                      </c:pt>
                      <c:pt idx="146">
                        <c:v>#N/A</c:v>
                      </c:pt>
                      <c:pt idx="147">
                        <c:v>#N/A</c:v>
                      </c:pt>
                      <c:pt idx="148">
                        <c:v>#N/A</c:v>
                      </c:pt>
                      <c:pt idx="149">
                        <c:v>#N/A</c:v>
                      </c:pt>
                      <c:pt idx="150">
                        <c:v>#N/A</c:v>
                      </c:pt>
                      <c:pt idx="151">
                        <c:v>#N/A</c:v>
                      </c:pt>
                      <c:pt idx="152">
                        <c:v>#N/A</c:v>
                      </c:pt>
                      <c:pt idx="153">
                        <c:v>#N/A</c:v>
                      </c:pt>
                      <c:pt idx="154">
                        <c:v>#N/A</c:v>
                      </c:pt>
                      <c:pt idx="155">
                        <c:v>#N/A</c:v>
                      </c:pt>
                      <c:pt idx="156">
                        <c:v>#N/A</c:v>
                      </c:pt>
                      <c:pt idx="157">
                        <c:v>#N/A</c:v>
                      </c:pt>
                      <c:pt idx="158">
                        <c:v>#N/A</c:v>
                      </c:pt>
                      <c:pt idx="159">
                        <c:v>#N/A</c:v>
                      </c:pt>
                      <c:pt idx="160">
                        <c:v>#N/A</c:v>
                      </c:pt>
                      <c:pt idx="161">
                        <c:v>#N/A</c:v>
                      </c:pt>
                      <c:pt idx="162">
                        <c:v>#N/A</c:v>
                      </c:pt>
                      <c:pt idx="163">
                        <c:v>#N/A</c:v>
                      </c:pt>
                      <c:pt idx="164">
                        <c:v>#N/A</c:v>
                      </c:pt>
                      <c:pt idx="165">
                        <c:v>#N/A</c:v>
                      </c:pt>
                      <c:pt idx="166">
                        <c:v>#N/A</c:v>
                      </c:pt>
                      <c:pt idx="167">
                        <c:v>#N/A</c:v>
                      </c:pt>
                      <c:pt idx="168">
                        <c:v>#N/A</c:v>
                      </c:pt>
                      <c:pt idx="169">
                        <c:v>#N/A</c:v>
                      </c:pt>
                      <c:pt idx="170">
                        <c:v>#N/A</c:v>
                      </c:pt>
                      <c:pt idx="171">
                        <c:v>#N/A</c:v>
                      </c:pt>
                      <c:pt idx="172">
                        <c:v>#N/A</c:v>
                      </c:pt>
                      <c:pt idx="173">
                        <c:v>#N/A</c:v>
                      </c:pt>
                      <c:pt idx="174">
                        <c:v>#N/A</c:v>
                      </c:pt>
                      <c:pt idx="175">
                        <c:v>#N/A</c:v>
                      </c:pt>
                      <c:pt idx="176">
                        <c:v>#N/A</c:v>
                      </c:pt>
                      <c:pt idx="177">
                        <c:v>#N/A</c:v>
                      </c:pt>
                      <c:pt idx="178">
                        <c:v>#N/A</c:v>
                      </c:pt>
                      <c:pt idx="179">
                        <c:v>#N/A</c:v>
                      </c:pt>
                      <c:pt idx="180">
                        <c:v>#N/A</c:v>
                      </c:pt>
                      <c:pt idx="181">
                        <c:v>#N/A</c:v>
                      </c:pt>
                      <c:pt idx="182">
                        <c:v>#N/A</c:v>
                      </c:pt>
                      <c:pt idx="183">
                        <c:v>#N/A</c:v>
                      </c:pt>
                      <c:pt idx="184">
                        <c:v>#N/A</c:v>
                      </c:pt>
                      <c:pt idx="185">
                        <c:v>#N/A</c:v>
                      </c:pt>
                      <c:pt idx="186">
                        <c:v>#N/A</c:v>
                      </c:pt>
                      <c:pt idx="187">
                        <c:v>#N/A</c:v>
                      </c:pt>
                      <c:pt idx="188">
                        <c:v>#N/A</c:v>
                      </c:pt>
                      <c:pt idx="189">
                        <c:v>#N/A</c:v>
                      </c:pt>
                      <c:pt idx="190">
                        <c:v>#N/A</c:v>
                      </c:pt>
                      <c:pt idx="191">
                        <c:v>#N/A</c:v>
                      </c:pt>
                      <c:pt idx="192">
                        <c:v>#N/A</c:v>
                      </c:pt>
                      <c:pt idx="193">
                        <c:v>#N/A</c:v>
                      </c:pt>
                      <c:pt idx="194">
                        <c:v>#N/A</c:v>
                      </c:pt>
                      <c:pt idx="195">
                        <c:v>#N/A</c:v>
                      </c:pt>
                      <c:pt idx="196">
                        <c:v>#N/A</c:v>
                      </c:pt>
                      <c:pt idx="197">
                        <c:v>#N/A</c:v>
                      </c:pt>
                      <c:pt idx="198">
                        <c:v>#N/A</c:v>
                      </c:pt>
                      <c:pt idx="199">
                        <c:v>#N/A</c:v>
                      </c:pt>
                      <c:pt idx="200">
                        <c:v>#N/A</c:v>
                      </c:pt>
                      <c:pt idx="201">
                        <c:v>#N/A</c:v>
                      </c:pt>
                      <c:pt idx="202">
                        <c:v>#N/A</c:v>
                      </c:pt>
                      <c:pt idx="203">
                        <c:v>#N/A</c:v>
                      </c:pt>
                      <c:pt idx="204">
                        <c:v>#N/A</c:v>
                      </c:pt>
                      <c:pt idx="205">
                        <c:v>#N/A</c:v>
                      </c:pt>
                      <c:pt idx="206">
                        <c:v>#N/A</c:v>
                      </c:pt>
                      <c:pt idx="207">
                        <c:v>#N/A</c:v>
                      </c:pt>
                      <c:pt idx="208">
                        <c:v>#N/A</c:v>
                      </c:pt>
                      <c:pt idx="209">
                        <c:v>#N/A</c:v>
                      </c:pt>
                      <c:pt idx="210">
                        <c:v>#N/A</c:v>
                      </c:pt>
                      <c:pt idx="211">
                        <c:v>#N/A</c:v>
                      </c:pt>
                      <c:pt idx="212">
                        <c:v>#N/A</c:v>
                      </c:pt>
                      <c:pt idx="213">
                        <c:v>#N/A</c:v>
                      </c:pt>
                      <c:pt idx="214">
                        <c:v>#N/A</c:v>
                      </c:pt>
                      <c:pt idx="215">
                        <c:v>#N/A</c:v>
                      </c:pt>
                      <c:pt idx="216">
                        <c:v>#N/A</c:v>
                      </c:pt>
                      <c:pt idx="217">
                        <c:v>#N/A</c:v>
                      </c:pt>
                      <c:pt idx="218">
                        <c:v>#N/A</c:v>
                      </c:pt>
                      <c:pt idx="219">
                        <c:v>#N/A</c:v>
                      </c:pt>
                      <c:pt idx="220">
                        <c:v>#N/A</c:v>
                      </c:pt>
                      <c:pt idx="221">
                        <c:v>#N/A</c:v>
                      </c:pt>
                      <c:pt idx="222">
                        <c:v>#N/A</c:v>
                      </c:pt>
                      <c:pt idx="223">
                        <c:v>#N/A</c:v>
                      </c:pt>
                      <c:pt idx="224">
                        <c:v>#N/A</c:v>
                      </c:pt>
                      <c:pt idx="225">
                        <c:v>#N/A</c:v>
                      </c:pt>
                      <c:pt idx="226">
                        <c:v>#N/A</c:v>
                      </c:pt>
                      <c:pt idx="227">
                        <c:v>#N/A</c:v>
                      </c:pt>
                      <c:pt idx="228">
                        <c:v>#N/A</c:v>
                      </c:pt>
                      <c:pt idx="229">
                        <c:v>#N/A</c:v>
                      </c:pt>
                      <c:pt idx="230">
                        <c:v>#N/A</c:v>
                      </c:pt>
                      <c:pt idx="231">
                        <c:v>#N/A</c:v>
                      </c:pt>
                      <c:pt idx="232">
                        <c:v>#N/A</c:v>
                      </c:pt>
                      <c:pt idx="233">
                        <c:v>#N/A</c:v>
                      </c:pt>
                      <c:pt idx="234">
                        <c:v>#N/A</c:v>
                      </c:pt>
                      <c:pt idx="235">
                        <c:v>#N/A</c:v>
                      </c:pt>
                      <c:pt idx="236">
                        <c:v>#N/A</c:v>
                      </c:pt>
                      <c:pt idx="237">
                        <c:v>#N/A</c:v>
                      </c:pt>
                      <c:pt idx="238">
                        <c:v>#N/A</c:v>
                      </c:pt>
                      <c:pt idx="239">
                        <c:v>#N/A</c:v>
                      </c:pt>
                      <c:pt idx="240">
                        <c:v>#N/A</c:v>
                      </c:pt>
                      <c:pt idx="241">
                        <c:v>#N/A</c:v>
                      </c:pt>
                      <c:pt idx="242">
                        <c:v>#N/A</c:v>
                      </c:pt>
                      <c:pt idx="243">
                        <c:v>#N/A</c:v>
                      </c:pt>
                      <c:pt idx="244">
                        <c:v>#N/A</c:v>
                      </c:pt>
                      <c:pt idx="245">
                        <c:v>#N/A</c:v>
                      </c:pt>
                      <c:pt idx="246">
                        <c:v>#N/A</c:v>
                      </c:pt>
                      <c:pt idx="247">
                        <c:v>#N/A</c:v>
                      </c:pt>
                      <c:pt idx="248">
                        <c:v>#N/A</c:v>
                      </c:pt>
                      <c:pt idx="249">
                        <c:v>#N/A</c:v>
                      </c:pt>
                      <c:pt idx="250">
                        <c:v>#N/A</c:v>
                      </c:pt>
                      <c:pt idx="251">
                        <c:v>#N/A</c:v>
                      </c:pt>
                      <c:pt idx="252">
                        <c:v>#N/A</c:v>
                      </c:pt>
                      <c:pt idx="253">
                        <c:v>#N/A</c:v>
                      </c:pt>
                      <c:pt idx="254">
                        <c:v>#N/A</c:v>
                      </c:pt>
                      <c:pt idx="255">
                        <c:v>#N/A</c:v>
                      </c:pt>
                      <c:pt idx="256">
                        <c:v>#N/A</c:v>
                      </c:pt>
                      <c:pt idx="257">
                        <c:v>#N/A</c:v>
                      </c:pt>
                      <c:pt idx="258">
                        <c:v>#N/A</c:v>
                      </c:pt>
                      <c:pt idx="259">
                        <c:v>#N/A</c:v>
                      </c:pt>
                      <c:pt idx="260">
                        <c:v>#N/A</c:v>
                      </c:pt>
                      <c:pt idx="261">
                        <c:v>#N/A</c:v>
                      </c:pt>
                      <c:pt idx="262">
                        <c:v>#N/A</c:v>
                      </c:pt>
                      <c:pt idx="263">
                        <c:v>#N/A</c:v>
                      </c:pt>
                      <c:pt idx="264">
                        <c:v>#N/A</c:v>
                      </c:pt>
                      <c:pt idx="265">
                        <c:v>#N/A</c:v>
                      </c:pt>
                      <c:pt idx="266">
                        <c:v>#N/A</c:v>
                      </c:pt>
                      <c:pt idx="267">
                        <c:v>#N/A</c:v>
                      </c:pt>
                      <c:pt idx="268">
                        <c:v>#N/A</c:v>
                      </c:pt>
                      <c:pt idx="269">
                        <c:v>#N/A</c:v>
                      </c:pt>
                      <c:pt idx="270">
                        <c:v>#N/A</c:v>
                      </c:pt>
                      <c:pt idx="271">
                        <c:v>#N/A</c:v>
                      </c:pt>
                      <c:pt idx="272">
                        <c:v>#N/A</c:v>
                      </c:pt>
                      <c:pt idx="273">
                        <c:v>#N/A</c:v>
                      </c:pt>
                      <c:pt idx="274">
                        <c:v>#N/A</c:v>
                      </c:pt>
                      <c:pt idx="275">
                        <c:v>#N/A</c:v>
                      </c:pt>
                      <c:pt idx="276">
                        <c:v>#N/A</c:v>
                      </c:pt>
                      <c:pt idx="277">
                        <c:v>#N/A</c:v>
                      </c:pt>
                      <c:pt idx="278">
                        <c:v>#N/A</c:v>
                      </c:pt>
                      <c:pt idx="279">
                        <c:v>#N/A</c:v>
                      </c:pt>
                      <c:pt idx="280">
                        <c:v>#N/A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660553960"/>
        <c:scaling>
          <c:orientation val="minMax"/>
        </c:scaling>
        <c:delete val="0"/>
        <c:axPos val="b"/>
        <c:numFmt formatCode="#,##0_);\(#,##0\)" sourceLinked="0"/>
        <c:majorTickMark val="none"/>
        <c:minorTickMark val="none"/>
        <c:tickLblPos val="nextTo"/>
        <c:spPr>
          <a:solidFill>
            <a:schemeClr val="bg1"/>
          </a:solidFill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660550440"/>
        <c:crosses val="autoZero"/>
        <c:auto val="1"/>
        <c:lblAlgn val="ctr"/>
        <c:lblOffset val="100"/>
        <c:tickLblSkip val="50"/>
        <c:tickMarkSkip val="50"/>
        <c:noMultiLvlLbl val="0"/>
      </c:catAx>
      <c:valAx>
        <c:axId val="660550440"/>
        <c:scaling>
          <c:orientation val="minMax"/>
          <c:min val="20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660553960"/>
        <c:crosses val="autoZero"/>
        <c:crossBetween val="between"/>
        <c:majorUnit val="30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lang="zh-CN" sz="6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</c:legendEntry>
      <c:layout>
        <c:manualLayout>
          <c:xMode val="edge"/>
          <c:yMode val="edge"/>
          <c:x val="0.213075922974856"/>
          <c:y val="0.0449385223920497"/>
          <c:w val="0.778875272327888"/>
          <c:h val="0.2095731090993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600" b="1" i="0" u="none" strike="noStrike" kern="1200" baseline="0">
              <a:solidFill>
                <a:sysClr val="windowText" lastClr="000000"/>
              </a:solidFill>
              <a:latin typeface="+mn-lt"/>
              <a:ea typeface="+mn-lt"/>
              <a:cs typeface="+mn-lt"/>
              <a:sym typeface="+mn-lt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800" b="1">
          <a:solidFill>
            <a:sysClr val="windowText" lastClr="000000"/>
          </a:solidFill>
          <a:latin typeface="+mn-lt"/>
          <a:ea typeface="+mn-lt"/>
          <a:cs typeface="+mn-lt"/>
          <a:sym typeface="+mn-lt"/>
        </a:defRPr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104183757178"/>
          <c:y val="0.0875321809488783"/>
          <c:w val="0.602707136997539"/>
          <c:h val="0.77800662008091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980764663"/>
        <c:axId val="189580840"/>
      </c:barChart>
      <c:catAx>
        <c:axId val="98076466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189580840"/>
        <c:crosses val="autoZero"/>
        <c:auto val="1"/>
        <c:lblAlgn val="ctr"/>
        <c:lblOffset val="100"/>
        <c:noMultiLvlLbl val="0"/>
      </c:catAx>
      <c:valAx>
        <c:axId val="189580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  <c:crossAx val="980764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1400" b="1">
          <a:solidFill>
            <a:schemeClr val="tx1">
              <a:lumMod val="95000"/>
              <a:lumOff val="5000"/>
            </a:schemeClr>
          </a:solidFill>
          <a:latin typeface="Times New Roman" panose="02020603050405020304" charset="0"/>
          <a:ea typeface="Times New Roman" panose="02020603050405020304" charset="0"/>
          <a:cs typeface="Times New Roman" panose="02020603050405020304" charset="0"/>
          <a:sym typeface="Times New Roman" panose="02020603050405020304" charset="0"/>
        </a:defRPr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422598307616"/>
          <c:y val="0.0731523378582202"/>
          <c:w val="0.745644599303136"/>
          <c:h val="0.79751131221719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'C:\Users\51299\Desktop\cat酶\[H2O2+POD.xlsx]Sheet1'!$J$52:$J$53</c:f>
              <c:strCache>
                <c:ptCount val="1"/>
                <c:pt idx="0">
                  <c:v>GhPOD3L GhPOD3L+PMO</c:v>
                </c:pt>
              </c:strCache>
            </c:strRef>
          </c:tx>
          <c:spPr>
            <a:solidFill>
              <a:srgbClr val="007BD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BD3"/>
              </a:solidFill>
              <a:ln>
                <a:noFill/>
              </a:ln>
              <a:effectLst/>
            </c:spPr>
          </c:dPt>
          <c:dLbls>
            <c:delete val="1"/>
          </c:dLbls>
          <c:errBars>
            <c:errBarType val="both"/>
            <c:errValType val="cust"/>
            <c:noEndCap val="1"/>
            <c:plus>
              <c:numRef>
                <c:f>[工作簿2.xlsx]Sheet3!$I$12</c:f>
                <c:numCache>
                  <c:formatCode>General</c:formatCode>
                  <c:ptCount val="1"/>
                  <c:pt idx="0">
                    <c:v>1.47</c:v>
                  </c:pt>
                </c:numCache>
              </c:numRef>
            </c:plus>
            <c:minus>
              <c:numRef>
                <c:f>[工作簿2.xlsx]Sheet3!$I$12</c:f>
                <c:numCache>
                  <c:formatCode>General</c:formatCode>
                  <c:ptCount val="1"/>
                  <c:pt idx="0">
                    <c:v>1.47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'C:\Users\51299\Desktop\cat酶\[H2O2+POD.xlsx]Sheet1'!$J$52:$J$53</c:f>
              <c:strCache>
                <c:ptCount val="2"/>
                <c:pt idx="0">
                  <c:v>GhPOD3L</c:v>
                </c:pt>
                <c:pt idx="1">
                  <c:v>GhPOD3L+PMO</c:v>
                </c:pt>
              </c:strCache>
            </c:strRef>
          </c:cat>
          <c:val>
            <c:numRef>
              <c:f>[工作簿2.xlsx]Sheet3!$H$12</c:f>
              <c:numCache>
                <c:formatCode>General</c:formatCode>
                <c:ptCount val="1"/>
                <c:pt idx="0">
                  <c:v>-31.8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9"/>
        <c:overlap val="-27"/>
        <c:axId val="833767554"/>
        <c:axId val="956665763"/>
      </c:barChart>
      <c:catAx>
        <c:axId val="83376755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956665763"/>
        <c:crosses val="autoZero"/>
        <c:auto val="1"/>
        <c:lblAlgn val="ctr"/>
        <c:lblOffset val="100"/>
        <c:noMultiLvlLbl val="0"/>
      </c:catAx>
      <c:valAx>
        <c:axId val="956665763"/>
        <c:scaling>
          <c:orientation val="minMax"/>
          <c:max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mpd="sng">
            <a:solidFill>
              <a:schemeClr val="tx1"/>
            </a:solidFill>
            <a:prstDash val="solid"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83376755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800" b="1">
          <a:solidFill>
            <a:sysClr val="windowText" lastClr="000000"/>
          </a:solidFill>
          <a:latin typeface="+mn-lt"/>
          <a:ea typeface="+mn-lt"/>
          <a:cs typeface="+mn-lt"/>
          <a:sym typeface="+mn-lt"/>
        </a:defRPr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77648130771218"/>
          <c:y val="0.061527058276166"/>
          <c:w val="0.925464893313206"/>
          <c:h val="0.861088708510995"/>
        </c:manualLayout>
      </c:layout>
      <c:scatterChart>
        <c:scatterStyle val="lineMarker"/>
        <c:varyColors val="0"/>
        <c:ser>
          <c:idx val="0"/>
          <c:order val="0"/>
          <c:spPr>
            <a:ln w="31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xVal>
            <c:numRef>
              <c:f>Sheet1!$A$1:$A$4054</c:f>
              <c:numCache>
                <c:formatCode>General</c:formatCode>
                <c:ptCount val="4054"/>
                <c:pt idx="0">
                  <c:v>5</c:v>
                </c:pt>
                <c:pt idx="1">
                  <c:v>5.01974</c:v>
                </c:pt>
                <c:pt idx="2">
                  <c:v>5.03948</c:v>
                </c:pt>
                <c:pt idx="3">
                  <c:v>5.05922</c:v>
                </c:pt>
                <c:pt idx="4">
                  <c:v>5.07896</c:v>
                </c:pt>
                <c:pt idx="5">
                  <c:v>5.0987</c:v>
                </c:pt>
                <c:pt idx="6">
                  <c:v>5.11844</c:v>
                </c:pt>
                <c:pt idx="7">
                  <c:v>5.13818</c:v>
                </c:pt>
                <c:pt idx="8">
                  <c:v>5.15792</c:v>
                </c:pt>
                <c:pt idx="9">
                  <c:v>5.17766</c:v>
                </c:pt>
                <c:pt idx="10">
                  <c:v>5.1974</c:v>
                </c:pt>
                <c:pt idx="11">
                  <c:v>5.21714</c:v>
                </c:pt>
                <c:pt idx="12">
                  <c:v>5.23688</c:v>
                </c:pt>
                <c:pt idx="13">
                  <c:v>5.25663</c:v>
                </c:pt>
                <c:pt idx="14">
                  <c:v>5.27637</c:v>
                </c:pt>
                <c:pt idx="15">
                  <c:v>5.29611</c:v>
                </c:pt>
                <c:pt idx="16">
                  <c:v>5.31585</c:v>
                </c:pt>
                <c:pt idx="17">
                  <c:v>5.33559</c:v>
                </c:pt>
                <c:pt idx="18">
                  <c:v>5.35533</c:v>
                </c:pt>
                <c:pt idx="19">
                  <c:v>5.37507</c:v>
                </c:pt>
                <c:pt idx="20">
                  <c:v>5.39481</c:v>
                </c:pt>
                <c:pt idx="21">
                  <c:v>5.41455</c:v>
                </c:pt>
                <c:pt idx="22">
                  <c:v>5.43429</c:v>
                </c:pt>
                <c:pt idx="23">
                  <c:v>5.45403</c:v>
                </c:pt>
                <c:pt idx="24">
                  <c:v>5.47377</c:v>
                </c:pt>
                <c:pt idx="25">
                  <c:v>5.49351</c:v>
                </c:pt>
                <c:pt idx="26">
                  <c:v>5.51325</c:v>
                </c:pt>
                <c:pt idx="27">
                  <c:v>5.53299</c:v>
                </c:pt>
                <c:pt idx="28">
                  <c:v>5.55273</c:v>
                </c:pt>
                <c:pt idx="29">
                  <c:v>5.57247</c:v>
                </c:pt>
                <c:pt idx="30">
                  <c:v>5.59221</c:v>
                </c:pt>
                <c:pt idx="31">
                  <c:v>5.61195</c:v>
                </c:pt>
                <c:pt idx="32">
                  <c:v>5.63169</c:v>
                </c:pt>
                <c:pt idx="33">
                  <c:v>5.65143</c:v>
                </c:pt>
                <c:pt idx="34">
                  <c:v>5.67117</c:v>
                </c:pt>
                <c:pt idx="35">
                  <c:v>5.69091</c:v>
                </c:pt>
                <c:pt idx="36">
                  <c:v>5.71065</c:v>
                </c:pt>
                <c:pt idx="37">
                  <c:v>5.73039</c:v>
                </c:pt>
                <c:pt idx="38">
                  <c:v>5.75014</c:v>
                </c:pt>
                <c:pt idx="39">
                  <c:v>5.76988</c:v>
                </c:pt>
                <c:pt idx="40">
                  <c:v>5.78962</c:v>
                </c:pt>
                <c:pt idx="41">
                  <c:v>5.80936</c:v>
                </c:pt>
                <c:pt idx="42">
                  <c:v>5.8291</c:v>
                </c:pt>
                <c:pt idx="43">
                  <c:v>5.84884</c:v>
                </c:pt>
                <c:pt idx="44">
                  <c:v>5.86858</c:v>
                </c:pt>
                <c:pt idx="45">
                  <c:v>5.88832</c:v>
                </c:pt>
                <c:pt idx="46">
                  <c:v>5.90806</c:v>
                </c:pt>
                <c:pt idx="47">
                  <c:v>5.9278</c:v>
                </c:pt>
                <c:pt idx="48">
                  <c:v>5.94754</c:v>
                </c:pt>
                <c:pt idx="49">
                  <c:v>5.96728</c:v>
                </c:pt>
                <c:pt idx="50">
                  <c:v>5.98702</c:v>
                </c:pt>
                <c:pt idx="51">
                  <c:v>6.00676</c:v>
                </c:pt>
                <c:pt idx="52">
                  <c:v>6.0265</c:v>
                </c:pt>
                <c:pt idx="53">
                  <c:v>6.04624</c:v>
                </c:pt>
                <c:pt idx="54">
                  <c:v>6.06598</c:v>
                </c:pt>
                <c:pt idx="55">
                  <c:v>6.08572</c:v>
                </c:pt>
                <c:pt idx="56">
                  <c:v>6.10546</c:v>
                </c:pt>
                <c:pt idx="57">
                  <c:v>6.1252</c:v>
                </c:pt>
                <c:pt idx="58">
                  <c:v>6.14494</c:v>
                </c:pt>
                <c:pt idx="59">
                  <c:v>6.16468</c:v>
                </c:pt>
                <c:pt idx="60">
                  <c:v>6.18442</c:v>
                </c:pt>
                <c:pt idx="61">
                  <c:v>6.20416</c:v>
                </c:pt>
                <c:pt idx="62">
                  <c:v>6.22391</c:v>
                </c:pt>
                <c:pt idx="63">
                  <c:v>6.24365</c:v>
                </c:pt>
                <c:pt idx="64">
                  <c:v>6.26339</c:v>
                </c:pt>
                <c:pt idx="65">
                  <c:v>6.28313</c:v>
                </c:pt>
                <c:pt idx="66">
                  <c:v>6.30287</c:v>
                </c:pt>
                <c:pt idx="67">
                  <c:v>6.32261</c:v>
                </c:pt>
                <c:pt idx="68">
                  <c:v>6.34235</c:v>
                </c:pt>
                <c:pt idx="69">
                  <c:v>6.36209</c:v>
                </c:pt>
                <c:pt idx="70">
                  <c:v>6.38183</c:v>
                </c:pt>
                <c:pt idx="71">
                  <c:v>6.40157</c:v>
                </c:pt>
                <c:pt idx="72">
                  <c:v>6.42131</c:v>
                </c:pt>
                <c:pt idx="73">
                  <c:v>6.44105</c:v>
                </c:pt>
                <c:pt idx="74">
                  <c:v>6.46079</c:v>
                </c:pt>
                <c:pt idx="75">
                  <c:v>6.48053</c:v>
                </c:pt>
                <c:pt idx="76">
                  <c:v>6.50027</c:v>
                </c:pt>
                <c:pt idx="77">
                  <c:v>6.52001</c:v>
                </c:pt>
                <c:pt idx="78">
                  <c:v>6.53975</c:v>
                </c:pt>
                <c:pt idx="79">
                  <c:v>6.55949</c:v>
                </c:pt>
                <c:pt idx="80">
                  <c:v>6.57923</c:v>
                </c:pt>
                <c:pt idx="81">
                  <c:v>6.59897</c:v>
                </c:pt>
                <c:pt idx="82">
                  <c:v>6.61871</c:v>
                </c:pt>
                <c:pt idx="83">
                  <c:v>6.63845</c:v>
                </c:pt>
                <c:pt idx="84">
                  <c:v>6.65819</c:v>
                </c:pt>
                <c:pt idx="85">
                  <c:v>6.67793</c:v>
                </c:pt>
                <c:pt idx="86">
                  <c:v>6.69767</c:v>
                </c:pt>
                <c:pt idx="87">
                  <c:v>6.71741</c:v>
                </c:pt>
                <c:pt idx="88">
                  <c:v>6.73716</c:v>
                </c:pt>
                <c:pt idx="89">
                  <c:v>6.7569</c:v>
                </c:pt>
                <c:pt idx="90">
                  <c:v>6.77664</c:v>
                </c:pt>
                <c:pt idx="91">
                  <c:v>6.79638</c:v>
                </c:pt>
                <c:pt idx="92">
                  <c:v>6.81612</c:v>
                </c:pt>
                <c:pt idx="93">
                  <c:v>6.83586</c:v>
                </c:pt>
                <c:pt idx="94">
                  <c:v>6.8556</c:v>
                </c:pt>
                <c:pt idx="95">
                  <c:v>6.87534</c:v>
                </c:pt>
                <c:pt idx="96">
                  <c:v>6.89508</c:v>
                </c:pt>
                <c:pt idx="97">
                  <c:v>6.91482</c:v>
                </c:pt>
                <c:pt idx="98">
                  <c:v>6.93456</c:v>
                </c:pt>
                <c:pt idx="99">
                  <c:v>6.9543</c:v>
                </c:pt>
                <c:pt idx="100">
                  <c:v>6.97404</c:v>
                </c:pt>
                <c:pt idx="101">
                  <c:v>6.99378</c:v>
                </c:pt>
                <c:pt idx="102">
                  <c:v>7.01352</c:v>
                </c:pt>
                <c:pt idx="103">
                  <c:v>7.03326</c:v>
                </c:pt>
                <c:pt idx="104">
                  <c:v>7.053</c:v>
                </c:pt>
                <c:pt idx="105">
                  <c:v>7.07274</c:v>
                </c:pt>
                <c:pt idx="106">
                  <c:v>7.09248</c:v>
                </c:pt>
                <c:pt idx="107">
                  <c:v>7.11222</c:v>
                </c:pt>
                <c:pt idx="108">
                  <c:v>7.13196</c:v>
                </c:pt>
                <c:pt idx="109">
                  <c:v>7.1517</c:v>
                </c:pt>
                <c:pt idx="110">
                  <c:v>7.17144</c:v>
                </c:pt>
                <c:pt idx="111">
                  <c:v>7.19118</c:v>
                </c:pt>
                <c:pt idx="112">
                  <c:v>7.21093</c:v>
                </c:pt>
                <c:pt idx="113">
                  <c:v>7.23067</c:v>
                </c:pt>
                <c:pt idx="114">
                  <c:v>7.25041</c:v>
                </c:pt>
                <c:pt idx="115">
                  <c:v>7.27015</c:v>
                </c:pt>
                <c:pt idx="116">
                  <c:v>7.28989</c:v>
                </c:pt>
                <c:pt idx="117">
                  <c:v>7.30963</c:v>
                </c:pt>
                <c:pt idx="118">
                  <c:v>7.32937</c:v>
                </c:pt>
                <c:pt idx="119">
                  <c:v>7.34911</c:v>
                </c:pt>
                <c:pt idx="120">
                  <c:v>7.36885</c:v>
                </c:pt>
                <c:pt idx="121">
                  <c:v>7.38859</c:v>
                </c:pt>
                <c:pt idx="122">
                  <c:v>7.40833</c:v>
                </c:pt>
                <c:pt idx="123">
                  <c:v>7.42807</c:v>
                </c:pt>
                <c:pt idx="124">
                  <c:v>7.44781</c:v>
                </c:pt>
                <c:pt idx="125">
                  <c:v>7.46755</c:v>
                </c:pt>
                <c:pt idx="126">
                  <c:v>7.48729</c:v>
                </c:pt>
                <c:pt idx="127">
                  <c:v>7.50703</c:v>
                </c:pt>
                <c:pt idx="128">
                  <c:v>7.52677</c:v>
                </c:pt>
                <c:pt idx="129">
                  <c:v>7.54651</c:v>
                </c:pt>
                <c:pt idx="130">
                  <c:v>7.56625</c:v>
                </c:pt>
                <c:pt idx="131">
                  <c:v>7.58599</c:v>
                </c:pt>
                <c:pt idx="132">
                  <c:v>7.60573</c:v>
                </c:pt>
                <c:pt idx="133">
                  <c:v>7.62547</c:v>
                </c:pt>
                <c:pt idx="134">
                  <c:v>7.64521</c:v>
                </c:pt>
                <c:pt idx="135">
                  <c:v>7.66495</c:v>
                </c:pt>
                <c:pt idx="136">
                  <c:v>7.68469</c:v>
                </c:pt>
                <c:pt idx="137">
                  <c:v>7.70443</c:v>
                </c:pt>
                <c:pt idx="138">
                  <c:v>7.72418</c:v>
                </c:pt>
                <c:pt idx="139">
                  <c:v>7.74392</c:v>
                </c:pt>
                <c:pt idx="140">
                  <c:v>7.76366</c:v>
                </c:pt>
                <c:pt idx="141">
                  <c:v>7.7834</c:v>
                </c:pt>
                <c:pt idx="142">
                  <c:v>7.80314</c:v>
                </c:pt>
                <c:pt idx="143">
                  <c:v>7.82288</c:v>
                </c:pt>
                <c:pt idx="144">
                  <c:v>7.84262</c:v>
                </c:pt>
                <c:pt idx="145">
                  <c:v>7.86236</c:v>
                </c:pt>
                <c:pt idx="146">
                  <c:v>7.8821</c:v>
                </c:pt>
                <c:pt idx="147">
                  <c:v>7.90184</c:v>
                </c:pt>
                <c:pt idx="148">
                  <c:v>7.92158</c:v>
                </c:pt>
                <c:pt idx="149">
                  <c:v>7.94132</c:v>
                </c:pt>
                <c:pt idx="150">
                  <c:v>7.96106</c:v>
                </c:pt>
                <c:pt idx="151">
                  <c:v>7.9808</c:v>
                </c:pt>
                <c:pt idx="152">
                  <c:v>8.00054</c:v>
                </c:pt>
                <c:pt idx="153">
                  <c:v>8.02028</c:v>
                </c:pt>
                <c:pt idx="154">
                  <c:v>8.04002</c:v>
                </c:pt>
                <c:pt idx="155">
                  <c:v>8.05976</c:v>
                </c:pt>
                <c:pt idx="156">
                  <c:v>8.0795</c:v>
                </c:pt>
                <c:pt idx="157">
                  <c:v>8.09924</c:v>
                </c:pt>
                <c:pt idx="158">
                  <c:v>8.11898</c:v>
                </c:pt>
                <c:pt idx="159">
                  <c:v>8.13872</c:v>
                </c:pt>
                <c:pt idx="160">
                  <c:v>8.15846</c:v>
                </c:pt>
                <c:pt idx="161">
                  <c:v>8.1782</c:v>
                </c:pt>
                <c:pt idx="162">
                  <c:v>8.19794</c:v>
                </c:pt>
                <c:pt idx="163">
                  <c:v>8.21769</c:v>
                </c:pt>
                <c:pt idx="164">
                  <c:v>8.23743</c:v>
                </c:pt>
                <c:pt idx="165">
                  <c:v>8.25717</c:v>
                </c:pt>
                <c:pt idx="166">
                  <c:v>8.27691</c:v>
                </c:pt>
                <c:pt idx="167">
                  <c:v>8.29665</c:v>
                </c:pt>
                <c:pt idx="168">
                  <c:v>8.31639</c:v>
                </c:pt>
                <c:pt idx="169">
                  <c:v>8.33613</c:v>
                </c:pt>
                <c:pt idx="170">
                  <c:v>8.35587</c:v>
                </c:pt>
                <c:pt idx="171">
                  <c:v>8.37561</c:v>
                </c:pt>
                <c:pt idx="172">
                  <c:v>8.39535</c:v>
                </c:pt>
                <c:pt idx="173">
                  <c:v>8.41509</c:v>
                </c:pt>
                <c:pt idx="174">
                  <c:v>8.43483</c:v>
                </c:pt>
                <c:pt idx="175">
                  <c:v>8.45457</c:v>
                </c:pt>
                <c:pt idx="176">
                  <c:v>8.47431</c:v>
                </c:pt>
                <c:pt idx="177">
                  <c:v>8.49405</c:v>
                </c:pt>
                <c:pt idx="178">
                  <c:v>8.51379</c:v>
                </c:pt>
                <c:pt idx="179">
                  <c:v>8.53353</c:v>
                </c:pt>
                <c:pt idx="180">
                  <c:v>8.55327</c:v>
                </c:pt>
                <c:pt idx="181">
                  <c:v>8.57301</c:v>
                </c:pt>
                <c:pt idx="182">
                  <c:v>8.59275</c:v>
                </c:pt>
                <c:pt idx="183">
                  <c:v>8.61249</c:v>
                </c:pt>
                <c:pt idx="184">
                  <c:v>8.63223</c:v>
                </c:pt>
                <c:pt idx="185">
                  <c:v>8.65197</c:v>
                </c:pt>
                <c:pt idx="186">
                  <c:v>8.67171</c:v>
                </c:pt>
                <c:pt idx="187">
                  <c:v>8.69145</c:v>
                </c:pt>
                <c:pt idx="188">
                  <c:v>8.71119</c:v>
                </c:pt>
                <c:pt idx="189">
                  <c:v>8.73094</c:v>
                </c:pt>
                <c:pt idx="190">
                  <c:v>8.75068</c:v>
                </c:pt>
                <c:pt idx="191">
                  <c:v>8.77042</c:v>
                </c:pt>
                <c:pt idx="192">
                  <c:v>8.79016</c:v>
                </c:pt>
                <c:pt idx="193">
                  <c:v>8.8099</c:v>
                </c:pt>
                <c:pt idx="194">
                  <c:v>8.82964</c:v>
                </c:pt>
                <c:pt idx="195">
                  <c:v>8.84938</c:v>
                </c:pt>
                <c:pt idx="196">
                  <c:v>8.86912</c:v>
                </c:pt>
                <c:pt idx="197">
                  <c:v>8.88886</c:v>
                </c:pt>
                <c:pt idx="198">
                  <c:v>8.9086</c:v>
                </c:pt>
                <c:pt idx="199">
                  <c:v>8.92834</c:v>
                </c:pt>
                <c:pt idx="200">
                  <c:v>8.94808</c:v>
                </c:pt>
                <c:pt idx="201">
                  <c:v>8.96782</c:v>
                </c:pt>
                <c:pt idx="202">
                  <c:v>8.98756</c:v>
                </c:pt>
                <c:pt idx="203">
                  <c:v>9.0073</c:v>
                </c:pt>
                <c:pt idx="204">
                  <c:v>9.02704</c:v>
                </c:pt>
                <c:pt idx="205">
                  <c:v>9.04678</c:v>
                </c:pt>
                <c:pt idx="206">
                  <c:v>9.06652</c:v>
                </c:pt>
                <c:pt idx="207">
                  <c:v>9.08626</c:v>
                </c:pt>
                <c:pt idx="208">
                  <c:v>9.106</c:v>
                </c:pt>
                <c:pt idx="209">
                  <c:v>9.12574</c:v>
                </c:pt>
                <c:pt idx="210">
                  <c:v>9.14548</c:v>
                </c:pt>
                <c:pt idx="211">
                  <c:v>9.16523</c:v>
                </c:pt>
                <c:pt idx="212">
                  <c:v>9.18497</c:v>
                </c:pt>
                <c:pt idx="213">
                  <c:v>9.20471</c:v>
                </c:pt>
                <c:pt idx="214">
                  <c:v>9.22445</c:v>
                </c:pt>
                <c:pt idx="215">
                  <c:v>9.24419</c:v>
                </c:pt>
                <c:pt idx="216">
                  <c:v>9.26393</c:v>
                </c:pt>
                <c:pt idx="217">
                  <c:v>9.28367</c:v>
                </c:pt>
                <c:pt idx="218">
                  <c:v>9.30341</c:v>
                </c:pt>
                <c:pt idx="219">
                  <c:v>9.32315</c:v>
                </c:pt>
                <c:pt idx="220">
                  <c:v>9.34289</c:v>
                </c:pt>
                <c:pt idx="221">
                  <c:v>9.36263</c:v>
                </c:pt>
                <c:pt idx="222">
                  <c:v>9.38237</c:v>
                </c:pt>
                <c:pt idx="223">
                  <c:v>9.40211</c:v>
                </c:pt>
                <c:pt idx="224">
                  <c:v>9.42185</c:v>
                </c:pt>
                <c:pt idx="225">
                  <c:v>9.44159</c:v>
                </c:pt>
                <c:pt idx="226">
                  <c:v>9.46133</c:v>
                </c:pt>
                <c:pt idx="227">
                  <c:v>9.48107</c:v>
                </c:pt>
                <c:pt idx="228">
                  <c:v>9.50081</c:v>
                </c:pt>
                <c:pt idx="229">
                  <c:v>9.52055</c:v>
                </c:pt>
                <c:pt idx="230">
                  <c:v>9.54029</c:v>
                </c:pt>
                <c:pt idx="231">
                  <c:v>9.56003</c:v>
                </c:pt>
                <c:pt idx="232">
                  <c:v>9.57977</c:v>
                </c:pt>
                <c:pt idx="233">
                  <c:v>9.59951</c:v>
                </c:pt>
                <c:pt idx="234">
                  <c:v>9.61925</c:v>
                </c:pt>
                <c:pt idx="235">
                  <c:v>9.63899</c:v>
                </c:pt>
                <c:pt idx="236">
                  <c:v>9.65873</c:v>
                </c:pt>
                <c:pt idx="237">
                  <c:v>9.67848</c:v>
                </c:pt>
                <c:pt idx="238">
                  <c:v>9.69822</c:v>
                </c:pt>
                <c:pt idx="239">
                  <c:v>9.71796</c:v>
                </c:pt>
                <c:pt idx="240">
                  <c:v>9.7377</c:v>
                </c:pt>
                <c:pt idx="241">
                  <c:v>9.75744</c:v>
                </c:pt>
                <c:pt idx="242">
                  <c:v>9.77718</c:v>
                </c:pt>
                <c:pt idx="243">
                  <c:v>9.79692</c:v>
                </c:pt>
                <c:pt idx="244">
                  <c:v>9.81666</c:v>
                </c:pt>
                <c:pt idx="245">
                  <c:v>9.8364</c:v>
                </c:pt>
                <c:pt idx="246">
                  <c:v>9.85614</c:v>
                </c:pt>
                <c:pt idx="247">
                  <c:v>9.87588</c:v>
                </c:pt>
                <c:pt idx="248">
                  <c:v>9.89562</c:v>
                </c:pt>
                <c:pt idx="249">
                  <c:v>9.91536</c:v>
                </c:pt>
                <c:pt idx="250">
                  <c:v>9.9351</c:v>
                </c:pt>
                <c:pt idx="251">
                  <c:v>9.95484</c:v>
                </c:pt>
                <c:pt idx="252">
                  <c:v>9.97458</c:v>
                </c:pt>
                <c:pt idx="253">
                  <c:v>9.99432</c:v>
                </c:pt>
                <c:pt idx="254">
                  <c:v>10.01406</c:v>
                </c:pt>
                <c:pt idx="255">
                  <c:v>10.0338</c:v>
                </c:pt>
                <c:pt idx="256">
                  <c:v>10.05354</c:v>
                </c:pt>
                <c:pt idx="257">
                  <c:v>10.07328</c:v>
                </c:pt>
                <c:pt idx="258">
                  <c:v>10.09302</c:v>
                </c:pt>
                <c:pt idx="259">
                  <c:v>10.11276</c:v>
                </c:pt>
                <c:pt idx="260">
                  <c:v>10.1325</c:v>
                </c:pt>
                <c:pt idx="261">
                  <c:v>10.15224</c:v>
                </c:pt>
                <c:pt idx="262">
                  <c:v>10.17198</c:v>
                </c:pt>
                <c:pt idx="263">
                  <c:v>10.19173</c:v>
                </c:pt>
                <c:pt idx="264">
                  <c:v>10.21147</c:v>
                </c:pt>
                <c:pt idx="265">
                  <c:v>10.23121</c:v>
                </c:pt>
                <c:pt idx="266">
                  <c:v>10.25095</c:v>
                </c:pt>
                <c:pt idx="267">
                  <c:v>10.27069</c:v>
                </c:pt>
                <c:pt idx="268">
                  <c:v>10.29043</c:v>
                </c:pt>
                <c:pt idx="269">
                  <c:v>10.31017</c:v>
                </c:pt>
                <c:pt idx="270">
                  <c:v>10.32991</c:v>
                </c:pt>
                <c:pt idx="271">
                  <c:v>10.34965</c:v>
                </c:pt>
                <c:pt idx="272">
                  <c:v>10.36939</c:v>
                </c:pt>
                <c:pt idx="273">
                  <c:v>10.38913</c:v>
                </c:pt>
                <c:pt idx="274">
                  <c:v>10.40887</c:v>
                </c:pt>
                <c:pt idx="275">
                  <c:v>10.42861</c:v>
                </c:pt>
                <c:pt idx="276">
                  <c:v>10.44835</c:v>
                </c:pt>
                <c:pt idx="277">
                  <c:v>10.46809</c:v>
                </c:pt>
                <c:pt idx="278">
                  <c:v>10.48783</c:v>
                </c:pt>
                <c:pt idx="279">
                  <c:v>10.50757</c:v>
                </c:pt>
                <c:pt idx="280">
                  <c:v>10.52731</c:v>
                </c:pt>
                <c:pt idx="281">
                  <c:v>10.54705</c:v>
                </c:pt>
                <c:pt idx="282">
                  <c:v>10.56679</c:v>
                </c:pt>
                <c:pt idx="283">
                  <c:v>10.58653</c:v>
                </c:pt>
                <c:pt idx="284">
                  <c:v>10.60627</c:v>
                </c:pt>
                <c:pt idx="285">
                  <c:v>10.62601</c:v>
                </c:pt>
                <c:pt idx="286">
                  <c:v>10.64575</c:v>
                </c:pt>
                <c:pt idx="287">
                  <c:v>10.66549</c:v>
                </c:pt>
                <c:pt idx="288">
                  <c:v>10.68524</c:v>
                </c:pt>
                <c:pt idx="289">
                  <c:v>10.70498</c:v>
                </c:pt>
                <c:pt idx="290">
                  <c:v>10.72472</c:v>
                </c:pt>
                <c:pt idx="291">
                  <c:v>10.74446</c:v>
                </c:pt>
                <c:pt idx="292">
                  <c:v>10.7642</c:v>
                </c:pt>
                <c:pt idx="293">
                  <c:v>10.78394</c:v>
                </c:pt>
                <c:pt idx="294">
                  <c:v>10.80368</c:v>
                </c:pt>
                <c:pt idx="295">
                  <c:v>10.82342</c:v>
                </c:pt>
                <c:pt idx="296">
                  <c:v>10.84316</c:v>
                </c:pt>
                <c:pt idx="297">
                  <c:v>10.8629</c:v>
                </c:pt>
                <c:pt idx="298">
                  <c:v>10.88264</c:v>
                </c:pt>
                <c:pt idx="299">
                  <c:v>10.90238</c:v>
                </c:pt>
                <c:pt idx="300">
                  <c:v>10.92212</c:v>
                </c:pt>
                <c:pt idx="301">
                  <c:v>10.94186</c:v>
                </c:pt>
                <c:pt idx="302">
                  <c:v>10.9616</c:v>
                </c:pt>
                <c:pt idx="303">
                  <c:v>10.98134</c:v>
                </c:pt>
                <c:pt idx="304">
                  <c:v>11.00108</c:v>
                </c:pt>
                <c:pt idx="305">
                  <c:v>11.02082</c:v>
                </c:pt>
                <c:pt idx="306">
                  <c:v>11.04056</c:v>
                </c:pt>
                <c:pt idx="307">
                  <c:v>11.0603</c:v>
                </c:pt>
                <c:pt idx="308">
                  <c:v>11.08004</c:v>
                </c:pt>
                <c:pt idx="309">
                  <c:v>11.09978</c:v>
                </c:pt>
                <c:pt idx="310">
                  <c:v>11.11952</c:v>
                </c:pt>
                <c:pt idx="311">
                  <c:v>11.13927</c:v>
                </c:pt>
                <c:pt idx="312">
                  <c:v>11.15901</c:v>
                </c:pt>
                <c:pt idx="313">
                  <c:v>11.17875</c:v>
                </c:pt>
                <c:pt idx="314">
                  <c:v>11.19849</c:v>
                </c:pt>
                <c:pt idx="315">
                  <c:v>11.21823</c:v>
                </c:pt>
                <c:pt idx="316">
                  <c:v>11.23797</c:v>
                </c:pt>
                <c:pt idx="317">
                  <c:v>11.25771</c:v>
                </c:pt>
                <c:pt idx="318">
                  <c:v>11.27745</c:v>
                </c:pt>
                <c:pt idx="319">
                  <c:v>11.29719</c:v>
                </c:pt>
                <c:pt idx="320">
                  <c:v>11.31693</c:v>
                </c:pt>
                <c:pt idx="321">
                  <c:v>11.33667</c:v>
                </c:pt>
                <c:pt idx="322">
                  <c:v>11.35641</c:v>
                </c:pt>
                <c:pt idx="323">
                  <c:v>11.37615</c:v>
                </c:pt>
                <c:pt idx="324">
                  <c:v>11.39589</c:v>
                </c:pt>
                <c:pt idx="325">
                  <c:v>11.41563</c:v>
                </c:pt>
                <c:pt idx="326">
                  <c:v>11.43537</c:v>
                </c:pt>
                <c:pt idx="327">
                  <c:v>11.45511</c:v>
                </c:pt>
                <c:pt idx="328">
                  <c:v>11.47485</c:v>
                </c:pt>
                <c:pt idx="329">
                  <c:v>11.49459</c:v>
                </c:pt>
                <c:pt idx="330">
                  <c:v>11.51433</c:v>
                </c:pt>
                <c:pt idx="331">
                  <c:v>11.53407</c:v>
                </c:pt>
                <c:pt idx="332">
                  <c:v>11.55381</c:v>
                </c:pt>
                <c:pt idx="333">
                  <c:v>11.57355</c:v>
                </c:pt>
                <c:pt idx="334">
                  <c:v>11.59329</c:v>
                </c:pt>
                <c:pt idx="335">
                  <c:v>11.61303</c:v>
                </c:pt>
                <c:pt idx="336">
                  <c:v>11.63277</c:v>
                </c:pt>
                <c:pt idx="337">
                  <c:v>11.65252</c:v>
                </c:pt>
                <c:pt idx="338">
                  <c:v>11.67226</c:v>
                </c:pt>
                <c:pt idx="339">
                  <c:v>11.692</c:v>
                </c:pt>
                <c:pt idx="340">
                  <c:v>11.71174</c:v>
                </c:pt>
                <c:pt idx="341">
                  <c:v>11.73148</c:v>
                </c:pt>
                <c:pt idx="342">
                  <c:v>11.75122</c:v>
                </c:pt>
                <c:pt idx="343">
                  <c:v>11.77096</c:v>
                </c:pt>
                <c:pt idx="344">
                  <c:v>11.7907</c:v>
                </c:pt>
                <c:pt idx="345">
                  <c:v>11.81044</c:v>
                </c:pt>
                <c:pt idx="346">
                  <c:v>11.83018</c:v>
                </c:pt>
                <c:pt idx="347">
                  <c:v>11.84992</c:v>
                </c:pt>
                <c:pt idx="348">
                  <c:v>11.86966</c:v>
                </c:pt>
                <c:pt idx="349">
                  <c:v>11.8894</c:v>
                </c:pt>
                <c:pt idx="350">
                  <c:v>11.90914</c:v>
                </c:pt>
                <c:pt idx="351">
                  <c:v>11.92888</c:v>
                </c:pt>
                <c:pt idx="352">
                  <c:v>11.94862</c:v>
                </c:pt>
                <c:pt idx="353">
                  <c:v>11.96836</c:v>
                </c:pt>
                <c:pt idx="354">
                  <c:v>11.9881</c:v>
                </c:pt>
                <c:pt idx="355">
                  <c:v>12.00784</c:v>
                </c:pt>
                <c:pt idx="356">
                  <c:v>12.02758</c:v>
                </c:pt>
                <c:pt idx="357">
                  <c:v>12.04732</c:v>
                </c:pt>
                <c:pt idx="358">
                  <c:v>12.06706</c:v>
                </c:pt>
                <c:pt idx="359">
                  <c:v>12.0868</c:v>
                </c:pt>
                <c:pt idx="360">
                  <c:v>12.10654</c:v>
                </c:pt>
                <c:pt idx="361">
                  <c:v>12.12628</c:v>
                </c:pt>
                <c:pt idx="362">
                  <c:v>12.14602</c:v>
                </c:pt>
                <c:pt idx="363">
                  <c:v>12.16577</c:v>
                </c:pt>
                <c:pt idx="364">
                  <c:v>12.18551</c:v>
                </c:pt>
                <c:pt idx="365">
                  <c:v>12.20525</c:v>
                </c:pt>
                <c:pt idx="366">
                  <c:v>12.22499</c:v>
                </c:pt>
                <c:pt idx="367">
                  <c:v>12.24473</c:v>
                </c:pt>
                <c:pt idx="368">
                  <c:v>12.26447</c:v>
                </c:pt>
                <c:pt idx="369">
                  <c:v>12.28421</c:v>
                </c:pt>
                <c:pt idx="370">
                  <c:v>12.30395</c:v>
                </c:pt>
                <c:pt idx="371">
                  <c:v>12.32369</c:v>
                </c:pt>
                <c:pt idx="372">
                  <c:v>12.34343</c:v>
                </c:pt>
                <c:pt idx="373">
                  <c:v>12.36317</c:v>
                </c:pt>
                <c:pt idx="374">
                  <c:v>12.38291</c:v>
                </c:pt>
                <c:pt idx="375">
                  <c:v>12.40265</c:v>
                </c:pt>
                <c:pt idx="376">
                  <c:v>12.42239</c:v>
                </c:pt>
                <c:pt idx="377">
                  <c:v>12.44213</c:v>
                </c:pt>
                <c:pt idx="378">
                  <c:v>12.46187</c:v>
                </c:pt>
                <c:pt idx="379">
                  <c:v>12.48161</c:v>
                </c:pt>
                <c:pt idx="380">
                  <c:v>12.50135</c:v>
                </c:pt>
                <c:pt idx="381">
                  <c:v>12.52109</c:v>
                </c:pt>
                <c:pt idx="382">
                  <c:v>12.54083</c:v>
                </c:pt>
                <c:pt idx="383">
                  <c:v>12.56057</c:v>
                </c:pt>
                <c:pt idx="384">
                  <c:v>12.58031</c:v>
                </c:pt>
                <c:pt idx="385">
                  <c:v>12.60005</c:v>
                </c:pt>
                <c:pt idx="386">
                  <c:v>12.61979</c:v>
                </c:pt>
                <c:pt idx="387">
                  <c:v>12.63953</c:v>
                </c:pt>
                <c:pt idx="388">
                  <c:v>12.65928</c:v>
                </c:pt>
                <c:pt idx="389">
                  <c:v>12.67902</c:v>
                </c:pt>
                <c:pt idx="390">
                  <c:v>12.69876</c:v>
                </c:pt>
                <c:pt idx="391">
                  <c:v>12.7185</c:v>
                </c:pt>
                <c:pt idx="392">
                  <c:v>12.73824</c:v>
                </c:pt>
                <c:pt idx="393">
                  <c:v>12.75798</c:v>
                </c:pt>
                <c:pt idx="394">
                  <c:v>12.77772</c:v>
                </c:pt>
                <c:pt idx="395">
                  <c:v>12.79746</c:v>
                </c:pt>
                <c:pt idx="396">
                  <c:v>12.8172</c:v>
                </c:pt>
                <c:pt idx="397">
                  <c:v>12.83694</c:v>
                </c:pt>
                <c:pt idx="398">
                  <c:v>12.85668</c:v>
                </c:pt>
                <c:pt idx="399">
                  <c:v>12.87642</c:v>
                </c:pt>
                <c:pt idx="400">
                  <c:v>12.89616</c:v>
                </c:pt>
                <c:pt idx="401">
                  <c:v>12.9159</c:v>
                </c:pt>
                <c:pt idx="402">
                  <c:v>12.93564</c:v>
                </c:pt>
                <c:pt idx="403">
                  <c:v>12.95538</c:v>
                </c:pt>
                <c:pt idx="404">
                  <c:v>12.97512</c:v>
                </c:pt>
                <c:pt idx="405">
                  <c:v>12.99486</c:v>
                </c:pt>
                <c:pt idx="406">
                  <c:v>13.0146</c:v>
                </c:pt>
                <c:pt idx="407">
                  <c:v>13.03434</c:v>
                </c:pt>
                <c:pt idx="408">
                  <c:v>13.05408</c:v>
                </c:pt>
                <c:pt idx="409">
                  <c:v>13.07382</c:v>
                </c:pt>
                <c:pt idx="410">
                  <c:v>13.09356</c:v>
                </c:pt>
                <c:pt idx="411">
                  <c:v>13.11331</c:v>
                </c:pt>
                <c:pt idx="412">
                  <c:v>13.13305</c:v>
                </c:pt>
                <c:pt idx="413">
                  <c:v>13.15279</c:v>
                </c:pt>
                <c:pt idx="414">
                  <c:v>13.17253</c:v>
                </c:pt>
                <c:pt idx="415">
                  <c:v>13.19227</c:v>
                </c:pt>
                <c:pt idx="416">
                  <c:v>13.21201</c:v>
                </c:pt>
                <c:pt idx="417">
                  <c:v>13.23175</c:v>
                </c:pt>
                <c:pt idx="418">
                  <c:v>13.25149</c:v>
                </c:pt>
                <c:pt idx="419">
                  <c:v>13.27123</c:v>
                </c:pt>
                <c:pt idx="420">
                  <c:v>13.29097</c:v>
                </c:pt>
                <c:pt idx="421">
                  <c:v>13.31071</c:v>
                </c:pt>
                <c:pt idx="422">
                  <c:v>13.33045</c:v>
                </c:pt>
                <c:pt idx="423">
                  <c:v>13.35019</c:v>
                </c:pt>
                <c:pt idx="424">
                  <c:v>13.36993</c:v>
                </c:pt>
                <c:pt idx="425">
                  <c:v>13.38967</c:v>
                </c:pt>
                <c:pt idx="426">
                  <c:v>13.40941</c:v>
                </c:pt>
                <c:pt idx="427">
                  <c:v>13.42915</c:v>
                </c:pt>
                <c:pt idx="428">
                  <c:v>13.44889</c:v>
                </c:pt>
                <c:pt idx="429">
                  <c:v>13.46863</c:v>
                </c:pt>
                <c:pt idx="430">
                  <c:v>13.48837</c:v>
                </c:pt>
                <c:pt idx="431">
                  <c:v>13.50811</c:v>
                </c:pt>
                <c:pt idx="432">
                  <c:v>13.52785</c:v>
                </c:pt>
                <c:pt idx="433">
                  <c:v>13.54759</c:v>
                </c:pt>
                <c:pt idx="434">
                  <c:v>13.56733</c:v>
                </c:pt>
                <c:pt idx="435">
                  <c:v>13.58707</c:v>
                </c:pt>
                <c:pt idx="436">
                  <c:v>13.60681</c:v>
                </c:pt>
                <c:pt idx="437">
                  <c:v>13.62656</c:v>
                </c:pt>
                <c:pt idx="438">
                  <c:v>13.6463</c:v>
                </c:pt>
                <c:pt idx="439">
                  <c:v>13.66604</c:v>
                </c:pt>
                <c:pt idx="440">
                  <c:v>13.68578</c:v>
                </c:pt>
                <c:pt idx="441">
                  <c:v>13.70552</c:v>
                </c:pt>
                <c:pt idx="442">
                  <c:v>13.72526</c:v>
                </c:pt>
                <c:pt idx="443">
                  <c:v>13.745</c:v>
                </c:pt>
                <c:pt idx="444">
                  <c:v>13.76474</c:v>
                </c:pt>
                <c:pt idx="445">
                  <c:v>13.78448</c:v>
                </c:pt>
                <c:pt idx="446">
                  <c:v>13.80422</c:v>
                </c:pt>
                <c:pt idx="447">
                  <c:v>13.82396</c:v>
                </c:pt>
                <c:pt idx="448">
                  <c:v>13.8437</c:v>
                </c:pt>
                <c:pt idx="449">
                  <c:v>13.86344</c:v>
                </c:pt>
                <c:pt idx="450">
                  <c:v>13.88318</c:v>
                </c:pt>
                <c:pt idx="451">
                  <c:v>13.90292</c:v>
                </c:pt>
                <c:pt idx="452">
                  <c:v>13.92266</c:v>
                </c:pt>
                <c:pt idx="453">
                  <c:v>13.9424</c:v>
                </c:pt>
                <c:pt idx="454">
                  <c:v>13.96214</c:v>
                </c:pt>
                <c:pt idx="455">
                  <c:v>13.98188</c:v>
                </c:pt>
                <c:pt idx="456">
                  <c:v>14.00162</c:v>
                </c:pt>
                <c:pt idx="457">
                  <c:v>14.02136</c:v>
                </c:pt>
                <c:pt idx="458">
                  <c:v>14.0411</c:v>
                </c:pt>
                <c:pt idx="459">
                  <c:v>14.06084</c:v>
                </c:pt>
                <c:pt idx="460">
                  <c:v>14.08058</c:v>
                </c:pt>
                <c:pt idx="461">
                  <c:v>14.10032</c:v>
                </c:pt>
                <c:pt idx="462">
                  <c:v>14.12006</c:v>
                </c:pt>
                <c:pt idx="463">
                  <c:v>14.13981</c:v>
                </c:pt>
                <c:pt idx="464">
                  <c:v>14.15955</c:v>
                </c:pt>
                <c:pt idx="465">
                  <c:v>14.17929</c:v>
                </c:pt>
                <c:pt idx="466">
                  <c:v>14.19903</c:v>
                </c:pt>
                <c:pt idx="467">
                  <c:v>14.21877</c:v>
                </c:pt>
                <c:pt idx="468">
                  <c:v>14.23851</c:v>
                </c:pt>
                <c:pt idx="469">
                  <c:v>14.25825</c:v>
                </c:pt>
                <c:pt idx="470">
                  <c:v>14.27799</c:v>
                </c:pt>
                <c:pt idx="471">
                  <c:v>14.29773</c:v>
                </c:pt>
                <c:pt idx="472">
                  <c:v>14.31747</c:v>
                </c:pt>
                <c:pt idx="473">
                  <c:v>14.33721</c:v>
                </c:pt>
                <c:pt idx="474">
                  <c:v>14.35695</c:v>
                </c:pt>
                <c:pt idx="475">
                  <c:v>14.37669</c:v>
                </c:pt>
                <c:pt idx="476">
                  <c:v>14.39643</c:v>
                </c:pt>
                <c:pt idx="477">
                  <c:v>14.41617</c:v>
                </c:pt>
                <c:pt idx="478">
                  <c:v>14.43591</c:v>
                </c:pt>
                <c:pt idx="479">
                  <c:v>14.45565</c:v>
                </c:pt>
                <c:pt idx="480">
                  <c:v>14.47539</c:v>
                </c:pt>
                <c:pt idx="481">
                  <c:v>14.49513</c:v>
                </c:pt>
                <c:pt idx="482">
                  <c:v>14.51487</c:v>
                </c:pt>
                <c:pt idx="483">
                  <c:v>14.53461</c:v>
                </c:pt>
                <c:pt idx="484">
                  <c:v>14.55435</c:v>
                </c:pt>
                <c:pt idx="485">
                  <c:v>14.57409</c:v>
                </c:pt>
                <c:pt idx="486">
                  <c:v>14.59383</c:v>
                </c:pt>
                <c:pt idx="487">
                  <c:v>14.61357</c:v>
                </c:pt>
                <c:pt idx="488">
                  <c:v>14.63332</c:v>
                </c:pt>
                <c:pt idx="489">
                  <c:v>14.65306</c:v>
                </c:pt>
                <c:pt idx="490">
                  <c:v>14.6728</c:v>
                </c:pt>
                <c:pt idx="491">
                  <c:v>14.69254</c:v>
                </c:pt>
                <c:pt idx="492">
                  <c:v>14.71228</c:v>
                </c:pt>
                <c:pt idx="493">
                  <c:v>14.73202</c:v>
                </c:pt>
                <c:pt idx="494">
                  <c:v>14.75176</c:v>
                </c:pt>
                <c:pt idx="495">
                  <c:v>14.7715</c:v>
                </c:pt>
                <c:pt idx="496">
                  <c:v>14.79124</c:v>
                </c:pt>
                <c:pt idx="497">
                  <c:v>14.81098</c:v>
                </c:pt>
                <c:pt idx="498">
                  <c:v>14.83072</c:v>
                </c:pt>
                <c:pt idx="499">
                  <c:v>14.85046</c:v>
                </c:pt>
                <c:pt idx="500">
                  <c:v>14.8702</c:v>
                </c:pt>
                <c:pt idx="501">
                  <c:v>14.88994</c:v>
                </c:pt>
                <c:pt idx="502">
                  <c:v>14.90968</c:v>
                </c:pt>
                <c:pt idx="503">
                  <c:v>14.92942</c:v>
                </c:pt>
                <c:pt idx="504">
                  <c:v>14.94916</c:v>
                </c:pt>
                <c:pt idx="505">
                  <c:v>14.9689</c:v>
                </c:pt>
                <c:pt idx="506">
                  <c:v>14.98864</c:v>
                </c:pt>
                <c:pt idx="507">
                  <c:v>15.00838</c:v>
                </c:pt>
                <c:pt idx="508">
                  <c:v>15.02812</c:v>
                </c:pt>
                <c:pt idx="509">
                  <c:v>15.04786</c:v>
                </c:pt>
                <c:pt idx="510">
                  <c:v>15.0676</c:v>
                </c:pt>
                <c:pt idx="511">
                  <c:v>15.08735</c:v>
                </c:pt>
                <c:pt idx="512">
                  <c:v>15.10709</c:v>
                </c:pt>
                <c:pt idx="513">
                  <c:v>15.12683</c:v>
                </c:pt>
                <c:pt idx="514">
                  <c:v>15.14657</c:v>
                </c:pt>
                <c:pt idx="515">
                  <c:v>15.16631</c:v>
                </c:pt>
                <c:pt idx="516">
                  <c:v>15.18605</c:v>
                </c:pt>
                <c:pt idx="517">
                  <c:v>15.20579</c:v>
                </c:pt>
                <c:pt idx="518">
                  <c:v>15.22553</c:v>
                </c:pt>
                <c:pt idx="519">
                  <c:v>15.24527</c:v>
                </c:pt>
                <c:pt idx="520">
                  <c:v>15.26501</c:v>
                </c:pt>
                <c:pt idx="521">
                  <c:v>15.28475</c:v>
                </c:pt>
                <c:pt idx="522">
                  <c:v>15.30449</c:v>
                </c:pt>
                <c:pt idx="523">
                  <c:v>15.32423</c:v>
                </c:pt>
                <c:pt idx="524">
                  <c:v>15.34397</c:v>
                </c:pt>
                <c:pt idx="525">
                  <c:v>15.36371</c:v>
                </c:pt>
                <c:pt idx="526">
                  <c:v>15.38345</c:v>
                </c:pt>
                <c:pt idx="527">
                  <c:v>15.40319</c:v>
                </c:pt>
                <c:pt idx="528">
                  <c:v>15.42293</c:v>
                </c:pt>
                <c:pt idx="529">
                  <c:v>15.44267</c:v>
                </c:pt>
                <c:pt idx="530">
                  <c:v>15.46241</c:v>
                </c:pt>
                <c:pt idx="531">
                  <c:v>15.48215</c:v>
                </c:pt>
                <c:pt idx="532">
                  <c:v>15.50189</c:v>
                </c:pt>
                <c:pt idx="533">
                  <c:v>15.52163</c:v>
                </c:pt>
                <c:pt idx="534">
                  <c:v>15.54137</c:v>
                </c:pt>
                <c:pt idx="535">
                  <c:v>15.56111</c:v>
                </c:pt>
                <c:pt idx="536">
                  <c:v>15.58085</c:v>
                </c:pt>
                <c:pt idx="537">
                  <c:v>15.6006</c:v>
                </c:pt>
                <c:pt idx="538">
                  <c:v>15.62034</c:v>
                </c:pt>
                <c:pt idx="539">
                  <c:v>15.64008</c:v>
                </c:pt>
                <c:pt idx="540">
                  <c:v>15.65982</c:v>
                </c:pt>
                <c:pt idx="541">
                  <c:v>15.67956</c:v>
                </c:pt>
                <c:pt idx="542">
                  <c:v>15.6993</c:v>
                </c:pt>
                <c:pt idx="543">
                  <c:v>15.71904</c:v>
                </c:pt>
                <c:pt idx="544">
                  <c:v>15.73878</c:v>
                </c:pt>
                <c:pt idx="545">
                  <c:v>15.75852</c:v>
                </c:pt>
                <c:pt idx="546">
                  <c:v>15.77826</c:v>
                </c:pt>
                <c:pt idx="547">
                  <c:v>15.798</c:v>
                </c:pt>
                <c:pt idx="548">
                  <c:v>15.81774</c:v>
                </c:pt>
                <c:pt idx="549">
                  <c:v>15.83748</c:v>
                </c:pt>
                <c:pt idx="550">
                  <c:v>15.85722</c:v>
                </c:pt>
                <c:pt idx="551">
                  <c:v>15.87696</c:v>
                </c:pt>
                <c:pt idx="552">
                  <c:v>15.8967</c:v>
                </c:pt>
                <c:pt idx="553">
                  <c:v>15.91644</c:v>
                </c:pt>
                <c:pt idx="554">
                  <c:v>15.93618</c:v>
                </c:pt>
                <c:pt idx="555">
                  <c:v>15.95592</c:v>
                </c:pt>
                <c:pt idx="556">
                  <c:v>15.97566</c:v>
                </c:pt>
                <c:pt idx="557">
                  <c:v>15.9954</c:v>
                </c:pt>
                <c:pt idx="558">
                  <c:v>16.01514</c:v>
                </c:pt>
                <c:pt idx="559">
                  <c:v>16.03488</c:v>
                </c:pt>
                <c:pt idx="560">
                  <c:v>16.05462</c:v>
                </c:pt>
                <c:pt idx="561">
                  <c:v>16.07437</c:v>
                </c:pt>
                <c:pt idx="562">
                  <c:v>16.0941</c:v>
                </c:pt>
                <c:pt idx="563">
                  <c:v>16.11385</c:v>
                </c:pt>
                <c:pt idx="564">
                  <c:v>16.13359</c:v>
                </c:pt>
                <c:pt idx="565">
                  <c:v>16.15333</c:v>
                </c:pt>
                <c:pt idx="566">
                  <c:v>16.17307</c:v>
                </c:pt>
                <c:pt idx="567">
                  <c:v>16.19281</c:v>
                </c:pt>
                <c:pt idx="568">
                  <c:v>16.21255</c:v>
                </c:pt>
                <c:pt idx="569">
                  <c:v>16.23229</c:v>
                </c:pt>
                <c:pt idx="570">
                  <c:v>16.25203</c:v>
                </c:pt>
                <c:pt idx="571">
                  <c:v>16.27177</c:v>
                </c:pt>
                <c:pt idx="572">
                  <c:v>16.29151</c:v>
                </c:pt>
                <c:pt idx="573">
                  <c:v>16.31125</c:v>
                </c:pt>
                <c:pt idx="574">
                  <c:v>16.33099</c:v>
                </c:pt>
                <c:pt idx="575">
                  <c:v>16.35073</c:v>
                </c:pt>
                <c:pt idx="576">
                  <c:v>16.37047</c:v>
                </c:pt>
                <c:pt idx="577">
                  <c:v>16.39021</c:v>
                </c:pt>
                <c:pt idx="578">
                  <c:v>16.40995</c:v>
                </c:pt>
                <c:pt idx="579">
                  <c:v>16.42969</c:v>
                </c:pt>
                <c:pt idx="580">
                  <c:v>16.44943</c:v>
                </c:pt>
                <c:pt idx="581">
                  <c:v>16.46917</c:v>
                </c:pt>
                <c:pt idx="582">
                  <c:v>16.48891</c:v>
                </c:pt>
                <c:pt idx="583">
                  <c:v>16.50865</c:v>
                </c:pt>
                <c:pt idx="584">
                  <c:v>16.52839</c:v>
                </c:pt>
                <c:pt idx="585">
                  <c:v>16.54813</c:v>
                </c:pt>
                <c:pt idx="586">
                  <c:v>16.56787</c:v>
                </c:pt>
                <c:pt idx="587">
                  <c:v>16.58762</c:v>
                </c:pt>
                <c:pt idx="588">
                  <c:v>16.60736</c:v>
                </c:pt>
                <c:pt idx="589">
                  <c:v>16.6271</c:v>
                </c:pt>
                <c:pt idx="590">
                  <c:v>16.64684</c:v>
                </c:pt>
                <c:pt idx="591">
                  <c:v>16.66658</c:v>
                </c:pt>
                <c:pt idx="592">
                  <c:v>16.68632</c:v>
                </c:pt>
                <c:pt idx="593">
                  <c:v>16.70606</c:v>
                </c:pt>
                <c:pt idx="594">
                  <c:v>16.7258</c:v>
                </c:pt>
                <c:pt idx="595">
                  <c:v>16.74554</c:v>
                </c:pt>
                <c:pt idx="596">
                  <c:v>16.76528</c:v>
                </c:pt>
                <c:pt idx="597">
                  <c:v>16.78502</c:v>
                </c:pt>
                <c:pt idx="598">
                  <c:v>16.80476</c:v>
                </c:pt>
                <c:pt idx="599">
                  <c:v>16.8245</c:v>
                </c:pt>
                <c:pt idx="600">
                  <c:v>16.84424</c:v>
                </c:pt>
                <c:pt idx="601">
                  <c:v>16.86398</c:v>
                </c:pt>
                <c:pt idx="602">
                  <c:v>16.88372</c:v>
                </c:pt>
                <c:pt idx="603">
                  <c:v>16.90346</c:v>
                </c:pt>
                <c:pt idx="604">
                  <c:v>16.9232</c:v>
                </c:pt>
                <c:pt idx="605">
                  <c:v>16.94294</c:v>
                </c:pt>
                <c:pt idx="606">
                  <c:v>16.96268</c:v>
                </c:pt>
                <c:pt idx="607">
                  <c:v>16.98242</c:v>
                </c:pt>
                <c:pt idx="608">
                  <c:v>17.00216</c:v>
                </c:pt>
                <c:pt idx="609">
                  <c:v>17.0219</c:v>
                </c:pt>
                <c:pt idx="610">
                  <c:v>17.04165</c:v>
                </c:pt>
                <c:pt idx="611">
                  <c:v>17.06138</c:v>
                </c:pt>
                <c:pt idx="612">
                  <c:v>17.08113</c:v>
                </c:pt>
                <c:pt idx="613">
                  <c:v>17.10087</c:v>
                </c:pt>
                <c:pt idx="614">
                  <c:v>17.12061</c:v>
                </c:pt>
                <c:pt idx="615">
                  <c:v>17.14035</c:v>
                </c:pt>
                <c:pt idx="616">
                  <c:v>17.16009</c:v>
                </c:pt>
                <c:pt idx="617">
                  <c:v>17.17983</c:v>
                </c:pt>
                <c:pt idx="618">
                  <c:v>17.19957</c:v>
                </c:pt>
                <c:pt idx="619">
                  <c:v>17.21931</c:v>
                </c:pt>
                <c:pt idx="620">
                  <c:v>17.23905</c:v>
                </c:pt>
                <c:pt idx="621">
                  <c:v>17.25879</c:v>
                </c:pt>
                <c:pt idx="622">
                  <c:v>17.27853</c:v>
                </c:pt>
                <c:pt idx="623">
                  <c:v>17.29827</c:v>
                </c:pt>
                <c:pt idx="624">
                  <c:v>17.31801</c:v>
                </c:pt>
                <c:pt idx="625">
                  <c:v>17.33775</c:v>
                </c:pt>
                <c:pt idx="626">
                  <c:v>17.35749</c:v>
                </c:pt>
                <c:pt idx="627">
                  <c:v>17.37723</c:v>
                </c:pt>
                <c:pt idx="628">
                  <c:v>17.39697</c:v>
                </c:pt>
                <c:pt idx="629">
                  <c:v>17.41671</c:v>
                </c:pt>
                <c:pt idx="630">
                  <c:v>17.43645</c:v>
                </c:pt>
                <c:pt idx="631">
                  <c:v>17.45619</c:v>
                </c:pt>
                <c:pt idx="632">
                  <c:v>17.47593</c:v>
                </c:pt>
                <c:pt idx="633">
                  <c:v>17.49567</c:v>
                </c:pt>
                <c:pt idx="634">
                  <c:v>17.51541</c:v>
                </c:pt>
                <c:pt idx="635">
                  <c:v>17.53515</c:v>
                </c:pt>
                <c:pt idx="636">
                  <c:v>17.5549</c:v>
                </c:pt>
                <c:pt idx="637">
                  <c:v>17.57463</c:v>
                </c:pt>
                <c:pt idx="638">
                  <c:v>17.59438</c:v>
                </c:pt>
                <c:pt idx="639">
                  <c:v>17.61412</c:v>
                </c:pt>
                <c:pt idx="640">
                  <c:v>17.63386</c:v>
                </c:pt>
                <c:pt idx="641">
                  <c:v>17.6536</c:v>
                </c:pt>
                <c:pt idx="642">
                  <c:v>17.67334</c:v>
                </c:pt>
                <c:pt idx="643">
                  <c:v>17.69308</c:v>
                </c:pt>
                <c:pt idx="644">
                  <c:v>17.71282</c:v>
                </c:pt>
                <c:pt idx="645">
                  <c:v>17.73256</c:v>
                </c:pt>
                <c:pt idx="646">
                  <c:v>17.7523</c:v>
                </c:pt>
                <c:pt idx="647">
                  <c:v>17.77204</c:v>
                </c:pt>
                <c:pt idx="648">
                  <c:v>17.79178</c:v>
                </c:pt>
                <c:pt idx="649">
                  <c:v>17.81152</c:v>
                </c:pt>
                <c:pt idx="650">
                  <c:v>17.83126</c:v>
                </c:pt>
                <c:pt idx="651">
                  <c:v>17.851</c:v>
                </c:pt>
                <c:pt idx="652">
                  <c:v>17.87074</c:v>
                </c:pt>
                <c:pt idx="653">
                  <c:v>17.89048</c:v>
                </c:pt>
                <c:pt idx="654">
                  <c:v>17.91022</c:v>
                </c:pt>
                <c:pt idx="655">
                  <c:v>17.92996</c:v>
                </c:pt>
                <c:pt idx="656">
                  <c:v>17.9497</c:v>
                </c:pt>
                <c:pt idx="657">
                  <c:v>17.96944</c:v>
                </c:pt>
                <c:pt idx="658">
                  <c:v>17.98918</c:v>
                </c:pt>
                <c:pt idx="659">
                  <c:v>18.00892</c:v>
                </c:pt>
                <c:pt idx="660">
                  <c:v>18.02866</c:v>
                </c:pt>
                <c:pt idx="661">
                  <c:v>18.0484</c:v>
                </c:pt>
                <c:pt idx="662">
                  <c:v>18.06815</c:v>
                </c:pt>
                <c:pt idx="663">
                  <c:v>18.08788</c:v>
                </c:pt>
                <c:pt idx="664">
                  <c:v>18.10763</c:v>
                </c:pt>
                <c:pt idx="665">
                  <c:v>18.12737</c:v>
                </c:pt>
                <c:pt idx="666">
                  <c:v>18.14711</c:v>
                </c:pt>
                <c:pt idx="667">
                  <c:v>18.16685</c:v>
                </c:pt>
                <c:pt idx="668">
                  <c:v>18.18659</c:v>
                </c:pt>
                <c:pt idx="669">
                  <c:v>18.20633</c:v>
                </c:pt>
                <c:pt idx="670">
                  <c:v>18.22607</c:v>
                </c:pt>
                <c:pt idx="671">
                  <c:v>18.24581</c:v>
                </c:pt>
                <c:pt idx="672">
                  <c:v>18.26555</c:v>
                </c:pt>
                <c:pt idx="673">
                  <c:v>18.28529</c:v>
                </c:pt>
                <c:pt idx="674">
                  <c:v>18.30503</c:v>
                </c:pt>
                <c:pt idx="675">
                  <c:v>18.32477</c:v>
                </c:pt>
                <c:pt idx="676">
                  <c:v>18.34451</c:v>
                </c:pt>
                <c:pt idx="677">
                  <c:v>18.36425</c:v>
                </c:pt>
                <c:pt idx="678">
                  <c:v>18.38399</c:v>
                </c:pt>
                <c:pt idx="679">
                  <c:v>18.40373</c:v>
                </c:pt>
                <c:pt idx="680">
                  <c:v>18.42347</c:v>
                </c:pt>
                <c:pt idx="681">
                  <c:v>18.44321</c:v>
                </c:pt>
                <c:pt idx="682">
                  <c:v>18.46295</c:v>
                </c:pt>
                <c:pt idx="683">
                  <c:v>18.48269</c:v>
                </c:pt>
                <c:pt idx="684">
                  <c:v>18.50243</c:v>
                </c:pt>
                <c:pt idx="685">
                  <c:v>18.52217</c:v>
                </c:pt>
                <c:pt idx="686">
                  <c:v>18.54192</c:v>
                </c:pt>
                <c:pt idx="687">
                  <c:v>18.56166</c:v>
                </c:pt>
                <c:pt idx="688">
                  <c:v>18.5814</c:v>
                </c:pt>
                <c:pt idx="689">
                  <c:v>18.60114</c:v>
                </c:pt>
                <c:pt idx="690">
                  <c:v>18.62088</c:v>
                </c:pt>
                <c:pt idx="691">
                  <c:v>18.64062</c:v>
                </c:pt>
                <c:pt idx="692">
                  <c:v>18.66036</c:v>
                </c:pt>
                <c:pt idx="693">
                  <c:v>18.6801</c:v>
                </c:pt>
                <c:pt idx="694">
                  <c:v>18.69984</c:v>
                </c:pt>
                <c:pt idx="695">
                  <c:v>18.71958</c:v>
                </c:pt>
                <c:pt idx="696">
                  <c:v>18.73932</c:v>
                </c:pt>
                <c:pt idx="697">
                  <c:v>18.75906</c:v>
                </c:pt>
                <c:pt idx="698">
                  <c:v>18.7788</c:v>
                </c:pt>
                <c:pt idx="699">
                  <c:v>18.79854</c:v>
                </c:pt>
                <c:pt idx="700">
                  <c:v>18.81828</c:v>
                </c:pt>
                <c:pt idx="701">
                  <c:v>18.83802</c:v>
                </c:pt>
                <c:pt idx="702">
                  <c:v>18.85776</c:v>
                </c:pt>
                <c:pt idx="703">
                  <c:v>18.8775</c:v>
                </c:pt>
                <c:pt idx="704">
                  <c:v>18.89724</c:v>
                </c:pt>
                <c:pt idx="705">
                  <c:v>18.91698</c:v>
                </c:pt>
                <c:pt idx="706">
                  <c:v>18.93672</c:v>
                </c:pt>
                <c:pt idx="707">
                  <c:v>18.95646</c:v>
                </c:pt>
                <c:pt idx="708">
                  <c:v>18.9762</c:v>
                </c:pt>
                <c:pt idx="709">
                  <c:v>18.99594</c:v>
                </c:pt>
                <c:pt idx="710">
                  <c:v>19.01568</c:v>
                </c:pt>
                <c:pt idx="711">
                  <c:v>19.03543</c:v>
                </c:pt>
                <c:pt idx="712">
                  <c:v>19.05517</c:v>
                </c:pt>
                <c:pt idx="713">
                  <c:v>19.07491</c:v>
                </c:pt>
                <c:pt idx="714">
                  <c:v>19.09465</c:v>
                </c:pt>
                <c:pt idx="715">
                  <c:v>19.11439</c:v>
                </c:pt>
                <c:pt idx="716">
                  <c:v>19.13413</c:v>
                </c:pt>
                <c:pt idx="717">
                  <c:v>19.15387</c:v>
                </c:pt>
                <c:pt idx="718">
                  <c:v>19.17361</c:v>
                </c:pt>
                <c:pt idx="719">
                  <c:v>19.19335</c:v>
                </c:pt>
                <c:pt idx="720">
                  <c:v>19.21309</c:v>
                </c:pt>
                <c:pt idx="721">
                  <c:v>19.23283</c:v>
                </c:pt>
                <c:pt idx="722">
                  <c:v>19.25257</c:v>
                </c:pt>
                <c:pt idx="723">
                  <c:v>19.27231</c:v>
                </c:pt>
                <c:pt idx="724">
                  <c:v>19.29205</c:v>
                </c:pt>
                <c:pt idx="725">
                  <c:v>19.31179</c:v>
                </c:pt>
                <c:pt idx="726">
                  <c:v>19.33153</c:v>
                </c:pt>
                <c:pt idx="727">
                  <c:v>19.35127</c:v>
                </c:pt>
                <c:pt idx="728">
                  <c:v>19.37101</c:v>
                </c:pt>
                <c:pt idx="729">
                  <c:v>19.39075</c:v>
                </c:pt>
                <c:pt idx="730">
                  <c:v>19.41049</c:v>
                </c:pt>
                <c:pt idx="731">
                  <c:v>19.43023</c:v>
                </c:pt>
                <c:pt idx="732">
                  <c:v>19.44997</c:v>
                </c:pt>
                <c:pt idx="733">
                  <c:v>19.46971</c:v>
                </c:pt>
                <c:pt idx="734">
                  <c:v>19.48945</c:v>
                </c:pt>
                <c:pt idx="735">
                  <c:v>19.5092</c:v>
                </c:pt>
                <c:pt idx="736">
                  <c:v>19.52893</c:v>
                </c:pt>
                <c:pt idx="737">
                  <c:v>19.54868</c:v>
                </c:pt>
                <c:pt idx="738">
                  <c:v>19.56842</c:v>
                </c:pt>
                <c:pt idx="739">
                  <c:v>19.58816</c:v>
                </c:pt>
                <c:pt idx="740">
                  <c:v>19.6079</c:v>
                </c:pt>
                <c:pt idx="741">
                  <c:v>19.62764</c:v>
                </c:pt>
                <c:pt idx="742">
                  <c:v>19.64738</c:v>
                </c:pt>
                <c:pt idx="743">
                  <c:v>19.66712</c:v>
                </c:pt>
                <c:pt idx="744">
                  <c:v>19.68686</c:v>
                </c:pt>
                <c:pt idx="745">
                  <c:v>19.7066</c:v>
                </c:pt>
                <c:pt idx="746">
                  <c:v>19.72634</c:v>
                </c:pt>
                <c:pt idx="747">
                  <c:v>19.74608</c:v>
                </c:pt>
                <c:pt idx="748">
                  <c:v>19.76582</c:v>
                </c:pt>
                <c:pt idx="749">
                  <c:v>19.78556</c:v>
                </c:pt>
                <c:pt idx="750">
                  <c:v>19.8053</c:v>
                </c:pt>
                <c:pt idx="751">
                  <c:v>19.82504</c:v>
                </c:pt>
                <c:pt idx="752">
                  <c:v>19.84478</c:v>
                </c:pt>
                <c:pt idx="753">
                  <c:v>19.86452</c:v>
                </c:pt>
                <c:pt idx="754">
                  <c:v>19.88426</c:v>
                </c:pt>
                <c:pt idx="755">
                  <c:v>19.904</c:v>
                </c:pt>
                <c:pt idx="756">
                  <c:v>19.92374</c:v>
                </c:pt>
                <c:pt idx="757">
                  <c:v>19.94348</c:v>
                </c:pt>
                <c:pt idx="758">
                  <c:v>19.96322</c:v>
                </c:pt>
                <c:pt idx="759">
                  <c:v>19.98296</c:v>
                </c:pt>
                <c:pt idx="760">
                  <c:v>20.0027</c:v>
                </c:pt>
                <c:pt idx="761">
                  <c:v>20.02245</c:v>
                </c:pt>
                <c:pt idx="762">
                  <c:v>20.04218</c:v>
                </c:pt>
                <c:pt idx="763">
                  <c:v>20.06193</c:v>
                </c:pt>
                <c:pt idx="764">
                  <c:v>20.08167</c:v>
                </c:pt>
                <c:pt idx="765">
                  <c:v>20.10141</c:v>
                </c:pt>
                <c:pt idx="766">
                  <c:v>20.12115</c:v>
                </c:pt>
                <c:pt idx="767">
                  <c:v>20.14089</c:v>
                </c:pt>
                <c:pt idx="768">
                  <c:v>20.16063</c:v>
                </c:pt>
                <c:pt idx="769">
                  <c:v>20.18037</c:v>
                </c:pt>
                <c:pt idx="770">
                  <c:v>20.20011</c:v>
                </c:pt>
                <c:pt idx="771">
                  <c:v>20.21985</c:v>
                </c:pt>
                <c:pt idx="772">
                  <c:v>20.23959</c:v>
                </c:pt>
                <c:pt idx="773">
                  <c:v>20.25933</c:v>
                </c:pt>
                <c:pt idx="774">
                  <c:v>20.27907</c:v>
                </c:pt>
                <c:pt idx="775">
                  <c:v>20.29881</c:v>
                </c:pt>
                <c:pt idx="776">
                  <c:v>20.31855</c:v>
                </c:pt>
                <c:pt idx="777">
                  <c:v>20.33829</c:v>
                </c:pt>
                <c:pt idx="778">
                  <c:v>20.35803</c:v>
                </c:pt>
                <c:pt idx="779">
                  <c:v>20.37777</c:v>
                </c:pt>
                <c:pt idx="780">
                  <c:v>20.39751</c:v>
                </c:pt>
                <c:pt idx="781">
                  <c:v>20.41725</c:v>
                </c:pt>
                <c:pt idx="782">
                  <c:v>20.43699</c:v>
                </c:pt>
                <c:pt idx="783">
                  <c:v>20.45673</c:v>
                </c:pt>
                <c:pt idx="784">
                  <c:v>20.47647</c:v>
                </c:pt>
                <c:pt idx="785">
                  <c:v>20.49621</c:v>
                </c:pt>
                <c:pt idx="786">
                  <c:v>20.51595</c:v>
                </c:pt>
                <c:pt idx="787">
                  <c:v>20.5357</c:v>
                </c:pt>
                <c:pt idx="788">
                  <c:v>20.55544</c:v>
                </c:pt>
                <c:pt idx="789">
                  <c:v>20.57518</c:v>
                </c:pt>
                <c:pt idx="790">
                  <c:v>20.59492</c:v>
                </c:pt>
                <c:pt idx="791">
                  <c:v>20.61466</c:v>
                </c:pt>
                <c:pt idx="792">
                  <c:v>20.6344</c:v>
                </c:pt>
                <c:pt idx="793">
                  <c:v>20.65414</c:v>
                </c:pt>
                <c:pt idx="794">
                  <c:v>20.67388</c:v>
                </c:pt>
                <c:pt idx="795">
                  <c:v>20.69362</c:v>
                </c:pt>
                <c:pt idx="796">
                  <c:v>20.71336</c:v>
                </c:pt>
                <c:pt idx="797">
                  <c:v>20.7331</c:v>
                </c:pt>
                <c:pt idx="798">
                  <c:v>20.75284</c:v>
                </c:pt>
                <c:pt idx="799">
                  <c:v>20.77258</c:v>
                </c:pt>
                <c:pt idx="800">
                  <c:v>20.79232</c:v>
                </c:pt>
                <c:pt idx="801">
                  <c:v>20.81206</c:v>
                </c:pt>
                <c:pt idx="802">
                  <c:v>20.8318</c:v>
                </c:pt>
                <c:pt idx="803">
                  <c:v>20.85154</c:v>
                </c:pt>
                <c:pt idx="804">
                  <c:v>20.87128</c:v>
                </c:pt>
                <c:pt idx="805">
                  <c:v>20.89102</c:v>
                </c:pt>
                <c:pt idx="806">
                  <c:v>20.91076</c:v>
                </c:pt>
                <c:pt idx="807">
                  <c:v>20.9305</c:v>
                </c:pt>
                <c:pt idx="808">
                  <c:v>20.95024</c:v>
                </c:pt>
                <c:pt idx="809">
                  <c:v>20.96998</c:v>
                </c:pt>
                <c:pt idx="810">
                  <c:v>20.98973</c:v>
                </c:pt>
                <c:pt idx="811">
                  <c:v>21.00946</c:v>
                </c:pt>
                <c:pt idx="812">
                  <c:v>21.02921</c:v>
                </c:pt>
                <c:pt idx="813">
                  <c:v>21.04895</c:v>
                </c:pt>
                <c:pt idx="814">
                  <c:v>21.06869</c:v>
                </c:pt>
                <c:pt idx="815">
                  <c:v>21.08843</c:v>
                </c:pt>
                <c:pt idx="816">
                  <c:v>21.10817</c:v>
                </c:pt>
                <c:pt idx="817">
                  <c:v>21.12791</c:v>
                </c:pt>
                <c:pt idx="818">
                  <c:v>21.14765</c:v>
                </c:pt>
                <c:pt idx="819">
                  <c:v>21.16739</c:v>
                </c:pt>
                <c:pt idx="820">
                  <c:v>21.18713</c:v>
                </c:pt>
                <c:pt idx="821">
                  <c:v>21.20687</c:v>
                </c:pt>
                <c:pt idx="822">
                  <c:v>21.22661</c:v>
                </c:pt>
                <c:pt idx="823">
                  <c:v>21.24635</c:v>
                </c:pt>
                <c:pt idx="824">
                  <c:v>21.26609</c:v>
                </c:pt>
                <c:pt idx="825">
                  <c:v>21.28583</c:v>
                </c:pt>
                <c:pt idx="826">
                  <c:v>21.30557</c:v>
                </c:pt>
                <c:pt idx="827">
                  <c:v>21.32531</c:v>
                </c:pt>
                <c:pt idx="828">
                  <c:v>21.34505</c:v>
                </c:pt>
                <c:pt idx="829">
                  <c:v>21.36479</c:v>
                </c:pt>
                <c:pt idx="830">
                  <c:v>21.38453</c:v>
                </c:pt>
                <c:pt idx="831">
                  <c:v>21.40427</c:v>
                </c:pt>
                <c:pt idx="832">
                  <c:v>21.42401</c:v>
                </c:pt>
                <c:pt idx="833">
                  <c:v>21.44375</c:v>
                </c:pt>
                <c:pt idx="834">
                  <c:v>21.46349</c:v>
                </c:pt>
                <c:pt idx="835">
                  <c:v>21.48323</c:v>
                </c:pt>
                <c:pt idx="836">
                  <c:v>21.50298</c:v>
                </c:pt>
                <c:pt idx="837">
                  <c:v>21.52271</c:v>
                </c:pt>
                <c:pt idx="838">
                  <c:v>21.54246</c:v>
                </c:pt>
                <c:pt idx="839">
                  <c:v>21.5622</c:v>
                </c:pt>
                <c:pt idx="840">
                  <c:v>21.58194</c:v>
                </c:pt>
                <c:pt idx="841">
                  <c:v>21.60168</c:v>
                </c:pt>
                <c:pt idx="842">
                  <c:v>21.62142</c:v>
                </c:pt>
                <c:pt idx="843">
                  <c:v>21.64116</c:v>
                </c:pt>
                <c:pt idx="844">
                  <c:v>21.6609</c:v>
                </c:pt>
                <c:pt idx="845">
                  <c:v>21.68064</c:v>
                </c:pt>
                <c:pt idx="846">
                  <c:v>21.70038</c:v>
                </c:pt>
                <c:pt idx="847">
                  <c:v>21.72012</c:v>
                </c:pt>
                <c:pt idx="848">
                  <c:v>21.73986</c:v>
                </c:pt>
                <c:pt idx="849">
                  <c:v>21.7596</c:v>
                </c:pt>
                <c:pt idx="850">
                  <c:v>21.77934</c:v>
                </c:pt>
                <c:pt idx="851">
                  <c:v>21.79908</c:v>
                </c:pt>
                <c:pt idx="852">
                  <c:v>21.81882</c:v>
                </c:pt>
                <c:pt idx="853">
                  <c:v>21.83856</c:v>
                </c:pt>
                <c:pt idx="854">
                  <c:v>21.8583</c:v>
                </c:pt>
                <c:pt idx="855">
                  <c:v>21.87804</c:v>
                </c:pt>
                <c:pt idx="856">
                  <c:v>21.89778</c:v>
                </c:pt>
                <c:pt idx="857">
                  <c:v>21.91752</c:v>
                </c:pt>
                <c:pt idx="858">
                  <c:v>21.93726</c:v>
                </c:pt>
                <c:pt idx="859">
                  <c:v>21.957</c:v>
                </c:pt>
                <c:pt idx="860">
                  <c:v>21.97675</c:v>
                </c:pt>
                <c:pt idx="861">
                  <c:v>21.99648</c:v>
                </c:pt>
                <c:pt idx="862">
                  <c:v>22.01623</c:v>
                </c:pt>
                <c:pt idx="863">
                  <c:v>22.03597</c:v>
                </c:pt>
                <c:pt idx="864">
                  <c:v>22.05571</c:v>
                </c:pt>
                <c:pt idx="865">
                  <c:v>22.07545</c:v>
                </c:pt>
                <c:pt idx="866">
                  <c:v>22.09519</c:v>
                </c:pt>
                <c:pt idx="867">
                  <c:v>22.11493</c:v>
                </c:pt>
                <c:pt idx="868">
                  <c:v>22.13467</c:v>
                </c:pt>
                <c:pt idx="869">
                  <c:v>22.15441</c:v>
                </c:pt>
                <c:pt idx="870">
                  <c:v>22.17415</c:v>
                </c:pt>
                <c:pt idx="871">
                  <c:v>22.19389</c:v>
                </c:pt>
                <c:pt idx="872">
                  <c:v>22.21363</c:v>
                </c:pt>
                <c:pt idx="873">
                  <c:v>22.23337</c:v>
                </c:pt>
                <c:pt idx="874">
                  <c:v>22.25311</c:v>
                </c:pt>
                <c:pt idx="875">
                  <c:v>22.27285</c:v>
                </c:pt>
                <c:pt idx="876">
                  <c:v>22.29259</c:v>
                </c:pt>
                <c:pt idx="877">
                  <c:v>22.31233</c:v>
                </c:pt>
                <c:pt idx="878">
                  <c:v>22.33207</c:v>
                </c:pt>
                <c:pt idx="879">
                  <c:v>22.35181</c:v>
                </c:pt>
                <c:pt idx="880">
                  <c:v>22.37155</c:v>
                </c:pt>
                <c:pt idx="881">
                  <c:v>22.39129</c:v>
                </c:pt>
                <c:pt idx="882">
                  <c:v>22.41103</c:v>
                </c:pt>
                <c:pt idx="883">
                  <c:v>22.43077</c:v>
                </c:pt>
                <c:pt idx="884">
                  <c:v>22.45051</c:v>
                </c:pt>
                <c:pt idx="885">
                  <c:v>22.47025</c:v>
                </c:pt>
                <c:pt idx="886">
                  <c:v>22.49</c:v>
                </c:pt>
                <c:pt idx="887">
                  <c:v>22.50974</c:v>
                </c:pt>
                <c:pt idx="888">
                  <c:v>22.52948</c:v>
                </c:pt>
                <c:pt idx="889">
                  <c:v>22.54922</c:v>
                </c:pt>
                <c:pt idx="890">
                  <c:v>22.56896</c:v>
                </c:pt>
                <c:pt idx="891">
                  <c:v>22.5887</c:v>
                </c:pt>
                <c:pt idx="892">
                  <c:v>22.60844</c:v>
                </c:pt>
                <c:pt idx="893">
                  <c:v>22.62818</c:v>
                </c:pt>
                <c:pt idx="894">
                  <c:v>22.64792</c:v>
                </c:pt>
                <c:pt idx="895">
                  <c:v>22.66766</c:v>
                </c:pt>
                <c:pt idx="896">
                  <c:v>22.6874</c:v>
                </c:pt>
                <c:pt idx="897">
                  <c:v>22.70714</c:v>
                </c:pt>
                <c:pt idx="898">
                  <c:v>22.72688</c:v>
                </c:pt>
                <c:pt idx="899">
                  <c:v>22.74662</c:v>
                </c:pt>
                <c:pt idx="900">
                  <c:v>22.76636</c:v>
                </c:pt>
                <c:pt idx="901">
                  <c:v>22.7861</c:v>
                </c:pt>
                <c:pt idx="902">
                  <c:v>22.80584</c:v>
                </c:pt>
                <c:pt idx="903">
                  <c:v>22.82558</c:v>
                </c:pt>
                <c:pt idx="904">
                  <c:v>22.84532</c:v>
                </c:pt>
                <c:pt idx="905">
                  <c:v>22.86506</c:v>
                </c:pt>
                <c:pt idx="906">
                  <c:v>22.8848</c:v>
                </c:pt>
                <c:pt idx="907">
                  <c:v>22.90454</c:v>
                </c:pt>
                <c:pt idx="908">
                  <c:v>22.92428</c:v>
                </c:pt>
                <c:pt idx="909">
                  <c:v>22.94403</c:v>
                </c:pt>
                <c:pt idx="910">
                  <c:v>22.96376</c:v>
                </c:pt>
                <c:pt idx="911">
                  <c:v>22.98351</c:v>
                </c:pt>
                <c:pt idx="912">
                  <c:v>23.00325</c:v>
                </c:pt>
                <c:pt idx="913">
                  <c:v>23.02299</c:v>
                </c:pt>
                <c:pt idx="914">
                  <c:v>23.04273</c:v>
                </c:pt>
                <c:pt idx="915">
                  <c:v>23.06247</c:v>
                </c:pt>
                <c:pt idx="916">
                  <c:v>23.08221</c:v>
                </c:pt>
                <c:pt idx="917">
                  <c:v>23.10195</c:v>
                </c:pt>
                <c:pt idx="918">
                  <c:v>23.12169</c:v>
                </c:pt>
                <c:pt idx="919">
                  <c:v>23.14143</c:v>
                </c:pt>
                <c:pt idx="920">
                  <c:v>23.16117</c:v>
                </c:pt>
                <c:pt idx="921">
                  <c:v>23.18091</c:v>
                </c:pt>
                <c:pt idx="922">
                  <c:v>23.20065</c:v>
                </c:pt>
                <c:pt idx="923">
                  <c:v>23.22039</c:v>
                </c:pt>
                <c:pt idx="924">
                  <c:v>23.24013</c:v>
                </c:pt>
                <c:pt idx="925">
                  <c:v>23.25987</c:v>
                </c:pt>
                <c:pt idx="926">
                  <c:v>23.27961</c:v>
                </c:pt>
                <c:pt idx="927">
                  <c:v>23.29935</c:v>
                </c:pt>
                <c:pt idx="928">
                  <c:v>23.31909</c:v>
                </c:pt>
                <c:pt idx="929">
                  <c:v>23.33883</c:v>
                </c:pt>
                <c:pt idx="930">
                  <c:v>23.35857</c:v>
                </c:pt>
                <c:pt idx="931">
                  <c:v>23.37831</c:v>
                </c:pt>
                <c:pt idx="932">
                  <c:v>23.39805</c:v>
                </c:pt>
                <c:pt idx="933">
                  <c:v>23.41779</c:v>
                </c:pt>
                <c:pt idx="934">
                  <c:v>23.43753</c:v>
                </c:pt>
                <c:pt idx="935">
                  <c:v>23.45728</c:v>
                </c:pt>
                <c:pt idx="936">
                  <c:v>23.47701</c:v>
                </c:pt>
                <c:pt idx="937">
                  <c:v>23.49676</c:v>
                </c:pt>
                <c:pt idx="938">
                  <c:v>23.5165</c:v>
                </c:pt>
                <c:pt idx="939">
                  <c:v>23.53624</c:v>
                </c:pt>
                <c:pt idx="940">
                  <c:v>23.55598</c:v>
                </c:pt>
                <c:pt idx="941">
                  <c:v>23.57572</c:v>
                </c:pt>
                <c:pt idx="942">
                  <c:v>23.59546</c:v>
                </c:pt>
                <c:pt idx="943">
                  <c:v>23.6152</c:v>
                </c:pt>
                <c:pt idx="944">
                  <c:v>23.63494</c:v>
                </c:pt>
                <c:pt idx="945">
                  <c:v>23.65468</c:v>
                </c:pt>
                <c:pt idx="946">
                  <c:v>23.67442</c:v>
                </c:pt>
                <c:pt idx="947">
                  <c:v>23.69416</c:v>
                </c:pt>
                <c:pt idx="948">
                  <c:v>23.7139</c:v>
                </c:pt>
                <c:pt idx="949">
                  <c:v>23.73364</c:v>
                </c:pt>
                <c:pt idx="950">
                  <c:v>23.75338</c:v>
                </c:pt>
                <c:pt idx="951">
                  <c:v>23.77312</c:v>
                </c:pt>
                <c:pt idx="952">
                  <c:v>23.79286</c:v>
                </c:pt>
                <c:pt idx="953">
                  <c:v>23.8126</c:v>
                </c:pt>
                <c:pt idx="954">
                  <c:v>23.83234</c:v>
                </c:pt>
                <c:pt idx="955">
                  <c:v>23.85208</c:v>
                </c:pt>
                <c:pt idx="956">
                  <c:v>23.87182</c:v>
                </c:pt>
                <c:pt idx="957">
                  <c:v>23.89156</c:v>
                </c:pt>
                <c:pt idx="958">
                  <c:v>23.9113</c:v>
                </c:pt>
                <c:pt idx="959">
                  <c:v>23.93104</c:v>
                </c:pt>
                <c:pt idx="960">
                  <c:v>23.95078</c:v>
                </c:pt>
                <c:pt idx="961">
                  <c:v>23.97053</c:v>
                </c:pt>
                <c:pt idx="962">
                  <c:v>23.99026</c:v>
                </c:pt>
                <c:pt idx="963">
                  <c:v>24.01001</c:v>
                </c:pt>
                <c:pt idx="964">
                  <c:v>24.02975</c:v>
                </c:pt>
                <c:pt idx="965">
                  <c:v>24.04949</c:v>
                </c:pt>
                <c:pt idx="966">
                  <c:v>24.06923</c:v>
                </c:pt>
                <c:pt idx="967">
                  <c:v>24.08897</c:v>
                </c:pt>
                <c:pt idx="968">
                  <c:v>24.10871</c:v>
                </c:pt>
                <c:pt idx="969">
                  <c:v>24.12845</c:v>
                </c:pt>
                <c:pt idx="970">
                  <c:v>24.14819</c:v>
                </c:pt>
                <c:pt idx="971">
                  <c:v>24.16793</c:v>
                </c:pt>
                <c:pt idx="972">
                  <c:v>24.18767</c:v>
                </c:pt>
                <c:pt idx="973">
                  <c:v>24.20741</c:v>
                </c:pt>
                <c:pt idx="974">
                  <c:v>24.22715</c:v>
                </c:pt>
                <c:pt idx="975">
                  <c:v>24.24689</c:v>
                </c:pt>
                <c:pt idx="976">
                  <c:v>24.26663</c:v>
                </c:pt>
                <c:pt idx="977">
                  <c:v>24.28637</c:v>
                </c:pt>
                <c:pt idx="978">
                  <c:v>24.30611</c:v>
                </c:pt>
                <c:pt idx="979">
                  <c:v>24.32585</c:v>
                </c:pt>
                <c:pt idx="980">
                  <c:v>24.34559</c:v>
                </c:pt>
                <c:pt idx="981">
                  <c:v>24.36533</c:v>
                </c:pt>
                <c:pt idx="982">
                  <c:v>24.38507</c:v>
                </c:pt>
                <c:pt idx="983">
                  <c:v>24.40481</c:v>
                </c:pt>
                <c:pt idx="984">
                  <c:v>24.42455</c:v>
                </c:pt>
                <c:pt idx="985">
                  <c:v>24.44429</c:v>
                </c:pt>
                <c:pt idx="986">
                  <c:v>24.46404</c:v>
                </c:pt>
                <c:pt idx="987">
                  <c:v>24.48378</c:v>
                </c:pt>
                <c:pt idx="988">
                  <c:v>24.50352</c:v>
                </c:pt>
                <c:pt idx="989">
                  <c:v>24.52326</c:v>
                </c:pt>
                <c:pt idx="990">
                  <c:v>24.543</c:v>
                </c:pt>
                <c:pt idx="991">
                  <c:v>24.56274</c:v>
                </c:pt>
                <c:pt idx="992">
                  <c:v>24.58248</c:v>
                </c:pt>
                <c:pt idx="993">
                  <c:v>24.60222</c:v>
                </c:pt>
                <c:pt idx="994">
                  <c:v>24.62196</c:v>
                </c:pt>
                <c:pt idx="995">
                  <c:v>24.6417</c:v>
                </c:pt>
                <c:pt idx="996">
                  <c:v>24.66144</c:v>
                </c:pt>
                <c:pt idx="997">
                  <c:v>24.68118</c:v>
                </c:pt>
                <c:pt idx="998">
                  <c:v>24.70092</c:v>
                </c:pt>
                <c:pt idx="999">
                  <c:v>24.72066</c:v>
                </c:pt>
                <c:pt idx="1000">
                  <c:v>24.7404</c:v>
                </c:pt>
                <c:pt idx="1001">
                  <c:v>24.76014</c:v>
                </c:pt>
                <c:pt idx="1002">
                  <c:v>24.77988</c:v>
                </c:pt>
                <c:pt idx="1003">
                  <c:v>24.79962</c:v>
                </c:pt>
                <c:pt idx="1004">
                  <c:v>24.81936</c:v>
                </c:pt>
                <c:pt idx="1005">
                  <c:v>24.8391</c:v>
                </c:pt>
                <c:pt idx="1006">
                  <c:v>24.85884</c:v>
                </c:pt>
                <c:pt idx="1007">
                  <c:v>24.87858</c:v>
                </c:pt>
                <c:pt idx="1008">
                  <c:v>24.89832</c:v>
                </c:pt>
                <c:pt idx="1009">
                  <c:v>24.91806</c:v>
                </c:pt>
                <c:pt idx="1010">
                  <c:v>24.93781</c:v>
                </c:pt>
                <c:pt idx="1011">
                  <c:v>24.95754</c:v>
                </c:pt>
                <c:pt idx="1012">
                  <c:v>24.97729</c:v>
                </c:pt>
                <c:pt idx="1013">
                  <c:v>24.99703</c:v>
                </c:pt>
                <c:pt idx="1014">
                  <c:v>25.01677</c:v>
                </c:pt>
                <c:pt idx="1015">
                  <c:v>25.03651</c:v>
                </c:pt>
                <c:pt idx="1016">
                  <c:v>25.05625</c:v>
                </c:pt>
                <c:pt idx="1017">
                  <c:v>25.07599</c:v>
                </c:pt>
                <c:pt idx="1018">
                  <c:v>25.09573</c:v>
                </c:pt>
                <c:pt idx="1019">
                  <c:v>25.11547</c:v>
                </c:pt>
                <c:pt idx="1020">
                  <c:v>25.13521</c:v>
                </c:pt>
                <c:pt idx="1021">
                  <c:v>25.15495</c:v>
                </c:pt>
                <c:pt idx="1022">
                  <c:v>25.17469</c:v>
                </c:pt>
                <c:pt idx="1023">
                  <c:v>25.19443</c:v>
                </c:pt>
                <c:pt idx="1024">
                  <c:v>25.21417</c:v>
                </c:pt>
                <c:pt idx="1025">
                  <c:v>25.23391</c:v>
                </c:pt>
                <c:pt idx="1026">
                  <c:v>25.25365</c:v>
                </c:pt>
                <c:pt idx="1027">
                  <c:v>25.27339</c:v>
                </c:pt>
                <c:pt idx="1028">
                  <c:v>25.29313</c:v>
                </c:pt>
                <c:pt idx="1029">
                  <c:v>25.31287</c:v>
                </c:pt>
                <c:pt idx="1030">
                  <c:v>25.33261</c:v>
                </c:pt>
                <c:pt idx="1031">
                  <c:v>25.35235</c:v>
                </c:pt>
                <c:pt idx="1032">
                  <c:v>25.37209</c:v>
                </c:pt>
                <c:pt idx="1033">
                  <c:v>25.39183</c:v>
                </c:pt>
                <c:pt idx="1034">
                  <c:v>25.41158</c:v>
                </c:pt>
                <c:pt idx="1035">
                  <c:v>25.43131</c:v>
                </c:pt>
                <c:pt idx="1036">
                  <c:v>25.45106</c:v>
                </c:pt>
                <c:pt idx="1037">
                  <c:v>25.4708</c:v>
                </c:pt>
                <c:pt idx="1038">
                  <c:v>25.49054</c:v>
                </c:pt>
                <c:pt idx="1039">
                  <c:v>25.51028</c:v>
                </c:pt>
                <c:pt idx="1040">
                  <c:v>25.53002</c:v>
                </c:pt>
                <c:pt idx="1041">
                  <c:v>25.54976</c:v>
                </c:pt>
                <c:pt idx="1042">
                  <c:v>25.5695</c:v>
                </c:pt>
                <c:pt idx="1043">
                  <c:v>25.58924</c:v>
                </c:pt>
                <c:pt idx="1044">
                  <c:v>25.60898</c:v>
                </c:pt>
                <c:pt idx="1045">
                  <c:v>25.62872</c:v>
                </c:pt>
                <c:pt idx="1046">
                  <c:v>25.64846</c:v>
                </c:pt>
                <c:pt idx="1047">
                  <c:v>25.6682</c:v>
                </c:pt>
                <c:pt idx="1048">
                  <c:v>25.68794</c:v>
                </c:pt>
                <c:pt idx="1049">
                  <c:v>25.70768</c:v>
                </c:pt>
                <c:pt idx="1050">
                  <c:v>25.72742</c:v>
                </c:pt>
                <c:pt idx="1051">
                  <c:v>25.74716</c:v>
                </c:pt>
                <c:pt idx="1052">
                  <c:v>25.7669</c:v>
                </c:pt>
                <c:pt idx="1053">
                  <c:v>25.78664</c:v>
                </c:pt>
                <c:pt idx="1054">
                  <c:v>25.80638</c:v>
                </c:pt>
                <c:pt idx="1055">
                  <c:v>25.82612</c:v>
                </c:pt>
                <c:pt idx="1056">
                  <c:v>25.84586</c:v>
                </c:pt>
                <c:pt idx="1057">
                  <c:v>25.8656</c:v>
                </c:pt>
                <c:pt idx="1058">
                  <c:v>25.88534</c:v>
                </c:pt>
                <c:pt idx="1059">
                  <c:v>25.90508</c:v>
                </c:pt>
                <c:pt idx="1060">
                  <c:v>25.92483</c:v>
                </c:pt>
                <c:pt idx="1061">
                  <c:v>25.94456</c:v>
                </c:pt>
                <c:pt idx="1062">
                  <c:v>25.96431</c:v>
                </c:pt>
                <c:pt idx="1063">
                  <c:v>25.98405</c:v>
                </c:pt>
                <c:pt idx="1064">
                  <c:v>26.00379</c:v>
                </c:pt>
                <c:pt idx="1065">
                  <c:v>26.02353</c:v>
                </c:pt>
                <c:pt idx="1066">
                  <c:v>26.04327</c:v>
                </c:pt>
                <c:pt idx="1067">
                  <c:v>26.06301</c:v>
                </c:pt>
                <c:pt idx="1068">
                  <c:v>26.08275</c:v>
                </c:pt>
                <c:pt idx="1069">
                  <c:v>26.10249</c:v>
                </c:pt>
                <c:pt idx="1070">
                  <c:v>26.12223</c:v>
                </c:pt>
                <c:pt idx="1071">
                  <c:v>26.14197</c:v>
                </c:pt>
                <c:pt idx="1072">
                  <c:v>26.16171</c:v>
                </c:pt>
                <c:pt idx="1073">
                  <c:v>26.18145</c:v>
                </c:pt>
                <c:pt idx="1074">
                  <c:v>26.20119</c:v>
                </c:pt>
                <c:pt idx="1075">
                  <c:v>26.22093</c:v>
                </c:pt>
                <c:pt idx="1076">
                  <c:v>26.24067</c:v>
                </c:pt>
                <c:pt idx="1077">
                  <c:v>26.26041</c:v>
                </c:pt>
                <c:pt idx="1078">
                  <c:v>26.28015</c:v>
                </c:pt>
                <c:pt idx="1079">
                  <c:v>26.29989</c:v>
                </c:pt>
                <c:pt idx="1080">
                  <c:v>26.31963</c:v>
                </c:pt>
                <c:pt idx="1081">
                  <c:v>26.33937</c:v>
                </c:pt>
                <c:pt idx="1082">
                  <c:v>26.35911</c:v>
                </c:pt>
                <c:pt idx="1083">
                  <c:v>26.37885</c:v>
                </c:pt>
                <c:pt idx="1084">
                  <c:v>26.39859</c:v>
                </c:pt>
                <c:pt idx="1085">
                  <c:v>26.41833</c:v>
                </c:pt>
                <c:pt idx="1086">
                  <c:v>26.43808</c:v>
                </c:pt>
                <c:pt idx="1087">
                  <c:v>26.45782</c:v>
                </c:pt>
                <c:pt idx="1088">
                  <c:v>26.47756</c:v>
                </c:pt>
                <c:pt idx="1089">
                  <c:v>26.4973</c:v>
                </c:pt>
                <c:pt idx="1090">
                  <c:v>26.51704</c:v>
                </c:pt>
                <c:pt idx="1091">
                  <c:v>26.53678</c:v>
                </c:pt>
                <c:pt idx="1092">
                  <c:v>26.55652</c:v>
                </c:pt>
                <c:pt idx="1093">
                  <c:v>26.57626</c:v>
                </c:pt>
                <c:pt idx="1094">
                  <c:v>26.596</c:v>
                </c:pt>
                <c:pt idx="1095">
                  <c:v>26.61574</c:v>
                </c:pt>
                <c:pt idx="1096">
                  <c:v>26.63548</c:v>
                </c:pt>
                <c:pt idx="1097">
                  <c:v>26.65522</c:v>
                </c:pt>
                <c:pt idx="1098">
                  <c:v>26.67496</c:v>
                </c:pt>
                <c:pt idx="1099">
                  <c:v>26.6947</c:v>
                </c:pt>
                <c:pt idx="1100">
                  <c:v>26.71444</c:v>
                </c:pt>
                <c:pt idx="1101">
                  <c:v>26.73418</c:v>
                </c:pt>
                <c:pt idx="1102">
                  <c:v>26.75392</c:v>
                </c:pt>
                <c:pt idx="1103">
                  <c:v>26.77366</c:v>
                </c:pt>
                <c:pt idx="1104">
                  <c:v>26.7934</c:v>
                </c:pt>
                <c:pt idx="1105">
                  <c:v>26.81314</c:v>
                </c:pt>
                <c:pt idx="1106">
                  <c:v>26.83288</c:v>
                </c:pt>
                <c:pt idx="1107">
                  <c:v>26.85262</c:v>
                </c:pt>
                <c:pt idx="1108">
                  <c:v>26.87236</c:v>
                </c:pt>
                <c:pt idx="1109">
                  <c:v>26.89211</c:v>
                </c:pt>
                <c:pt idx="1110">
                  <c:v>26.91184</c:v>
                </c:pt>
                <c:pt idx="1111">
                  <c:v>26.93159</c:v>
                </c:pt>
                <c:pt idx="1112">
                  <c:v>26.95133</c:v>
                </c:pt>
                <c:pt idx="1113">
                  <c:v>26.97107</c:v>
                </c:pt>
                <c:pt idx="1114">
                  <c:v>26.99081</c:v>
                </c:pt>
                <c:pt idx="1115">
                  <c:v>27.01055</c:v>
                </c:pt>
                <c:pt idx="1116">
                  <c:v>27.03029</c:v>
                </c:pt>
                <c:pt idx="1117">
                  <c:v>27.05003</c:v>
                </c:pt>
                <c:pt idx="1118">
                  <c:v>27.06977</c:v>
                </c:pt>
                <c:pt idx="1119">
                  <c:v>27.08951</c:v>
                </c:pt>
                <c:pt idx="1120">
                  <c:v>27.10925</c:v>
                </c:pt>
                <c:pt idx="1121">
                  <c:v>27.12899</c:v>
                </c:pt>
                <c:pt idx="1122">
                  <c:v>27.14873</c:v>
                </c:pt>
                <c:pt idx="1123">
                  <c:v>27.16847</c:v>
                </c:pt>
                <c:pt idx="1124">
                  <c:v>27.18821</c:v>
                </c:pt>
                <c:pt idx="1125">
                  <c:v>27.20795</c:v>
                </c:pt>
                <c:pt idx="1126">
                  <c:v>27.22769</c:v>
                </c:pt>
                <c:pt idx="1127">
                  <c:v>27.24743</c:v>
                </c:pt>
                <c:pt idx="1128">
                  <c:v>27.26717</c:v>
                </c:pt>
                <c:pt idx="1129">
                  <c:v>27.28691</c:v>
                </c:pt>
                <c:pt idx="1130">
                  <c:v>27.30665</c:v>
                </c:pt>
                <c:pt idx="1131">
                  <c:v>27.32639</c:v>
                </c:pt>
                <c:pt idx="1132">
                  <c:v>27.34613</c:v>
                </c:pt>
                <c:pt idx="1133">
                  <c:v>27.36587</c:v>
                </c:pt>
                <c:pt idx="1134">
                  <c:v>27.38561</c:v>
                </c:pt>
                <c:pt idx="1135">
                  <c:v>27.40536</c:v>
                </c:pt>
                <c:pt idx="1136">
                  <c:v>27.42509</c:v>
                </c:pt>
                <c:pt idx="1137">
                  <c:v>27.44484</c:v>
                </c:pt>
                <c:pt idx="1138">
                  <c:v>27.46458</c:v>
                </c:pt>
                <c:pt idx="1139">
                  <c:v>27.48432</c:v>
                </c:pt>
                <c:pt idx="1140">
                  <c:v>27.50406</c:v>
                </c:pt>
                <c:pt idx="1141">
                  <c:v>27.5238</c:v>
                </c:pt>
                <c:pt idx="1142">
                  <c:v>27.54354</c:v>
                </c:pt>
                <c:pt idx="1143">
                  <c:v>27.56328</c:v>
                </c:pt>
                <c:pt idx="1144">
                  <c:v>27.58302</c:v>
                </c:pt>
                <c:pt idx="1145">
                  <c:v>27.60276</c:v>
                </c:pt>
                <c:pt idx="1146">
                  <c:v>27.6225</c:v>
                </c:pt>
                <c:pt idx="1147">
                  <c:v>27.64224</c:v>
                </c:pt>
                <c:pt idx="1148">
                  <c:v>27.66198</c:v>
                </c:pt>
                <c:pt idx="1149">
                  <c:v>27.68172</c:v>
                </c:pt>
                <c:pt idx="1150">
                  <c:v>27.70146</c:v>
                </c:pt>
                <c:pt idx="1151">
                  <c:v>27.7212</c:v>
                </c:pt>
                <c:pt idx="1152">
                  <c:v>27.74094</c:v>
                </c:pt>
                <c:pt idx="1153">
                  <c:v>27.76068</c:v>
                </c:pt>
                <c:pt idx="1154">
                  <c:v>27.78042</c:v>
                </c:pt>
                <c:pt idx="1155">
                  <c:v>27.80016</c:v>
                </c:pt>
                <c:pt idx="1156">
                  <c:v>27.8199</c:v>
                </c:pt>
                <c:pt idx="1157">
                  <c:v>27.83964</c:v>
                </c:pt>
                <c:pt idx="1158">
                  <c:v>27.85938</c:v>
                </c:pt>
                <c:pt idx="1159">
                  <c:v>27.87912</c:v>
                </c:pt>
                <c:pt idx="1160">
                  <c:v>27.89886</c:v>
                </c:pt>
                <c:pt idx="1161">
                  <c:v>27.91861</c:v>
                </c:pt>
                <c:pt idx="1162">
                  <c:v>27.93834</c:v>
                </c:pt>
                <c:pt idx="1163">
                  <c:v>27.95809</c:v>
                </c:pt>
                <c:pt idx="1164">
                  <c:v>27.97783</c:v>
                </c:pt>
                <c:pt idx="1165">
                  <c:v>27.99757</c:v>
                </c:pt>
                <c:pt idx="1166">
                  <c:v>28.01731</c:v>
                </c:pt>
                <c:pt idx="1167">
                  <c:v>28.03705</c:v>
                </c:pt>
                <c:pt idx="1168">
                  <c:v>28.05679</c:v>
                </c:pt>
                <c:pt idx="1169">
                  <c:v>28.07653</c:v>
                </c:pt>
                <c:pt idx="1170">
                  <c:v>28.09627</c:v>
                </c:pt>
                <c:pt idx="1171">
                  <c:v>28.11601</c:v>
                </c:pt>
                <c:pt idx="1172">
                  <c:v>28.13575</c:v>
                </c:pt>
                <c:pt idx="1173">
                  <c:v>28.15549</c:v>
                </c:pt>
                <c:pt idx="1174">
                  <c:v>28.17523</c:v>
                </c:pt>
                <c:pt idx="1175">
                  <c:v>28.19497</c:v>
                </c:pt>
                <c:pt idx="1176">
                  <c:v>28.21471</c:v>
                </c:pt>
                <c:pt idx="1177">
                  <c:v>28.23445</c:v>
                </c:pt>
                <c:pt idx="1178">
                  <c:v>28.25419</c:v>
                </c:pt>
                <c:pt idx="1179">
                  <c:v>28.27393</c:v>
                </c:pt>
                <c:pt idx="1180">
                  <c:v>28.29367</c:v>
                </c:pt>
                <c:pt idx="1181">
                  <c:v>28.31341</c:v>
                </c:pt>
                <c:pt idx="1182">
                  <c:v>28.33315</c:v>
                </c:pt>
                <c:pt idx="1183">
                  <c:v>28.35289</c:v>
                </c:pt>
                <c:pt idx="1184">
                  <c:v>28.37263</c:v>
                </c:pt>
                <c:pt idx="1185">
                  <c:v>28.39237</c:v>
                </c:pt>
                <c:pt idx="1186">
                  <c:v>28.41212</c:v>
                </c:pt>
                <c:pt idx="1187">
                  <c:v>28.43186</c:v>
                </c:pt>
                <c:pt idx="1188">
                  <c:v>28.4516</c:v>
                </c:pt>
                <c:pt idx="1189">
                  <c:v>28.47134</c:v>
                </c:pt>
                <c:pt idx="1190">
                  <c:v>28.49108</c:v>
                </c:pt>
                <c:pt idx="1191">
                  <c:v>28.51082</c:v>
                </c:pt>
                <c:pt idx="1192">
                  <c:v>28.53056</c:v>
                </c:pt>
                <c:pt idx="1193">
                  <c:v>28.5503</c:v>
                </c:pt>
                <c:pt idx="1194">
                  <c:v>28.57004</c:v>
                </c:pt>
                <c:pt idx="1195">
                  <c:v>28.58978</c:v>
                </c:pt>
                <c:pt idx="1196">
                  <c:v>28.60952</c:v>
                </c:pt>
                <c:pt idx="1197">
                  <c:v>28.62926</c:v>
                </c:pt>
                <c:pt idx="1198">
                  <c:v>28.649</c:v>
                </c:pt>
                <c:pt idx="1199">
                  <c:v>28.66874</c:v>
                </c:pt>
                <c:pt idx="1200">
                  <c:v>28.68848</c:v>
                </c:pt>
                <c:pt idx="1201">
                  <c:v>28.70822</c:v>
                </c:pt>
                <c:pt idx="1202">
                  <c:v>28.72796</c:v>
                </c:pt>
                <c:pt idx="1203">
                  <c:v>28.7477</c:v>
                </c:pt>
                <c:pt idx="1204">
                  <c:v>28.76744</c:v>
                </c:pt>
                <c:pt idx="1205">
                  <c:v>28.78718</c:v>
                </c:pt>
                <c:pt idx="1206">
                  <c:v>28.80692</c:v>
                </c:pt>
                <c:pt idx="1207">
                  <c:v>28.82666</c:v>
                </c:pt>
                <c:pt idx="1208">
                  <c:v>28.84641</c:v>
                </c:pt>
                <c:pt idx="1209">
                  <c:v>28.86614</c:v>
                </c:pt>
                <c:pt idx="1210">
                  <c:v>28.88589</c:v>
                </c:pt>
                <c:pt idx="1211">
                  <c:v>28.90563</c:v>
                </c:pt>
                <c:pt idx="1212">
                  <c:v>28.92537</c:v>
                </c:pt>
                <c:pt idx="1213">
                  <c:v>28.94511</c:v>
                </c:pt>
                <c:pt idx="1214">
                  <c:v>28.96485</c:v>
                </c:pt>
                <c:pt idx="1215">
                  <c:v>28.98459</c:v>
                </c:pt>
                <c:pt idx="1216">
                  <c:v>29.00433</c:v>
                </c:pt>
                <c:pt idx="1217">
                  <c:v>29.02407</c:v>
                </c:pt>
                <c:pt idx="1218">
                  <c:v>29.04381</c:v>
                </c:pt>
                <c:pt idx="1219">
                  <c:v>29.06355</c:v>
                </c:pt>
                <c:pt idx="1220">
                  <c:v>29.08329</c:v>
                </c:pt>
                <c:pt idx="1221">
                  <c:v>29.10303</c:v>
                </c:pt>
                <c:pt idx="1222">
                  <c:v>29.12277</c:v>
                </c:pt>
                <c:pt idx="1223">
                  <c:v>29.14251</c:v>
                </c:pt>
                <c:pt idx="1224">
                  <c:v>29.16225</c:v>
                </c:pt>
                <c:pt idx="1225">
                  <c:v>29.18199</c:v>
                </c:pt>
                <c:pt idx="1226">
                  <c:v>29.20173</c:v>
                </c:pt>
                <c:pt idx="1227">
                  <c:v>29.22147</c:v>
                </c:pt>
                <c:pt idx="1228">
                  <c:v>29.24121</c:v>
                </c:pt>
                <c:pt idx="1229">
                  <c:v>29.26095</c:v>
                </c:pt>
                <c:pt idx="1230">
                  <c:v>29.28069</c:v>
                </c:pt>
                <c:pt idx="1231">
                  <c:v>29.30043</c:v>
                </c:pt>
                <c:pt idx="1232">
                  <c:v>29.32017</c:v>
                </c:pt>
                <c:pt idx="1233">
                  <c:v>29.33991</c:v>
                </c:pt>
                <c:pt idx="1234">
                  <c:v>29.35966</c:v>
                </c:pt>
                <c:pt idx="1235">
                  <c:v>29.37939</c:v>
                </c:pt>
                <c:pt idx="1236">
                  <c:v>29.39914</c:v>
                </c:pt>
                <c:pt idx="1237">
                  <c:v>29.41888</c:v>
                </c:pt>
                <c:pt idx="1238">
                  <c:v>29.43862</c:v>
                </c:pt>
                <c:pt idx="1239">
                  <c:v>29.45836</c:v>
                </c:pt>
                <c:pt idx="1240">
                  <c:v>29.4781</c:v>
                </c:pt>
                <c:pt idx="1241">
                  <c:v>29.49784</c:v>
                </c:pt>
                <c:pt idx="1242">
                  <c:v>29.51758</c:v>
                </c:pt>
                <c:pt idx="1243">
                  <c:v>29.53732</c:v>
                </c:pt>
                <c:pt idx="1244">
                  <c:v>29.55706</c:v>
                </c:pt>
                <c:pt idx="1245">
                  <c:v>29.5768</c:v>
                </c:pt>
                <c:pt idx="1246">
                  <c:v>29.59654</c:v>
                </c:pt>
                <c:pt idx="1247">
                  <c:v>29.61628</c:v>
                </c:pt>
                <c:pt idx="1248">
                  <c:v>29.63602</c:v>
                </c:pt>
                <c:pt idx="1249">
                  <c:v>29.65576</c:v>
                </c:pt>
                <c:pt idx="1250">
                  <c:v>29.6755</c:v>
                </c:pt>
                <c:pt idx="1251">
                  <c:v>29.69524</c:v>
                </c:pt>
                <c:pt idx="1252">
                  <c:v>29.71498</c:v>
                </c:pt>
                <c:pt idx="1253">
                  <c:v>29.73472</c:v>
                </c:pt>
                <c:pt idx="1254">
                  <c:v>29.75446</c:v>
                </c:pt>
                <c:pt idx="1255">
                  <c:v>29.7742</c:v>
                </c:pt>
                <c:pt idx="1256">
                  <c:v>29.79394</c:v>
                </c:pt>
                <c:pt idx="1257">
                  <c:v>29.81368</c:v>
                </c:pt>
                <c:pt idx="1258">
                  <c:v>29.83342</c:v>
                </c:pt>
                <c:pt idx="1259">
                  <c:v>29.85316</c:v>
                </c:pt>
                <c:pt idx="1260">
                  <c:v>29.87291</c:v>
                </c:pt>
                <c:pt idx="1261">
                  <c:v>29.89264</c:v>
                </c:pt>
                <c:pt idx="1262">
                  <c:v>29.91239</c:v>
                </c:pt>
                <c:pt idx="1263">
                  <c:v>29.93213</c:v>
                </c:pt>
                <c:pt idx="1264">
                  <c:v>29.95187</c:v>
                </c:pt>
                <c:pt idx="1265">
                  <c:v>29.97161</c:v>
                </c:pt>
                <c:pt idx="1266">
                  <c:v>29.99135</c:v>
                </c:pt>
                <c:pt idx="1267">
                  <c:v>30.01109</c:v>
                </c:pt>
                <c:pt idx="1268">
                  <c:v>30.03083</c:v>
                </c:pt>
                <c:pt idx="1269">
                  <c:v>30.05057</c:v>
                </c:pt>
                <c:pt idx="1270">
                  <c:v>30.07031</c:v>
                </c:pt>
                <c:pt idx="1271">
                  <c:v>30.09005</c:v>
                </c:pt>
                <c:pt idx="1272">
                  <c:v>30.10979</c:v>
                </c:pt>
                <c:pt idx="1273">
                  <c:v>30.12953</c:v>
                </c:pt>
                <c:pt idx="1274">
                  <c:v>30.14927</c:v>
                </c:pt>
                <c:pt idx="1275">
                  <c:v>30.16901</c:v>
                </c:pt>
                <c:pt idx="1276">
                  <c:v>30.18875</c:v>
                </c:pt>
                <c:pt idx="1277">
                  <c:v>30.20849</c:v>
                </c:pt>
                <c:pt idx="1278">
                  <c:v>30.22823</c:v>
                </c:pt>
                <c:pt idx="1279">
                  <c:v>30.24797</c:v>
                </c:pt>
                <c:pt idx="1280">
                  <c:v>30.26771</c:v>
                </c:pt>
                <c:pt idx="1281">
                  <c:v>30.28745</c:v>
                </c:pt>
                <c:pt idx="1282">
                  <c:v>30.30719</c:v>
                </c:pt>
                <c:pt idx="1283">
                  <c:v>30.32693</c:v>
                </c:pt>
                <c:pt idx="1284">
                  <c:v>30.34667</c:v>
                </c:pt>
                <c:pt idx="1285">
                  <c:v>30.36642</c:v>
                </c:pt>
                <c:pt idx="1286">
                  <c:v>30.38616</c:v>
                </c:pt>
                <c:pt idx="1287">
                  <c:v>30.4059</c:v>
                </c:pt>
                <c:pt idx="1288">
                  <c:v>30.42564</c:v>
                </c:pt>
                <c:pt idx="1289">
                  <c:v>30.44538</c:v>
                </c:pt>
                <c:pt idx="1290">
                  <c:v>30.46512</c:v>
                </c:pt>
                <c:pt idx="1291">
                  <c:v>30.48486</c:v>
                </c:pt>
                <c:pt idx="1292">
                  <c:v>30.5046</c:v>
                </c:pt>
                <c:pt idx="1293">
                  <c:v>30.52434</c:v>
                </c:pt>
                <c:pt idx="1294">
                  <c:v>30.54408</c:v>
                </c:pt>
                <c:pt idx="1295">
                  <c:v>30.56382</c:v>
                </c:pt>
                <c:pt idx="1296">
                  <c:v>30.58356</c:v>
                </c:pt>
                <c:pt idx="1297">
                  <c:v>30.6033</c:v>
                </c:pt>
                <c:pt idx="1298">
                  <c:v>30.62304</c:v>
                </c:pt>
                <c:pt idx="1299">
                  <c:v>30.64278</c:v>
                </c:pt>
                <c:pt idx="1300">
                  <c:v>30.66252</c:v>
                </c:pt>
                <c:pt idx="1301">
                  <c:v>30.68226</c:v>
                </c:pt>
                <c:pt idx="1302">
                  <c:v>30.702</c:v>
                </c:pt>
                <c:pt idx="1303">
                  <c:v>30.72174</c:v>
                </c:pt>
                <c:pt idx="1304">
                  <c:v>30.74148</c:v>
                </c:pt>
                <c:pt idx="1305">
                  <c:v>30.76122</c:v>
                </c:pt>
                <c:pt idx="1306">
                  <c:v>30.78096</c:v>
                </c:pt>
                <c:pt idx="1307">
                  <c:v>30.8007</c:v>
                </c:pt>
                <c:pt idx="1308">
                  <c:v>30.82044</c:v>
                </c:pt>
                <c:pt idx="1309">
                  <c:v>30.84019</c:v>
                </c:pt>
                <c:pt idx="1310">
                  <c:v>30.85992</c:v>
                </c:pt>
                <c:pt idx="1311">
                  <c:v>30.87967</c:v>
                </c:pt>
                <c:pt idx="1312">
                  <c:v>30.89941</c:v>
                </c:pt>
                <c:pt idx="1313">
                  <c:v>30.91915</c:v>
                </c:pt>
                <c:pt idx="1314">
                  <c:v>30.93889</c:v>
                </c:pt>
                <c:pt idx="1315">
                  <c:v>30.95863</c:v>
                </c:pt>
                <c:pt idx="1316">
                  <c:v>30.97837</c:v>
                </c:pt>
                <c:pt idx="1317">
                  <c:v>30.99811</c:v>
                </c:pt>
                <c:pt idx="1318">
                  <c:v>31.01785</c:v>
                </c:pt>
                <c:pt idx="1319">
                  <c:v>31.03759</c:v>
                </c:pt>
                <c:pt idx="1320">
                  <c:v>31.05733</c:v>
                </c:pt>
                <c:pt idx="1321">
                  <c:v>31.07707</c:v>
                </c:pt>
                <c:pt idx="1322">
                  <c:v>31.09681</c:v>
                </c:pt>
                <c:pt idx="1323">
                  <c:v>31.11655</c:v>
                </c:pt>
                <c:pt idx="1324">
                  <c:v>31.13629</c:v>
                </c:pt>
                <c:pt idx="1325">
                  <c:v>31.15603</c:v>
                </c:pt>
                <c:pt idx="1326">
                  <c:v>31.17577</c:v>
                </c:pt>
                <c:pt idx="1327">
                  <c:v>31.19551</c:v>
                </c:pt>
                <c:pt idx="1328">
                  <c:v>31.21525</c:v>
                </c:pt>
                <c:pt idx="1329">
                  <c:v>31.23499</c:v>
                </c:pt>
                <c:pt idx="1330">
                  <c:v>31.25473</c:v>
                </c:pt>
                <c:pt idx="1331">
                  <c:v>31.27447</c:v>
                </c:pt>
                <c:pt idx="1332">
                  <c:v>31.29421</c:v>
                </c:pt>
                <c:pt idx="1333">
                  <c:v>31.31395</c:v>
                </c:pt>
                <c:pt idx="1334">
                  <c:v>31.33369</c:v>
                </c:pt>
                <c:pt idx="1335">
                  <c:v>31.35344</c:v>
                </c:pt>
                <c:pt idx="1336">
                  <c:v>31.37317</c:v>
                </c:pt>
                <c:pt idx="1337">
                  <c:v>31.39292</c:v>
                </c:pt>
                <c:pt idx="1338">
                  <c:v>31.41266</c:v>
                </c:pt>
                <c:pt idx="1339">
                  <c:v>31.4324</c:v>
                </c:pt>
                <c:pt idx="1340">
                  <c:v>31.45214</c:v>
                </c:pt>
                <c:pt idx="1341">
                  <c:v>31.47188</c:v>
                </c:pt>
                <c:pt idx="1342">
                  <c:v>31.49162</c:v>
                </c:pt>
                <c:pt idx="1343">
                  <c:v>31.51136</c:v>
                </c:pt>
                <c:pt idx="1344">
                  <c:v>31.5311</c:v>
                </c:pt>
                <c:pt idx="1345">
                  <c:v>31.55084</c:v>
                </c:pt>
                <c:pt idx="1346">
                  <c:v>31.57058</c:v>
                </c:pt>
                <c:pt idx="1347">
                  <c:v>31.59032</c:v>
                </c:pt>
                <c:pt idx="1348">
                  <c:v>31.61006</c:v>
                </c:pt>
                <c:pt idx="1349">
                  <c:v>31.6298</c:v>
                </c:pt>
                <c:pt idx="1350">
                  <c:v>31.64954</c:v>
                </c:pt>
                <c:pt idx="1351">
                  <c:v>31.66928</c:v>
                </c:pt>
                <c:pt idx="1352">
                  <c:v>31.68902</c:v>
                </c:pt>
                <c:pt idx="1353">
                  <c:v>31.70876</c:v>
                </c:pt>
                <c:pt idx="1354">
                  <c:v>31.7285</c:v>
                </c:pt>
                <c:pt idx="1355">
                  <c:v>31.74824</c:v>
                </c:pt>
                <c:pt idx="1356">
                  <c:v>31.76798</c:v>
                </c:pt>
                <c:pt idx="1357">
                  <c:v>31.78772</c:v>
                </c:pt>
                <c:pt idx="1358">
                  <c:v>31.80746</c:v>
                </c:pt>
                <c:pt idx="1359">
                  <c:v>31.82721</c:v>
                </c:pt>
                <c:pt idx="1360">
                  <c:v>31.84694</c:v>
                </c:pt>
                <c:pt idx="1361">
                  <c:v>31.86669</c:v>
                </c:pt>
                <c:pt idx="1362">
                  <c:v>31.88643</c:v>
                </c:pt>
                <c:pt idx="1363">
                  <c:v>31.90617</c:v>
                </c:pt>
                <c:pt idx="1364">
                  <c:v>31.92591</c:v>
                </c:pt>
                <c:pt idx="1365">
                  <c:v>31.94565</c:v>
                </c:pt>
                <c:pt idx="1366">
                  <c:v>31.96539</c:v>
                </c:pt>
                <c:pt idx="1367">
                  <c:v>31.98513</c:v>
                </c:pt>
                <c:pt idx="1368">
                  <c:v>32.00487</c:v>
                </c:pt>
                <c:pt idx="1369">
                  <c:v>32.02461</c:v>
                </c:pt>
                <c:pt idx="1370">
                  <c:v>32.04435</c:v>
                </c:pt>
                <c:pt idx="1371">
                  <c:v>32.06409</c:v>
                </c:pt>
                <c:pt idx="1372">
                  <c:v>32.08383</c:v>
                </c:pt>
                <c:pt idx="1373">
                  <c:v>32.10357</c:v>
                </c:pt>
                <c:pt idx="1374">
                  <c:v>32.12331</c:v>
                </c:pt>
                <c:pt idx="1375">
                  <c:v>32.14305</c:v>
                </c:pt>
                <c:pt idx="1376">
                  <c:v>32.16279</c:v>
                </c:pt>
                <c:pt idx="1377">
                  <c:v>32.18253</c:v>
                </c:pt>
                <c:pt idx="1378">
                  <c:v>32.20227</c:v>
                </c:pt>
                <c:pt idx="1379">
                  <c:v>32.22201</c:v>
                </c:pt>
                <c:pt idx="1380">
                  <c:v>32.24175</c:v>
                </c:pt>
                <c:pt idx="1381">
                  <c:v>32.26149</c:v>
                </c:pt>
                <c:pt idx="1382">
                  <c:v>32.28123</c:v>
                </c:pt>
                <c:pt idx="1383">
                  <c:v>32.30098</c:v>
                </c:pt>
                <c:pt idx="1384">
                  <c:v>32.32071</c:v>
                </c:pt>
                <c:pt idx="1385">
                  <c:v>32.34045</c:v>
                </c:pt>
                <c:pt idx="1386">
                  <c:v>32.3602</c:v>
                </c:pt>
                <c:pt idx="1387">
                  <c:v>32.37994</c:v>
                </c:pt>
                <c:pt idx="1388">
                  <c:v>32.39968</c:v>
                </c:pt>
                <c:pt idx="1389">
                  <c:v>32.41942</c:v>
                </c:pt>
                <c:pt idx="1390">
                  <c:v>32.43916</c:v>
                </c:pt>
                <c:pt idx="1391">
                  <c:v>32.4589</c:v>
                </c:pt>
                <c:pt idx="1392">
                  <c:v>32.47864</c:v>
                </c:pt>
                <c:pt idx="1393">
                  <c:v>32.49838</c:v>
                </c:pt>
                <c:pt idx="1394">
                  <c:v>32.51812</c:v>
                </c:pt>
                <c:pt idx="1395">
                  <c:v>32.53786</c:v>
                </c:pt>
                <c:pt idx="1396">
                  <c:v>32.5576</c:v>
                </c:pt>
                <c:pt idx="1397">
                  <c:v>32.57734</c:v>
                </c:pt>
                <c:pt idx="1398">
                  <c:v>32.59708</c:v>
                </c:pt>
                <c:pt idx="1399">
                  <c:v>32.61682</c:v>
                </c:pt>
                <c:pt idx="1400">
                  <c:v>32.63656</c:v>
                </c:pt>
                <c:pt idx="1401">
                  <c:v>32.6563</c:v>
                </c:pt>
                <c:pt idx="1402">
                  <c:v>32.67604</c:v>
                </c:pt>
                <c:pt idx="1403">
                  <c:v>32.69578</c:v>
                </c:pt>
                <c:pt idx="1404">
                  <c:v>32.71552</c:v>
                </c:pt>
                <c:pt idx="1405">
                  <c:v>32.73526</c:v>
                </c:pt>
                <c:pt idx="1406">
                  <c:v>32.755</c:v>
                </c:pt>
                <c:pt idx="1407">
                  <c:v>32.77474</c:v>
                </c:pt>
                <c:pt idx="1408">
                  <c:v>32.79448</c:v>
                </c:pt>
                <c:pt idx="1409">
                  <c:v>32.81422</c:v>
                </c:pt>
                <c:pt idx="1410">
                  <c:v>32.83397</c:v>
                </c:pt>
                <c:pt idx="1411">
                  <c:v>32.85371</c:v>
                </c:pt>
                <c:pt idx="1412">
                  <c:v>32.87345</c:v>
                </c:pt>
                <c:pt idx="1413">
                  <c:v>32.89318</c:v>
                </c:pt>
                <c:pt idx="1414">
                  <c:v>32.91293</c:v>
                </c:pt>
                <c:pt idx="1415">
                  <c:v>32.93267</c:v>
                </c:pt>
                <c:pt idx="1416">
                  <c:v>32.95241</c:v>
                </c:pt>
                <c:pt idx="1417">
                  <c:v>32.97215</c:v>
                </c:pt>
                <c:pt idx="1418">
                  <c:v>32.99189</c:v>
                </c:pt>
                <c:pt idx="1419">
                  <c:v>33.01163</c:v>
                </c:pt>
                <c:pt idx="1420">
                  <c:v>33.03137</c:v>
                </c:pt>
                <c:pt idx="1421">
                  <c:v>33.05111</c:v>
                </c:pt>
                <c:pt idx="1422">
                  <c:v>33.07085</c:v>
                </c:pt>
                <c:pt idx="1423">
                  <c:v>33.09059</c:v>
                </c:pt>
                <c:pt idx="1424">
                  <c:v>33.11033</c:v>
                </c:pt>
                <c:pt idx="1425">
                  <c:v>33.13007</c:v>
                </c:pt>
                <c:pt idx="1426">
                  <c:v>33.14981</c:v>
                </c:pt>
                <c:pt idx="1427">
                  <c:v>33.16955</c:v>
                </c:pt>
                <c:pt idx="1428">
                  <c:v>33.18929</c:v>
                </c:pt>
                <c:pt idx="1429">
                  <c:v>33.20903</c:v>
                </c:pt>
                <c:pt idx="1430">
                  <c:v>33.22878</c:v>
                </c:pt>
                <c:pt idx="1431">
                  <c:v>33.24851</c:v>
                </c:pt>
                <c:pt idx="1432">
                  <c:v>33.26825</c:v>
                </c:pt>
                <c:pt idx="1433">
                  <c:v>33.28799</c:v>
                </c:pt>
                <c:pt idx="1434">
                  <c:v>33.30774</c:v>
                </c:pt>
                <c:pt idx="1435">
                  <c:v>33.32748</c:v>
                </c:pt>
                <c:pt idx="1436">
                  <c:v>33.34721</c:v>
                </c:pt>
                <c:pt idx="1437">
                  <c:v>33.36695</c:v>
                </c:pt>
                <c:pt idx="1438">
                  <c:v>33.3867</c:v>
                </c:pt>
                <c:pt idx="1439">
                  <c:v>33.40644</c:v>
                </c:pt>
                <c:pt idx="1440">
                  <c:v>33.42618</c:v>
                </c:pt>
                <c:pt idx="1441">
                  <c:v>33.44592</c:v>
                </c:pt>
                <c:pt idx="1442">
                  <c:v>33.46566</c:v>
                </c:pt>
                <c:pt idx="1443">
                  <c:v>33.4854</c:v>
                </c:pt>
                <c:pt idx="1444">
                  <c:v>33.50514</c:v>
                </c:pt>
                <c:pt idx="1445">
                  <c:v>33.52488</c:v>
                </c:pt>
                <c:pt idx="1446">
                  <c:v>33.54462</c:v>
                </c:pt>
                <c:pt idx="1447">
                  <c:v>33.56436</c:v>
                </c:pt>
                <c:pt idx="1448">
                  <c:v>33.5841</c:v>
                </c:pt>
                <c:pt idx="1449">
                  <c:v>33.60384</c:v>
                </c:pt>
                <c:pt idx="1450">
                  <c:v>33.62358</c:v>
                </c:pt>
                <c:pt idx="1451">
                  <c:v>33.64332</c:v>
                </c:pt>
                <c:pt idx="1452">
                  <c:v>33.66306</c:v>
                </c:pt>
                <c:pt idx="1453">
                  <c:v>33.6828</c:v>
                </c:pt>
                <c:pt idx="1454">
                  <c:v>33.70254</c:v>
                </c:pt>
                <c:pt idx="1455">
                  <c:v>33.72228</c:v>
                </c:pt>
                <c:pt idx="1456">
                  <c:v>33.74202</c:v>
                </c:pt>
                <c:pt idx="1457">
                  <c:v>33.76176</c:v>
                </c:pt>
                <c:pt idx="1458">
                  <c:v>33.78151</c:v>
                </c:pt>
                <c:pt idx="1459">
                  <c:v>33.80125</c:v>
                </c:pt>
                <c:pt idx="1460">
                  <c:v>33.82098</c:v>
                </c:pt>
                <c:pt idx="1461">
                  <c:v>33.84072</c:v>
                </c:pt>
                <c:pt idx="1462">
                  <c:v>33.86047</c:v>
                </c:pt>
                <c:pt idx="1463">
                  <c:v>33.88021</c:v>
                </c:pt>
                <c:pt idx="1464">
                  <c:v>33.89995</c:v>
                </c:pt>
                <c:pt idx="1465">
                  <c:v>33.91969</c:v>
                </c:pt>
                <c:pt idx="1466">
                  <c:v>33.93943</c:v>
                </c:pt>
                <c:pt idx="1467">
                  <c:v>33.95917</c:v>
                </c:pt>
                <c:pt idx="1468">
                  <c:v>33.97891</c:v>
                </c:pt>
                <c:pt idx="1469">
                  <c:v>33.99865</c:v>
                </c:pt>
                <c:pt idx="1470">
                  <c:v>34.01839</c:v>
                </c:pt>
                <c:pt idx="1471">
                  <c:v>34.03813</c:v>
                </c:pt>
                <c:pt idx="1472">
                  <c:v>34.05787</c:v>
                </c:pt>
                <c:pt idx="1473">
                  <c:v>34.07761</c:v>
                </c:pt>
                <c:pt idx="1474">
                  <c:v>34.09735</c:v>
                </c:pt>
                <c:pt idx="1475">
                  <c:v>34.11709</c:v>
                </c:pt>
                <c:pt idx="1476">
                  <c:v>34.13683</c:v>
                </c:pt>
                <c:pt idx="1477">
                  <c:v>34.15657</c:v>
                </c:pt>
                <c:pt idx="1478">
                  <c:v>34.17631</c:v>
                </c:pt>
                <c:pt idx="1479">
                  <c:v>34.19605</c:v>
                </c:pt>
                <c:pt idx="1480">
                  <c:v>34.21579</c:v>
                </c:pt>
                <c:pt idx="1481">
                  <c:v>34.23553</c:v>
                </c:pt>
                <c:pt idx="1482">
                  <c:v>34.25528</c:v>
                </c:pt>
                <c:pt idx="1483">
                  <c:v>34.27501</c:v>
                </c:pt>
                <c:pt idx="1484">
                  <c:v>34.29475</c:v>
                </c:pt>
                <c:pt idx="1485">
                  <c:v>34.3145</c:v>
                </c:pt>
                <c:pt idx="1486">
                  <c:v>34.33424</c:v>
                </c:pt>
                <c:pt idx="1487">
                  <c:v>34.35398</c:v>
                </c:pt>
                <c:pt idx="1488">
                  <c:v>34.37372</c:v>
                </c:pt>
                <c:pt idx="1489">
                  <c:v>34.39346</c:v>
                </c:pt>
                <c:pt idx="1490">
                  <c:v>34.4132</c:v>
                </c:pt>
                <c:pt idx="1491">
                  <c:v>34.43294</c:v>
                </c:pt>
                <c:pt idx="1492">
                  <c:v>34.45268</c:v>
                </c:pt>
                <c:pt idx="1493">
                  <c:v>34.47242</c:v>
                </c:pt>
                <c:pt idx="1494">
                  <c:v>34.49216</c:v>
                </c:pt>
                <c:pt idx="1495">
                  <c:v>34.5119</c:v>
                </c:pt>
                <c:pt idx="1496">
                  <c:v>34.53164</c:v>
                </c:pt>
                <c:pt idx="1497">
                  <c:v>34.55138</c:v>
                </c:pt>
                <c:pt idx="1498">
                  <c:v>34.57112</c:v>
                </c:pt>
                <c:pt idx="1499">
                  <c:v>34.59086</c:v>
                </c:pt>
                <c:pt idx="1500">
                  <c:v>34.6106</c:v>
                </c:pt>
                <c:pt idx="1501">
                  <c:v>34.63034</c:v>
                </c:pt>
                <c:pt idx="1502">
                  <c:v>34.65008</c:v>
                </c:pt>
                <c:pt idx="1503">
                  <c:v>34.66982</c:v>
                </c:pt>
                <c:pt idx="1504">
                  <c:v>34.68956</c:v>
                </c:pt>
                <c:pt idx="1505">
                  <c:v>34.7093</c:v>
                </c:pt>
                <c:pt idx="1506">
                  <c:v>34.72904</c:v>
                </c:pt>
                <c:pt idx="1507">
                  <c:v>34.74878</c:v>
                </c:pt>
                <c:pt idx="1508">
                  <c:v>34.76852</c:v>
                </c:pt>
                <c:pt idx="1509">
                  <c:v>34.78827</c:v>
                </c:pt>
                <c:pt idx="1510">
                  <c:v>34.80801</c:v>
                </c:pt>
                <c:pt idx="1511">
                  <c:v>34.82775</c:v>
                </c:pt>
                <c:pt idx="1512">
                  <c:v>34.84748</c:v>
                </c:pt>
                <c:pt idx="1513">
                  <c:v>34.86723</c:v>
                </c:pt>
                <c:pt idx="1514">
                  <c:v>34.88697</c:v>
                </c:pt>
                <c:pt idx="1515">
                  <c:v>34.90671</c:v>
                </c:pt>
                <c:pt idx="1516">
                  <c:v>34.92645</c:v>
                </c:pt>
                <c:pt idx="1517">
                  <c:v>34.94619</c:v>
                </c:pt>
                <c:pt idx="1518">
                  <c:v>34.96593</c:v>
                </c:pt>
                <c:pt idx="1519">
                  <c:v>34.98567</c:v>
                </c:pt>
                <c:pt idx="1520">
                  <c:v>35.00541</c:v>
                </c:pt>
                <c:pt idx="1521">
                  <c:v>35.02515</c:v>
                </c:pt>
                <c:pt idx="1522">
                  <c:v>35.04489</c:v>
                </c:pt>
                <c:pt idx="1523">
                  <c:v>35.06463</c:v>
                </c:pt>
                <c:pt idx="1524">
                  <c:v>35.08437</c:v>
                </c:pt>
                <c:pt idx="1525">
                  <c:v>35.10411</c:v>
                </c:pt>
                <c:pt idx="1526">
                  <c:v>35.12385</c:v>
                </c:pt>
                <c:pt idx="1527">
                  <c:v>35.14359</c:v>
                </c:pt>
                <c:pt idx="1528">
                  <c:v>35.16333</c:v>
                </c:pt>
                <c:pt idx="1529">
                  <c:v>35.18307</c:v>
                </c:pt>
                <c:pt idx="1530">
                  <c:v>35.20281</c:v>
                </c:pt>
                <c:pt idx="1531">
                  <c:v>35.22255</c:v>
                </c:pt>
                <c:pt idx="1532">
                  <c:v>35.24229</c:v>
                </c:pt>
                <c:pt idx="1533">
                  <c:v>35.26204</c:v>
                </c:pt>
                <c:pt idx="1534">
                  <c:v>35.28178</c:v>
                </c:pt>
                <c:pt idx="1535">
                  <c:v>35.30151</c:v>
                </c:pt>
                <c:pt idx="1536">
                  <c:v>35.32125</c:v>
                </c:pt>
                <c:pt idx="1537">
                  <c:v>35.341</c:v>
                </c:pt>
                <c:pt idx="1538">
                  <c:v>35.36074</c:v>
                </c:pt>
                <c:pt idx="1539">
                  <c:v>35.38048</c:v>
                </c:pt>
                <c:pt idx="1540">
                  <c:v>35.40022</c:v>
                </c:pt>
                <c:pt idx="1541">
                  <c:v>35.41996</c:v>
                </c:pt>
                <c:pt idx="1542">
                  <c:v>35.4397</c:v>
                </c:pt>
                <c:pt idx="1543">
                  <c:v>35.45944</c:v>
                </c:pt>
                <c:pt idx="1544">
                  <c:v>35.47918</c:v>
                </c:pt>
                <c:pt idx="1545">
                  <c:v>35.49892</c:v>
                </c:pt>
                <c:pt idx="1546">
                  <c:v>35.51866</c:v>
                </c:pt>
                <c:pt idx="1547">
                  <c:v>35.5384</c:v>
                </c:pt>
                <c:pt idx="1548">
                  <c:v>35.55814</c:v>
                </c:pt>
                <c:pt idx="1549">
                  <c:v>35.57788</c:v>
                </c:pt>
                <c:pt idx="1550">
                  <c:v>35.59762</c:v>
                </c:pt>
                <c:pt idx="1551">
                  <c:v>35.61736</c:v>
                </c:pt>
                <c:pt idx="1552">
                  <c:v>35.6371</c:v>
                </c:pt>
                <c:pt idx="1553">
                  <c:v>35.65684</c:v>
                </c:pt>
                <c:pt idx="1554">
                  <c:v>35.67658</c:v>
                </c:pt>
                <c:pt idx="1555">
                  <c:v>35.69632</c:v>
                </c:pt>
                <c:pt idx="1556">
                  <c:v>35.71606</c:v>
                </c:pt>
                <c:pt idx="1557">
                  <c:v>35.73581</c:v>
                </c:pt>
                <c:pt idx="1558">
                  <c:v>35.75554</c:v>
                </c:pt>
                <c:pt idx="1559">
                  <c:v>35.77528</c:v>
                </c:pt>
                <c:pt idx="1560">
                  <c:v>35.79502</c:v>
                </c:pt>
                <c:pt idx="1561">
                  <c:v>35.81477</c:v>
                </c:pt>
                <c:pt idx="1562">
                  <c:v>35.83451</c:v>
                </c:pt>
                <c:pt idx="1563">
                  <c:v>35.85425</c:v>
                </c:pt>
                <c:pt idx="1564">
                  <c:v>35.87399</c:v>
                </c:pt>
                <c:pt idx="1565">
                  <c:v>35.89373</c:v>
                </c:pt>
                <c:pt idx="1566">
                  <c:v>35.91347</c:v>
                </c:pt>
                <c:pt idx="1567">
                  <c:v>35.93321</c:v>
                </c:pt>
                <c:pt idx="1568">
                  <c:v>35.95295</c:v>
                </c:pt>
                <c:pt idx="1569">
                  <c:v>35.97269</c:v>
                </c:pt>
                <c:pt idx="1570">
                  <c:v>35.99243</c:v>
                </c:pt>
                <c:pt idx="1571">
                  <c:v>36.01217</c:v>
                </c:pt>
                <c:pt idx="1572">
                  <c:v>36.03191</c:v>
                </c:pt>
                <c:pt idx="1573">
                  <c:v>36.05165</c:v>
                </c:pt>
                <c:pt idx="1574">
                  <c:v>36.07139</c:v>
                </c:pt>
                <c:pt idx="1575">
                  <c:v>36.09113</c:v>
                </c:pt>
                <c:pt idx="1576">
                  <c:v>36.11087</c:v>
                </c:pt>
                <c:pt idx="1577">
                  <c:v>36.13061</c:v>
                </c:pt>
                <c:pt idx="1578">
                  <c:v>36.15035</c:v>
                </c:pt>
                <c:pt idx="1579">
                  <c:v>36.17009</c:v>
                </c:pt>
                <c:pt idx="1580">
                  <c:v>36.18983</c:v>
                </c:pt>
                <c:pt idx="1581">
                  <c:v>36.20957</c:v>
                </c:pt>
                <c:pt idx="1582">
                  <c:v>36.22931</c:v>
                </c:pt>
                <c:pt idx="1583">
                  <c:v>36.24905</c:v>
                </c:pt>
                <c:pt idx="1584">
                  <c:v>36.2688</c:v>
                </c:pt>
                <c:pt idx="1585">
                  <c:v>36.28854</c:v>
                </c:pt>
                <c:pt idx="1586">
                  <c:v>36.30828</c:v>
                </c:pt>
                <c:pt idx="1587">
                  <c:v>36.32801</c:v>
                </c:pt>
                <c:pt idx="1588">
                  <c:v>36.34776</c:v>
                </c:pt>
                <c:pt idx="1589">
                  <c:v>36.3675</c:v>
                </c:pt>
                <c:pt idx="1590">
                  <c:v>36.38724</c:v>
                </c:pt>
                <c:pt idx="1591">
                  <c:v>36.40698</c:v>
                </c:pt>
                <c:pt idx="1592">
                  <c:v>36.42672</c:v>
                </c:pt>
                <c:pt idx="1593">
                  <c:v>36.44646</c:v>
                </c:pt>
                <c:pt idx="1594">
                  <c:v>36.4662</c:v>
                </c:pt>
                <c:pt idx="1595">
                  <c:v>36.48594</c:v>
                </c:pt>
                <c:pt idx="1596">
                  <c:v>36.50568</c:v>
                </c:pt>
                <c:pt idx="1597">
                  <c:v>36.52542</c:v>
                </c:pt>
                <c:pt idx="1598">
                  <c:v>36.54516</c:v>
                </c:pt>
                <c:pt idx="1599">
                  <c:v>36.5649</c:v>
                </c:pt>
                <c:pt idx="1600">
                  <c:v>36.58464</c:v>
                </c:pt>
                <c:pt idx="1601">
                  <c:v>36.60438</c:v>
                </c:pt>
                <c:pt idx="1602">
                  <c:v>36.62412</c:v>
                </c:pt>
                <c:pt idx="1603">
                  <c:v>36.64386</c:v>
                </c:pt>
                <c:pt idx="1604">
                  <c:v>36.6636</c:v>
                </c:pt>
                <c:pt idx="1605">
                  <c:v>36.68334</c:v>
                </c:pt>
                <c:pt idx="1606">
                  <c:v>36.70308</c:v>
                </c:pt>
                <c:pt idx="1607">
                  <c:v>36.72282</c:v>
                </c:pt>
                <c:pt idx="1608">
                  <c:v>36.74257</c:v>
                </c:pt>
                <c:pt idx="1609">
                  <c:v>36.76231</c:v>
                </c:pt>
                <c:pt idx="1610">
                  <c:v>36.78204</c:v>
                </c:pt>
                <c:pt idx="1611">
                  <c:v>36.80178</c:v>
                </c:pt>
                <c:pt idx="1612">
                  <c:v>36.82153</c:v>
                </c:pt>
                <c:pt idx="1613">
                  <c:v>36.84127</c:v>
                </c:pt>
                <c:pt idx="1614">
                  <c:v>36.86101</c:v>
                </c:pt>
                <c:pt idx="1615">
                  <c:v>36.88075</c:v>
                </c:pt>
                <c:pt idx="1616">
                  <c:v>36.90049</c:v>
                </c:pt>
                <c:pt idx="1617">
                  <c:v>36.92023</c:v>
                </c:pt>
                <c:pt idx="1618">
                  <c:v>36.93997</c:v>
                </c:pt>
                <c:pt idx="1619">
                  <c:v>36.95971</c:v>
                </c:pt>
                <c:pt idx="1620">
                  <c:v>36.97945</c:v>
                </c:pt>
                <c:pt idx="1621">
                  <c:v>36.99919</c:v>
                </c:pt>
                <c:pt idx="1622">
                  <c:v>37.01893</c:v>
                </c:pt>
                <c:pt idx="1623">
                  <c:v>37.03867</c:v>
                </c:pt>
                <c:pt idx="1624">
                  <c:v>37.05841</c:v>
                </c:pt>
                <c:pt idx="1625">
                  <c:v>37.07815</c:v>
                </c:pt>
                <c:pt idx="1626">
                  <c:v>37.09789</c:v>
                </c:pt>
                <c:pt idx="1627">
                  <c:v>37.11763</c:v>
                </c:pt>
                <c:pt idx="1628">
                  <c:v>37.13737</c:v>
                </c:pt>
                <c:pt idx="1629">
                  <c:v>37.15711</c:v>
                </c:pt>
                <c:pt idx="1630">
                  <c:v>37.17685</c:v>
                </c:pt>
                <c:pt idx="1631">
                  <c:v>37.19659</c:v>
                </c:pt>
                <c:pt idx="1632">
                  <c:v>37.21634</c:v>
                </c:pt>
                <c:pt idx="1633">
                  <c:v>37.23608</c:v>
                </c:pt>
                <c:pt idx="1634">
                  <c:v>37.25581</c:v>
                </c:pt>
                <c:pt idx="1635">
                  <c:v>37.27555</c:v>
                </c:pt>
                <c:pt idx="1636">
                  <c:v>37.2953</c:v>
                </c:pt>
                <c:pt idx="1637">
                  <c:v>37.31504</c:v>
                </c:pt>
                <c:pt idx="1638">
                  <c:v>37.33478</c:v>
                </c:pt>
                <c:pt idx="1639">
                  <c:v>37.35452</c:v>
                </c:pt>
                <c:pt idx="1640">
                  <c:v>37.37426</c:v>
                </c:pt>
                <c:pt idx="1641">
                  <c:v>37.394</c:v>
                </c:pt>
                <c:pt idx="1642">
                  <c:v>37.41374</c:v>
                </c:pt>
                <c:pt idx="1643">
                  <c:v>37.43348</c:v>
                </c:pt>
                <c:pt idx="1644">
                  <c:v>37.45322</c:v>
                </c:pt>
                <c:pt idx="1645">
                  <c:v>37.47296</c:v>
                </c:pt>
                <c:pt idx="1646">
                  <c:v>37.4927</c:v>
                </c:pt>
                <c:pt idx="1647">
                  <c:v>37.51244</c:v>
                </c:pt>
                <c:pt idx="1648">
                  <c:v>37.53218</c:v>
                </c:pt>
                <c:pt idx="1649">
                  <c:v>37.55192</c:v>
                </c:pt>
                <c:pt idx="1650">
                  <c:v>37.57166</c:v>
                </c:pt>
                <c:pt idx="1651">
                  <c:v>37.5914</c:v>
                </c:pt>
                <c:pt idx="1652">
                  <c:v>37.61114</c:v>
                </c:pt>
                <c:pt idx="1653">
                  <c:v>37.63088</c:v>
                </c:pt>
                <c:pt idx="1654">
                  <c:v>37.65062</c:v>
                </c:pt>
                <c:pt idx="1655">
                  <c:v>37.67036</c:v>
                </c:pt>
                <c:pt idx="1656">
                  <c:v>37.69011</c:v>
                </c:pt>
                <c:pt idx="1657">
                  <c:v>37.70984</c:v>
                </c:pt>
                <c:pt idx="1658">
                  <c:v>37.72958</c:v>
                </c:pt>
                <c:pt idx="1659">
                  <c:v>37.74932</c:v>
                </c:pt>
                <c:pt idx="1660">
                  <c:v>37.76907</c:v>
                </c:pt>
                <c:pt idx="1661">
                  <c:v>37.78881</c:v>
                </c:pt>
                <c:pt idx="1662">
                  <c:v>37.80855</c:v>
                </c:pt>
                <c:pt idx="1663">
                  <c:v>37.82829</c:v>
                </c:pt>
                <c:pt idx="1664">
                  <c:v>37.84803</c:v>
                </c:pt>
                <c:pt idx="1665">
                  <c:v>37.86777</c:v>
                </c:pt>
                <c:pt idx="1666">
                  <c:v>37.88751</c:v>
                </c:pt>
                <c:pt idx="1667">
                  <c:v>37.90725</c:v>
                </c:pt>
                <c:pt idx="1668">
                  <c:v>37.92699</c:v>
                </c:pt>
                <c:pt idx="1669">
                  <c:v>37.94673</c:v>
                </c:pt>
                <c:pt idx="1670">
                  <c:v>37.96647</c:v>
                </c:pt>
                <c:pt idx="1671">
                  <c:v>37.98621</c:v>
                </c:pt>
                <c:pt idx="1672">
                  <c:v>38.00595</c:v>
                </c:pt>
                <c:pt idx="1673">
                  <c:v>38.02569</c:v>
                </c:pt>
                <c:pt idx="1674">
                  <c:v>38.04543</c:v>
                </c:pt>
                <c:pt idx="1675">
                  <c:v>38.06517</c:v>
                </c:pt>
                <c:pt idx="1676">
                  <c:v>38.08491</c:v>
                </c:pt>
                <c:pt idx="1677">
                  <c:v>38.10465</c:v>
                </c:pt>
                <c:pt idx="1678">
                  <c:v>38.12439</c:v>
                </c:pt>
                <c:pt idx="1679">
                  <c:v>38.14413</c:v>
                </c:pt>
                <c:pt idx="1680">
                  <c:v>38.16387</c:v>
                </c:pt>
                <c:pt idx="1681">
                  <c:v>38.18361</c:v>
                </c:pt>
                <c:pt idx="1682">
                  <c:v>38.20335</c:v>
                </c:pt>
                <c:pt idx="1683">
                  <c:v>38.22309</c:v>
                </c:pt>
                <c:pt idx="1684">
                  <c:v>38.24284</c:v>
                </c:pt>
                <c:pt idx="1685">
                  <c:v>38.26258</c:v>
                </c:pt>
                <c:pt idx="1686">
                  <c:v>38.28231</c:v>
                </c:pt>
                <c:pt idx="1687">
                  <c:v>38.30206</c:v>
                </c:pt>
                <c:pt idx="1688">
                  <c:v>38.3218</c:v>
                </c:pt>
                <c:pt idx="1689">
                  <c:v>38.34154</c:v>
                </c:pt>
                <c:pt idx="1690">
                  <c:v>38.36128</c:v>
                </c:pt>
                <c:pt idx="1691">
                  <c:v>38.38102</c:v>
                </c:pt>
                <c:pt idx="1692">
                  <c:v>38.40076</c:v>
                </c:pt>
                <c:pt idx="1693">
                  <c:v>38.4205</c:v>
                </c:pt>
                <c:pt idx="1694">
                  <c:v>38.44024</c:v>
                </c:pt>
                <c:pt idx="1695">
                  <c:v>38.45998</c:v>
                </c:pt>
                <c:pt idx="1696">
                  <c:v>38.47972</c:v>
                </c:pt>
                <c:pt idx="1697">
                  <c:v>38.49946</c:v>
                </c:pt>
                <c:pt idx="1698">
                  <c:v>38.5192</c:v>
                </c:pt>
                <c:pt idx="1699">
                  <c:v>38.53894</c:v>
                </c:pt>
                <c:pt idx="1700">
                  <c:v>38.55868</c:v>
                </c:pt>
                <c:pt idx="1701">
                  <c:v>38.57842</c:v>
                </c:pt>
                <c:pt idx="1702">
                  <c:v>38.59816</c:v>
                </c:pt>
                <c:pt idx="1703">
                  <c:v>38.6179</c:v>
                </c:pt>
                <c:pt idx="1704">
                  <c:v>38.63764</c:v>
                </c:pt>
                <c:pt idx="1705">
                  <c:v>38.65738</c:v>
                </c:pt>
                <c:pt idx="1706">
                  <c:v>38.67712</c:v>
                </c:pt>
                <c:pt idx="1707">
                  <c:v>38.69687</c:v>
                </c:pt>
                <c:pt idx="1708">
                  <c:v>38.71661</c:v>
                </c:pt>
                <c:pt idx="1709">
                  <c:v>38.73634</c:v>
                </c:pt>
                <c:pt idx="1710">
                  <c:v>38.75608</c:v>
                </c:pt>
                <c:pt idx="1711">
                  <c:v>38.77583</c:v>
                </c:pt>
                <c:pt idx="1712">
                  <c:v>38.79557</c:v>
                </c:pt>
                <c:pt idx="1713">
                  <c:v>38.81531</c:v>
                </c:pt>
                <c:pt idx="1714">
                  <c:v>38.83505</c:v>
                </c:pt>
                <c:pt idx="1715">
                  <c:v>38.85479</c:v>
                </c:pt>
                <c:pt idx="1716">
                  <c:v>38.87453</c:v>
                </c:pt>
                <c:pt idx="1717">
                  <c:v>38.89427</c:v>
                </c:pt>
                <c:pt idx="1718">
                  <c:v>38.91401</c:v>
                </c:pt>
                <c:pt idx="1719">
                  <c:v>38.93375</c:v>
                </c:pt>
                <c:pt idx="1720">
                  <c:v>38.95349</c:v>
                </c:pt>
                <c:pt idx="1721">
                  <c:v>38.97323</c:v>
                </c:pt>
                <c:pt idx="1722">
                  <c:v>38.99297</c:v>
                </c:pt>
                <c:pt idx="1723">
                  <c:v>39.01271</c:v>
                </c:pt>
                <c:pt idx="1724">
                  <c:v>39.03245</c:v>
                </c:pt>
                <c:pt idx="1725">
                  <c:v>39.05219</c:v>
                </c:pt>
                <c:pt idx="1726">
                  <c:v>39.07193</c:v>
                </c:pt>
                <c:pt idx="1727">
                  <c:v>39.09167</c:v>
                </c:pt>
                <c:pt idx="1728">
                  <c:v>39.11141</c:v>
                </c:pt>
                <c:pt idx="1729">
                  <c:v>39.13115</c:v>
                </c:pt>
                <c:pt idx="1730">
                  <c:v>39.15089</c:v>
                </c:pt>
                <c:pt idx="1731">
                  <c:v>39.17064</c:v>
                </c:pt>
                <c:pt idx="1732">
                  <c:v>39.19037</c:v>
                </c:pt>
                <c:pt idx="1733">
                  <c:v>39.21011</c:v>
                </c:pt>
                <c:pt idx="1734">
                  <c:v>39.22985</c:v>
                </c:pt>
                <c:pt idx="1735">
                  <c:v>39.2496</c:v>
                </c:pt>
                <c:pt idx="1736">
                  <c:v>39.26934</c:v>
                </c:pt>
                <c:pt idx="1737">
                  <c:v>39.28908</c:v>
                </c:pt>
                <c:pt idx="1738">
                  <c:v>39.30882</c:v>
                </c:pt>
                <c:pt idx="1739">
                  <c:v>39.32856</c:v>
                </c:pt>
                <c:pt idx="1740">
                  <c:v>39.3483</c:v>
                </c:pt>
                <c:pt idx="1741">
                  <c:v>39.36804</c:v>
                </c:pt>
                <c:pt idx="1742">
                  <c:v>39.38778</c:v>
                </c:pt>
                <c:pt idx="1743">
                  <c:v>39.40752</c:v>
                </c:pt>
                <c:pt idx="1744">
                  <c:v>39.42726</c:v>
                </c:pt>
                <c:pt idx="1745">
                  <c:v>39.447</c:v>
                </c:pt>
                <c:pt idx="1746">
                  <c:v>39.46674</c:v>
                </c:pt>
                <c:pt idx="1747">
                  <c:v>39.48648</c:v>
                </c:pt>
                <c:pt idx="1748">
                  <c:v>39.50622</c:v>
                </c:pt>
                <c:pt idx="1749">
                  <c:v>39.52596</c:v>
                </c:pt>
                <c:pt idx="1750">
                  <c:v>39.5457</c:v>
                </c:pt>
                <c:pt idx="1751">
                  <c:v>39.56544</c:v>
                </c:pt>
                <c:pt idx="1752">
                  <c:v>39.58518</c:v>
                </c:pt>
                <c:pt idx="1753">
                  <c:v>39.60492</c:v>
                </c:pt>
                <c:pt idx="1754">
                  <c:v>39.62466</c:v>
                </c:pt>
                <c:pt idx="1755">
                  <c:v>39.64441</c:v>
                </c:pt>
                <c:pt idx="1756">
                  <c:v>39.66414</c:v>
                </c:pt>
                <c:pt idx="1757">
                  <c:v>39.68388</c:v>
                </c:pt>
                <c:pt idx="1758">
                  <c:v>39.70362</c:v>
                </c:pt>
                <c:pt idx="1759">
                  <c:v>39.72337</c:v>
                </c:pt>
                <c:pt idx="1760">
                  <c:v>39.74311</c:v>
                </c:pt>
                <c:pt idx="1761">
                  <c:v>39.76284</c:v>
                </c:pt>
                <c:pt idx="1762">
                  <c:v>39.78259</c:v>
                </c:pt>
                <c:pt idx="1763">
                  <c:v>39.80233</c:v>
                </c:pt>
                <c:pt idx="1764">
                  <c:v>39.82207</c:v>
                </c:pt>
                <c:pt idx="1765">
                  <c:v>39.84181</c:v>
                </c:pt>
                <c:pt idx="1766">
                  <c:v>39.86155</c:v>
                </c:pt>
                <c:pt idx="1767">
                  <c:v>39.88129</c:v>
                </c:pt>
                <c:pt idx="1768">
                  <c:v>39.90103</c:v>
                </c:pt>
                <c:pt idx="1769">
                  <c:v>39.92077</c:v>
                </c:pt>
                <c:pt idx="1770">
                  <c:v>39.94051</c:v>
                </c:pt>
                <c:pt idx="1771">
                  <c:v>39.96025</c:v>
                </c:pt>
                <c:pt idx="1772">
                  <c:v>39.97999</c:v>
                </c:pt>
                <c:pt idx="1773">
                  <c:v>39.99973</c:v>
                </c:pt>
                <c:pt idx="1774">
                  <c:v>40.01947</c:v>
                </c:pt>
                <c:pt idx="1775">
                  <c:v>40.03921</c:v>
                </c:pt>
                <c:pt idx="1776">
                  <c:v>40.05895</c:v>
                </c:pt>
                <c:pt idx="1777">
                  <c:v>40.07869</c:v>
                </c:pt>
                <c:pt idx="1778">
                  <c:v>40.09843</c:v>
                </c:pt>
                <c:pt idx="1779">
                  <c:v>40.11817</c:v>
                </c:pt>
                <c:pt idx="1780">
                  <c:v>40.13791</c:v>
                </c:pt>
                <c:pt idx="1781">
                  <c:v>40.15765</c:v>
                </c:pt>
                <c:pt idx="1782">
                  <c:v>40.17739</c:v>
                </c:pt>
                <c:pt idx="1783">
                  <c:v>40.19714</c:v>
                </c:pt>
                <c:pt idx="1784">
                  <c:v>40.21688</c:v>
                </c:pt>
                <c:pt idx="1785">
                  <c:v>40.23661</c:v>
                </c:pt>
                <c:pt idx="1786">
                  <c:v>40.25636</c:v>
                </c:pt>
                <c:pt idx="1787">
                  <c:v>40.2761</c:v>
                </c:pt>
                <c:pt idx="1788">
                  <c:v>40.29584</c:v>
                </c:pt>
                <c:pt idx="1789">
                  <c:v>40.31558</c:v>
                </c:pt>
                <c:pt idx="1790">
                  <c:v>40.33532</c:v>
                </c:pt>
                <c:pt idx="1791">
                  <c:v>40.35506</c:v>
                </c:pt>
                <c:pt idx="1792">
                  <c:v>40.3748</c:v>
                </c:pt>
                <c:pt idx="1793">
                  <c:v>40.39454</c:v>
                </c:pt>
                <c:pt idx="1794">
                  <c:v>40.41428</c:v>
                </c:pt>
                <c:pt idx="1795">
                  <c:v>40.43402</c:v>
                </c:pt>
                <c:pt idx="1796">
                  <c:v>40.45376</c:v>
                </c:pt>
                <c:pt idx="1797">
                  <c:v>40.4735</c:v>
                </c:pt>
                <c:pt idx="1798">
                  <c:v>40.49324</c:v>
                </c:pt>
                <c:pt idx="1799">
                  <c:v>40.51298</c:v>
                </c:pt>
                <c:pt idx="1800">
                  <c:v>40.53272</c:v>
                </c:pt>
                <c:pt idx="1801">
                  <c:v>40.55246</c:v>
                </c:pt>
                <c:pt idx="1802">
                  <c:v>40.5722</c:v>
                </c:pt>
                <c:pt idx="1803">
                  <c:v>40.59194</c:v>
                </c:pt>
                <c:pt idx="1804">
                  <c:v>40.61168</c:v>
                </c:pt>
                <c:pt idx="1805">
                  <c:v>40.63142</c:v>
                </c:pt>
                <c:pt idx="1806">
                  <c:v>40.65117</c:v>
                </c:pt>
                <c:pt idx="1807">
                  <c:v>40.67091</c:v>
                </c:pt>
                <c:pt idx="1808">
                  <c:v>40.69064</c:v>
                </c:pt>
                <c:pt idx="1809">
                  <c:v>40.71038</c:v>
                </c:pt>
                <c:pt idx="1810">
                  <c:v>40.73013</c:v>
                </c:pt>
                <c:pt idx="1811">
                  <c:v>40.74987</c:v>
                </c:pt>
                <c:pt idx="1812">
                  <c:v>40.76961</c:v>
                </c:pt>
                <c:pt idx="1813">
                  <c:v>40.78935</c:v>
                </c:pt>
                <c:pt idx="1814">
                  <c:v>40.80909</c:v>
                </c:pt>
                <c:pt idx="1815">
                  <c:v>40.82883</c:v>
                </c:pt>
                <c:pt idx="1816">
                  <c:v>40.84857</c:v>
                </c:pt>
                <c:pt idx="1817">
                  <c:v>40.86831</c:v>
                </c:pt>
                <c:pt idx="1818">
                  <c:v>40.88805</c:v>
                </c:pt>
                <c:pt idx="1819">
                  <c:v>40.90779</c:v>
                </c:pt>
                <c:pt idx="1820">
                  <c:v>40.92753</c:v>
                </c:pt>
                <c:pt idx="1821">
                  <c:v>40.94727</c:v>
                </c:pt>
                <c:pt idx="1822">
                  <c:v>40.96701</c:v>
                </c:pt>
                <c:pt idx="1823">
                  <c:v>40.98675</c:v>
                </c:pt>
                <c:pt idx="1824">
                  <c:v>41.00649</c:v>
                </c:pt>
                <c:pt idx="1825">
                  <c:v>41.02623</c:v>
                </c:pt>
                <c:pt idx="1826">
                  <c:v>41.04597</c:v>
                </c:pt>
                <c:pt idx="1827">
                  <c:v>41.06571</c:v>
                </c:pt>
                <c:pt idx="1828">
                  <c:v>41.08545</c:v>
                </c:pt>
                <c:pt idx="1829">
                  <c:v>41.10519</c:v>
                </c:pt>
                <c:pt idx="1830">
                  <c:v>41.12494</c:v>
                </c:pt>
                <c:pt idx="1831">
                  <c:v>41.14467</c:v>
                </c:pt>
                <c:pt idx="1832">
                  <c:v>41.16441</c:v>
                </c:pt>
                <c:pt idx="1833">
                  <c:v>41.18415</c:v>
                </c:pt>
                <c:pt idx="1834">
                  <c:v>41.2039</c:v>
                </c:pt>
                <c:pt idx="1835">
                  <c:v>41.22364</c:v>
                </c:pt>
                <c:pt idx="1836">
                  <c:v>41.24338</c:v>
                </c:pt>
                <c:pt idx="1837">
                  <c:v>41.26311</c:v>
                </c:pt>
                <c:pt idx="1838">
                  <c:v>41.28286</c:v>
                </c:pt>
                <c:pt idx="1839">
                  <c:v>41.3026</c:v>
                </c:pt>
                <c:pt idx="1840">
                  <c:v>41.32234</c:v>
                </c:pt>
                <c:pt idx="1841">
                  <c:v>41.34208</c:v>
                </c:pt>
                <c:pt idx="1842">
                  <c:v>41.36182</c:v>
                </c:pt>
                <c:pt idx="1843">
                  <c:v>41.38156</c:v>
                </c:pt>
                <c:pt idx="1844">
                  <c:v>41.4013</c:v>
                </c:pt>
                <c:pt idx="1845">
                  <c:v>41.42104</c:v>
                </c:pt>
                <c:pt idx="1846">
                  <c:v>41.44078</c:v>
                </c:pt>
                <c:pt idx="1847">
                  <c:v>41.46052</c:v>
                </c:pt>
                <c:pt idx="1848">
                  <c:v>41.48026</c:v>
                </c:pt>
                <c:pt idx="1849">
                  <c:v>41.5</c:v>
                </c:pt>
                <c:pt idx="1850">
                  <c:v>41.51974</c:v>
                </c:pt>
                <c:pt idx="1851">
                  <c:v>41.53948</c:v>
                </c:pt>
                <c:pt idx="1852">
                  <c:v>41.55922</c:v>
                </c:pt>
                <c:pt idx="1853">
                  <c:v>41.57896</c:v>
                </c:pt>
                <c:pt idx="1854">
                  <c:v>41.5987</c:v>
                </c:pt>
                <c:pt idx="1855">
                  <c:v>41.61844</c:v>
                </c:pt>
                <c:pt idx="1856">
                  <c:v>41.63818</c:v>
                </c:pt>
                <c:pt idx="1857">
                  <c:v>41.65792</c:v>
                </c:pt>
                <c:pt idx="1858">
                  <c:v>41.67767</c:v>
                </c:pt>
                <c:pt idx="1859">
                  <c:v>41.69741</c:v>
                </c:pt>
                <c:pt idx="1860">
                  <c:v>41.71714</c:v>
                </c:pt>
                <c:pt idx="1861">
                  <c:v>41.73689</c:v>
                </c:pt>
                <c:pt idx="1862">
                  <c:v>41.75663</c:v>
                </c:pt>
                <c:pt idx="1863">
                  <c:v>41.77637</c:v>
                </c:pt>
                <c:pt idx="1864">
                  <c:v>41.79611</c:v>
                </c:pt>
                <c:pt idx="1865">
                  <c:v>41.81585</c:v>
                </c:pt>
                <c:pt idx="1866">
                  <c:v>41.83559</c:v>
                </c:pt>
                <c:pt idx="1867">
                  <c:v>41.85533</c:v>
                </c:pt>
                <c:pt idx="1868">
                  <c:v>41.87507</c:v>
                </c:pt>
                <c:pt idx="1869">
                  <c:v>41.89481</c:v>
                </c:pt>
                <c:pt idx="1870">
                  <c:v>41.91455</c:v>
                </c:pt>
                <c:pt idx="1871">
                  <c:v>41.93429</c:v>
                </c:pt>
                <c:pt idx="1872">
                  <c:v>41.95403</c:v>
                </c:pt>
                <c:pt idx="1873">
                  <c:v>41.97377</c:v>
                </c:pt>
                <c:pt idx="1874">
                  <c:v>41.99351</c:v>
                </c:pt>
                <c:pt idx="1875">
                  <c:v>42.01325</c:v>
                </c:pt>
                <c:pt idx="1876">
                  <c:v>42.03299</c:v>
                </c:pt>
                <c:pt idx="1877">
                  <c:v>42.05273</c:v>
                </c:pt>
                <c:pt idx="1878">
                  <c:v>42.07247</c:v>
                </c:pt>
                <c:pt idx="1879">
                  <c:v>42.09221</c:v>
                </c:pt>
                <c:pt idx="1880">
                  <c:v>42.11195</c:v>
                </c:pt>
                <c:pt idx="1881">
                  <c:v>42.13169</c:v>
                </c:pt>
                <c:pt idx="1882">
                  <c:v>42.15144</c:v>
                </c:pt>
                <c:pt idx="1883">
                  <c:v>42.17117</c:v>
                </c:pt>
                <c:pt idx="1884">
                  <c:v>42.19091</c:v>
                </c:pt>
                <c:pt idx="1885">
                  <c:v>42.21066</c:v>
                </c:pt>
                <c:pt idx="1886">
                  <c:v>42.2304</c:v>
                </c:pt>
                <c:pt idx="1887">
                  <c:v>42.25014</c:v>
                </c:pt>
                <c:pt idx="1888">
                  <c:v>42.26988</c:v>
                </c:pt>
                <c:pt idx="1889">
                  <c:v>42.28962</c:v>
                </c:pt>
                <c:pt idx="1890">
                  <c:v>42.30936</c:v>
                </c:pt>
                <c:pt idx="1891">
                  <c:v>42.3291</c:v>
                </c:pt>
                <c:pt idx="1892">
                  <c:v>42.34884</c:v>
                </c:pt>
                <c:pt idx="1893">
                  <c:v>42.36858</c:v>
                </c:pt>
                <c:pt idx="1894">
                  <c:v>42.38832</c:v>
                </c:pt>
                <c:pt idx="1895">
                  <c:v>42.40806</c:v>
                </c:pt>
                <c:pt idx="1896">
                  <c:v>42.4278</c:v>
                </c:pt>
                <c:pt idx="1897">
                  <c:v>42.44754</c:v>
                </c:pt>
                <c:pt idx="1898">
                  <c:v>42.46728</c:v>
                </c:pt>
                <c:pt idx="1899">
                  <c:v>42.48702</c:v>
                </c:pt>
                <c:pt idx="1900">
                  <c:v>42.50676</c:v>
                </c:pt>
                <c:pt idx="1901">
                  <c:v>42.5265</c:v>
                </c:pt>
                <c:pt idx="1902">
                  <c:v>42.54624</c:v>
                </c:pt>
                <c:pt idx="1903">
                  <c:v>42.56598</c:v>
                </c:pt>
                <c:pt idx="1904">
                  <c:v>42.58572</c:v>
                </c:pt>
                <c:pt idx="1905">
                  <c:v>42.60546</c:v>
                </c:pt>
                <c:pt idx="1906">
                  <c:v>42.6252</c:v>
                </c:pt>
                <c:pt idx="1907">
                  <c:v>42.64494</c:v>
                </c:pt>
                <c:pt idx="1908">
                  <c:v>42.66468</c:v>
                </c:pt>
                <c:pt idx="1909">
                  <c:v>42.68443</c:v>
                </c:pt>
                <c:pt idx="1910">
                  <c:v>42.70417</c:v>
                </c:pt>
                <c:pt idx="1911">
                  <c:v>42.72391</c:v>
                </c:pt>
                <c:pt idx="1912">
                  <c:v>42.74364</c:v>
                </c:pt>
                <c:pt idx="1913">
                  <c:v>42.76339</c:v>
                </c:pt>
                <c:pt idx="1914">
                  <c:v>42.78313</c:v>
                </c:pt>
                <c:pt idx="1915">
                  <c:v>42.80287</c:v>
                </c:pt>
                <c:pt idx="1916">
                  <c:v>42.82261</c:v>
                </c:pt>
                <c:pt idx="1917">
                  <c:v>42.84235</c:v>
                </c:pt>
                <c:pt idx="1918">
                  <c:v>42.86209</c:v>
                </c:pt>
                <c:pt idx="1919">
                  <c:v>42.88183</c:v>
                </c:pt>
                <c:pt idx="1920">
                  <c:v>42.90157</c:v>
                </c:pt>
                <c:pt idx="1921">
                  <c:v>42.92131</c:v>
                </c:pt>
                <c:pt idx="1922">
                  <c:v>42.94105</c:v>
                </c:pt>
                <c:pt idx="1923">
                  <c:v>42.96079</c:v>
                </c:pt>
                <c:pt idx="1924">
                  <c:v>42.98053</c:v>
                </c:pt>
                <c:pt idx="1925">
                  <c:v>43.00027</c:v>
                </c:pt>
                <c:pt idx="1926">
                  <c:v>43.02001</c:v>
                </c:pt>
                <c:pt idx="1927">
                  <c:v>43.03975</c:v>
                </c:pt>
                <c:pt idx="1928">
                  <c:v>43.05949</c:v>
                </c:pt>
                <c:pt idx="1929">
                  <c:v>43.07924</c:v>
                </c:pt>
                <c:pt idx="1930">
                  <c:v>43.09897</c:v>
                </c:pt>
                <c:pt idx="1931">
                  <c:v>43.11871</c:v>
                </c:pt>
                <c:pt idx="1932">
                  <c:v>43.13845</c:v>
                </c:pt>
                <c:pt idx="1933">
                  <c:v>43.1582</c:v>
                </c:pt>
                <c:pt idx="1934">
                  <c:v>43.17794</c:v>
                </c:pt>
                <c:pt idx="1935">
                  <c:v>43.19767</c:v>
                </c:pt>
                <c:pt idx="1936">
                  <c:v>43.21741</c:v>
                </c:pt>
                <c:pt idx="1937">
                  <c:v>43.23716</c:v>
                </c:pt>
                <c:pt idx="1938">
                  <c:v>43.2569</c:v>
                </c:pt>
                <c:pt idx="1939">
                  <c:v>43.27664</c:v>
                </c:pt>
                <c:pt idx="1940">
                  <c:v>43.29638</c:v>
                </c:pt>
                <c:pt idx="1941">
                  <c:v>43.31612</c:v>
                </c:pt>
                <c:pt idx="1942">
                  <c:v>43.33586</c:v>
                </c:pt>
                <c:pt idx="1943">
                  <c:v>43.3556</c:v>
                </c:pt>
                <c:pt idx="1944">
                  <c:v>43.37534</c:v>
                </c:pt>
                <c:pt idx="1945">
                  <c:v>43.39508</c:v>
                </c:pt>
                <c:pt idx="1946">
                  <c:v>43.41482</c:v>
                </c:pt>
                <c:pt idx="1947">
                  <c:v>43.43456</c:v>
                </c:pt>
                <c:pt idx="1948">
                  <c:v>43.4543</c:v>
                </c:pt>
                <c:pt idx="1949">
                  <c:v>43.47404</c:v>
                </c:pt>
                <c:pt idx="1950">
                  <c:v>43.49378</c:v>
                </c:pt>
                <c:pt idx="1951">
                  <c:v>43.51352</c:v>
                </c:pt>
                <c:pt idx="1952">
                  <c:v>43.53326</c:v>
                </c:pt>
                <c:pt idx="1953">
                  <c:v>43.553</c:v>
                </c:pt>
                <c:pt idx="1954">
                  <c:v>43.57274</c:v>
                </c:pt>
                <c:pt idx="1955">
                  <c:v>43.59248</c:v>
                </c:pt>
                <c:pt idx="1956">
                  <c:v>43.61222</c:v>
                </c:pt>
                <c:pt idx="1957">
                  <c:v>43.63197</c:v>
                </c:pt>
                <c:pt idx="1958">
                  <c:v>43.65171</c:v>
                </c:pt>
                <c:pt idx="1959">
                  <c:v>43.67144</c:v>
                </c:pt>
                <c:pt idx="1960">
                  <c:v>43.69118</c:v>
                </c:pt>
                <c:pt idx="1961">
                  <c:v>43.71093</c:v>
                </c:pt>
                <c:pt idx="1962">
                  <c:v>43.73067</c:v>
                </c:pt>
                <c:pt idx="1963">
                  <c:v>43.75041</c:v>
                </c:pt>
                <c:pt idx="1964">
                  <c:v>43.77015</c:v>
                </c:pt>
                <c:pt idx="1965">
                  <c:v>43.78989</c:v>
                </c:pt>
                <c:pt idx="1966">
                  <c:v>43.80963</c:v>
                </c:pt>
                <c:pt idx="1967">
                  <c:v>43.82937</c:v>
                </c:pt>
                <c:pt idx="1968">
                  <c:v>43.84911</c:v>
                </c:pt>
                <c:pt idx="1969">
                  <c:v>43.86885</c:v>
                </c:pt>
                <c:pt idx="1970">
                  <c:v>43.88859</c:v>
                </c:pt>
                <c:pt idx="1971">
                  <c:v>43.90833</c:v>
                </c:pt>
                <c:pt idx="1972">
                  <c:v>43.92807</c:v>
                </c:pt>
                <c:pt idx="1973">
                  <c:v>43.94781</c:v>
                </c:pt>
                <c:pt idx="1974">
                  <c:v>43.96755</c:v>
                </c:pt>
                <c:pt idx="1975">
                  <c:v>43.98729</c:v>
                </c:pt>
                <c:pt idx="1976">
                  <c:v>44.00703</c:v>
                </c:pt>
                <c:pt idx="1977">
                  <c:v>44.02677</c:v>
                </c:pt>
                <c:pt idx="1978">
                  <c:v>44.04651</c:v>
                </c:pt>
                <c:pt idx="1979">
                  <c:v>44.06625</c:v>
                </c:pt>
                <c:pt idx="1980">
                  <c:v>44.08599</c:v>
                </c:pt>
                <c:pt idx="1981">
                  <c:v>44.10574</c:v>
                </c:pt>
                <c:pt idx="1982">
                  <c:v>44.12547</c:v>
                </c:pt>
                <c:pt idx="1983">
                  <c:v>44.14521</c:v>
                </c:pt>
                <c:pt idx="1984">
                  <c:v>44.16496</c:v>
                </c:pt>
                <c:pt idx="1985">
                  <c:v>44.1847</c:v>
                </c:pt>
                <c:pt idx="1986">
                  <c:v>44.20444</c:v>
                </c:pt>
                <c:pt idx="1987">
                  <c:v>44.22418</c:v>
                </c:pt>
                <c:pt idx="1988">
                  <c:v>44.24392</c:v>
                </c:pt>
                <c:pt idx="1989">
                  <c:v>44.26366</c:v>
                </c:pt>
                <c:pt idx="1990">
                  <c:v>44.2834</c:v>
                </c:pt>
                <c:pt idx="1991">
                  <c:v>44.30314</c:v>
                </c:pt>
                <c:pt idx="1992">
                  <c:v>44.32288</c:v>
                </c:pt>
                <c:pt idx="1993">
                  <c:v>44.34262</c:v>
                </c:pt>
                <c:pt idx="1994">
                  <c:v>44.36236</c:v>
                </c:pt>
                <c:pt idx="1995">
                  <c:v>44.3821</c:v>
                </c:pt>
                <c:pt idx="1996">
                  <c:v>44.40184</c:v>
                </c:pt>
                <c:pt idx="1997">
                  <c:v>44.42158</c:v>
                </c:pt>
                <c:pt idx="1998">
                  <c:v>44.44132</c:v>
                </c:pt>
                <c:pt idx="1999">
                  <c:v>44.46106</c:v>
                </c:pt>
                <c:pt idx="2000">
                  <c:v>44.4808</c:v>
                </c:pt>
                <c:pt idx="2001">
                  <c:v>44.50054</c:v>
                </c:pt>
                <c:pt idx="2002">
                  <c:v>44.52028</c:v>
                </c:pt>
                <c:pt idx="2003">
                  <c:v>44.54002</c:v>
                </c:pt>
                <c:pt idx="2004">
                  <c:v>44.55976</c:v>
                </c:pt>
                <c:pt idx="2005">
                  <c:v>44.5795</c:v>
                </c:pt>
                <c:pt idx="2006">
                  <c:v>44.59924</c:v>
                </c:pt>
                <c:pt idx="2007">
                  <c:v>44.61898</c:v>
                </c:pt>
                <c:pt idx="2008">
                  <c:v>44.63873</c:v>
                </c:pt>
                <c:pt idx="2009">
                  <c:v>44.65847</c:v>
                </c:pt>
                <c:pt idx="2010">
                  <c:v>44.67821</c:v>
                </c:pt>
                <c:pt idx="2011">
                  <c:v>44.69794</c:v>
                </c:pt>
                <c:pt idx="2012">
                  <c:v>44.71769</c:v>
                </c:pt>
                <c:pt idx="2013">
                  <c:v>44.73743</c:v>
                </c:pt>
                <c:pt idx="2014">
                  <c:v>44.75717</c:v>
                </c:pt>
                <c:pt idx="2015">
                  <c:v>44.77691</c:v>
                </c:pt>
                <c:pt idx="2016">
                  <c:v>44.79665</c:v>
                </c:pt>
                <c:pt idx="2017">
                  <c:v>44.81639</c:v>
                </c:pt>
                <c:pt idx="2018">
                  <c:v>44.83613</c:v>
                </c:pt>
                <c:pt idx="2019">
                  <c:v>44.85587</c:v>
                </c:pt>
                <c:pt idx="2020">
                  <c:v>44.87561</c:v>
                </c:pt>
                <c:pt idx="2021">
                  <c:v>44.89535</c:v>
                </c:pt>
                <c:pt idx="2022">
                  <c:v>44.91509</c:v>
                </c:pt>
                <c:pt idx="2023">
                  <c:v>44.93483</c:v>
                </c:pt>
                <c:pt idx="2024">
                  <c:v>44.95457</c:v>
                </c:pt>
                <c:pt idx="2025">
                  <c:v>44.97431</c:v>
                </c:pt>
                <c:pt idx="2026">
                  <c:v>44.99405</c:v>
                </c:pt>
                <c:pt idx="2027">
                  <c:v>45.01379</c:v>
                </c:pt>
                <c:pt idx="2028">
                  <c:v>45.03353</c:v>
                </c:pt>
                <c:pt idx="2029">
                  <c:v>45.05327</c:v>
                </c:pt>
                <c:pt idx="2030">
                  <c:v>45.07301</c:v>
                </c:pt>
                <c:pt idx="2031">
                  <c:v>45.09275</c:v>
                </c:pt>
                <c:pt idx="2032">
                  <c:v>45.1125</c:v>
                </c:pt>
                <c:pt idx="2033">
                  <c:v>45.13224</c:v>
                </c:pt>
                <c:pt idx="2034">
                  <c:v>45.15197</c:v>
                </c:pt>
                <c:pt idx="2035">
                  <c:v>45.17171</c:v>
                </c:pt>
                <c:pt idx="2036">
                  <c:v>45.19146</c:v>
                </c:pt>
                <c:pt idx="2037">
                  <c:v>45.2112</c:v>
                </c:pt>
                <c:pt idx="2038">
                  <c:v>45.23094</c:v>
                </c:pt>
                <c:pt idx="2039">
                  <c:v>45.25068</c:v>
                </c:pt>
                <c:pt idx="2040">
                  <c:v>45.27042</c:v>
                </c:pt>
                <c:pt idx="2041">
                  <c:v>45.29016</c:v>
                </c:pt>
                <c:pt idx="2042">
                  <c:v>45.3099</c:v>
                </c:pt>
                <c:pt idx="2043">
                  <c:v>45.32964</c:v>
                </c:pt>
                <c:pt idx="2044">
                  <c:v>45.34938</c:v>
                </c:pt>
                <c:pt idx="2045">
                  <c:v>45.36912</c:v>
                </c:pt>
                <c:pt idx="2046">
                  <c:v>45.38886</c:v>
                </c:pt>
                <c:pt idx="2047">
                  <c:v>45.4086</c:v>
                </c:pt>
                <c:pt idx="2048">
                  <c:v>45.42834</c:v>
                </c:pt>
                <c:pt idx="2049">
                  <c:v>45.44808</c:v>
                </c:pt>
                <c:pt idx="2050">
                  <c:v>45.46782</c:v>
                </c:pt>
                <c:pt idx="2051">
                  <c:v>45.48756</c:v>
                </c:pt>
                <c:pt idx="2052">
                  <c:v>45.5073</c:v>
                </c:pt>
                <c:pt idx="2053">
                  <c:v>45.52704</c:v>
                </c:pt>
                <c:pt idx="2054">
                  <c:v>45.54678</c:v>
                </c:pt>
                <c:pt idx="2055">
                  <c:v>45.56652</c:v>
                </c:pt>
                <c:pt idx="2056">
                  <c:v>45.58627</c:v>
                </c:pt>
                <c:pt idx="2057">
                  <c:v>45.606</c:v>
                </c:pt>
                <c:pt idx="2058">
                  <c:v>45.62574</c:v>
                </c:pt>
                <c:pt idx="2059">
                  <c:v>45.64548</c:v>
                </c:pt>
                <c:pt idx="2060">
                  <c:v>45.66523</c:v>
                </c:pt>
                <c:pt idx="2061">
                  <c:v>45.68497</c:v>
                </c:pt>
                <c:pt idx="2062">
                  <c:v>45.70471</c:v>
                </c:pt>
                <c:pt idx="2063">
                  <c:v>45.72445</c:v>
                </c:pt>
                <c:pt idx="2064">
                  <c:v>45.74419</c:v>
                </c:pt>
                <c:pt idx="2065">
                  <c:v>45.76393</c:v>
                </c:pt>
                <c:pt idx="2066">
                  <c:v>45.78367</c:v>
                </c:pt>
                <c:pt idx="2067">
                  <c:v>45.80341</c:v>
                </c:pt>
                <c:pt idx="2068">
                  <c:v>45.82315</c:v>
                </c:pt>
                <c:pt idx="2069">
                  <c:v>45.84289</c:v>
                </c:pt>
                <c:pt idx="2070">
                  <c:v>45.86263</c:v>
                </c:pt>
                <c:pt idx="2071">
                  <c:v>45.88237</c:v>
                </c:pt>
                <c:pt idx="2072">
                  <c:v>45.90211</c:v>
                </c:pt>
                <c:pt idx="2073">
                  <c:v>45.92185</c:v>
                </c:pt>
                <c:pt idx="2074">
                  <c:v>45.94159</c:v>
                </c:pt>
                <c:pt idx="2075">
                  <c:v>45.96133</c:v>
                </c:pt>
                <c:pt idx="2076">
                  <c:v>45.98107</c:v>
                </c:pt>
                <c:pt idx="2077">
                  <c:v>46.00081</c:v>
                </c:pt>
                <c:pt idx="2078">
                  <c:v>46.02055</c:v>
                </c:pt>
                <c:pt idx="2079">
                  <c:v>46.04029</c:v>
                </c:pt>
                <c:pt idx="2080">
                  <c:v>46.06003</c:v>
                </c:pt>
                <c:pt idx="2081">
                  <c:v>46.07977</c:v>
                </c:pt>
                <c:pt idx="2082">
                  <c:v>46.09951</c:v>
                </c:pt>
                <c:pt idx="2083">
                  <c:v>46.11926</c:v>
                </c:pt>
                <c:pt idx="2084">
                  <c:v>46.139</c:v>
                </c:pt>
                <c:pt idx="2085">
                  <c:v>46.15874</c:v>
                </c:pt>
                <c:pt idx="2086">
                  <c:v>46.17847</c:v>
                </c:pt>
                <c:pt idx="2087">
                  <c:v>46.19822</c:v>
                </c:pt>
                <c:pt idx="2088">
                  <c:v>46.21796</c:v>
                </c:pt>
                <c:pt idx="2089">
                  <c:v>46.2377</c:v>
                </c:pt>
                <c:pt idx="2090">
                  <c:v>46.25744</c:v>
                </c:pt>
                <c:pt idx="2091">
                  <c:v>46.27718</c:v>
                </c:pt>
                <c:pt idx="2092">
                  <c:v>46.29692</c:v>
                </c:pt>
                <c:pt idx="2093">
                  <c:v>46.31666</c:v>
                </c:pt>
                <c:pt idx="2094">
                  <c:v>46.3364</c:v>
                </c:pt>
                <c:pt idx="2095">
                  <c:v>46.35614</c:v>
                </c:pt>
                <c:pt idx="2096">
                  <c:v>46.37588</c:v>
                </c:pt>
                <c:pt idx="2097">
                  <c:v>46.39562</c:v>
                </c:pt>
                <c:pt idx="2098">
                  <c:v>46.41536</c:v>
                </c:pt>
                <c:pt idx="2099">
                  <c:v>46.4351</c:v>
                </c:pt>
                <c:pt idx="2100">
                  <c:v>46.45484</c:v>
                </c:pt>
                <c:pt idx="2101">
                  <c:v>46.47458</c:v>
                </c:pt>
                <c:pt idx="2102">
                  <c:v>46.49432</c:v>
                </c:pt>
                <c:pt idx="2103">
                  <c:v>46.51406</c:v>
                </c:pt>
                <c:pt idx="2104">
                  <c:v>46.5338</c:v>
                </c:pt>
                <c:pt idx="2105">
                  <c:v>46.55354</c:v>
                </c:pt>
                <c:pt idx="2106">
                  <c:v>46.57328</c:v>
                </c:pt>
                <c:pt idx="2107">
                  <c:v>46.59303</c:v>
                </c:pt>
                <c:pt idx="2108">
                  <c:v>46.61277</c:v>
                </c:pt>
                <c:pt idx="2109">
                  <c:v>46.6325</c:v>
                </c:pt>
                <c:pt idx="2110">
                  <c:v>46.65224</c:v>
                </c:pt>
                <c:pt idx="2111">
                  <c:v>46.67199</c:v>
                </c:pt>
                <c:pt idx="2112">
                  <c:v>46.69173</c:v>
                </c:pt>
                <c:pt idx="2113">
                  <c:v>46.71147</c:v>
                </c:pt>
                <c:pt idx="2114">
                  <c:v>46.73121</c:v>
                </c:pt>
                <c:pt idx="2115">
                  <c:v>46.75095</c:v>
                </c:pt>
                <c:pt idx="2116">
                  <c:v>46.77069</c:v>
                </c:pt>
                <c:pt idx="2117">
                  <c:v>46.79043</c:v>
                </c:pt>
                <c:pt idx="2118">
                  <c:v>46.81017</c:v>
                </c:pt>
                <c:pt idx="2119">
                  <c:v>46.82991</c:v>
                </c:pt>
                <c:pt idx="2120">
                  <c:v>46.84965</c:v>
                </c:pt>
                <c:pt idx="2121">
                  <c:v>46.86939</c:v>
                </c:pt>
                <c:pt idx="2122">
                  <c:v>46.88913</c:v>
                </c:pt>
                <c:pt idx="2123">
                  <c:v>46.90887</c:v>
                </c:pt>
                <c:pt idx="2124">
                  <c:v>46.92861</c:v>
                </c:pt>
                <c:pt idx="2125">
                  <c:v>46.94835</c:v>
                </c:pt>
                <c:pt idx="2126">
                  <c:v>46.96809</c:v>
                </c:pt>
                <c:pt idx="2127">
                  <c:v>46.98783</c:v>
                </c:pt>
                <c:pt idx="2128">
                  <c:v>47.00757</c:v>
                </c:pt>
                <c:pt idx="2129">
                  <c:v>47.02731</c:v>
                </c:pt>
                <c:pt idx="2130">
                  <c:v>47.04705</c:v>
                </c:pt>
                <c:pt idx="2131">
                  <c:v>47.0668</c:v>
                </c:pt>
                <c:pt idx="2132">
                  <c:v>47.08654</c:v>
                </c:pt>
                <c:pt idx="2133">
                  <c:v>47.10627</c:v>
                </c:pt>
                <c:pt idx="2134">
                  <c:v>47.12601</c:v>
                </c:pt>
                <c:pt idx="2135">
                  <c:v>47.14576</c:v>
                </c:pt>
                <c:pt idx="2136">
                  <c:v>47.1655</c:v>
                </c:pt>
                <c:pt idx="2137">
                  <c:v>47.18524</c:v>
                </c:pt>
                <c:pt idx="2138">
                  <c:v>47.20498</c:v>
                </c:pt>
                <c:pt idx="2139">
                  <c:v>47.22472</c:v>
                </c:pt>
                <c:pt idx="2140">
                  <c:v>47.24446</c:v>
                </c:pt>
                <c:pt idx="2141">
                  <c:v>47.2642</c:v>
                </c:pt>
                <c:pt idx="2142">
                  <c:v>47.28394</c:v>
                </c:pt>
                <c:pt idx="2143">
                  <c:v>47.30368</c:v>
                </c:pt>
                <c:pt idx="2144">
                  <c:v>47.32342</c:v>
                </c:pt>
                <c:pt idx="2145">
                  <c:v>47.34316</c:v>
                </c:pt>
                <c:pt idx="2146">
                  <c:v>47.3629</c:v>
                </c:pt>
                <c:pt idx="2147">
                  <c:v>47.38264</c:v>
                </c:pt>
                <c:pt idx="2148">
                  <c:v>47.40238</c:v>
                </c:pt>
                <c:pt idx="2149">
                  <c:v>47.42212</c:v>
                </c:pt>
                <c:pt idx="2150">
                  <c:v>47.44186</c:v>
                </c:pt>
                <c:pt idx="2151">
                  <c:v>47.4616</c:v>
                </c:pt>
                <c:pt idx="2152">
                  <c:v>47.48134</c:v>
                </c:pt>
                <c:pt idx="2153">
                  <c:v>47.50108</c:v>
                </c:pt>
                <c:pt idx="2154">
                  <c:v>47.52082</c:v>
                </c:pt>
                <c:pt idx="2155">
                  <c:v>47.54057</c:v>
                </c:pt>
                <c:pt idx="2156">
                  <c:v>47.5603</c:v>
                </c:pt>
                <c:pt idx="2157">
                  <c:v>47.58004</c:v>
                </c:pt>
                <c:pt idx="2158">
                  <c:v>47.59978</c:v>
                </c:pt>
                <c:pt idx="2159">
                  <c:v>47.61953</c:v>
                </c:pt>
                <c:pt idx="2160">
                  <c:v>47.63927</c:v>
                </c:pt>
                <c:pt idx="2161">
                  <c:v>47.65901</c:v>
                </c:pt>
                <c:pt idx="2162">
                  <c:v>47.67875</c:v>
                </c:pt>
                <c:pt idx="2163">
                  <c:v>47.69849</c:v>
                </c:pt>
                <c:pt idx="2164">
                  <c:v>47.71823</c:v>
                </c:pt>
                <c:pt idx="2165">
                  <c:v>47.73797</c:v>
                </c:pt>
                <c:pt idx="2166">
                  <c:v>47.75771</c:v>
                </c:pt>
                <c:pt idx="2167">
                  <c:v>47.77745</c:v>
                </c:pt>
                <c:pt idx="2168">
                  <c:v>47.79719</c:v>
                </c:pt>
                <c:pt idx="2169">
                  <c:v>47.81693</c:v>
                </c:pt>
                <c:pt idx="2170">
                  <c:v>47.83667</c:v>
                </c:pt>
                <c:pt idx="2171">
                  <c:v>47.85641</c:v>
                </c:pt>
                <c:pt idx="2172">
                  <c:v>47.87615</c:v>
                </c:pt>
                <c:pt idx="2173">
                  <c:v>47.89589</c:v>
                </c:pt>
                <c:pt idx="2174">
                  <c:v>47.91563</c:v>
                </c:pt>
                <c:pt idx="2175">
                  <c:v>47.93537</c:v>
                </c:pt>
                <c:pt idx="2176">
                  <c:v>47.95511</c:v>
                </c:pt>
                <c:pt idx="2177">
                  <c:v>47.97485</c:v>
                </c:pt>
                <c:pt idx="2178">
                  <c:v>47.99459</c:v>
                </c:pt>
                <c:pt idx="2179">
                  <c:v>48.01433</c:v>
                </c:pt>
                <c:pt idx="2180">
                  <c:v>48.03407</c:v>
                </c:pt>
                <c:pt idx="2181">
                  <c:v>48.05381</c:v>
                </c:pt>
                <c:pt idx="2182">
                  <c:v>48.07355</c:v>
                </c:pt>
                <c:pt idx="2183">
                  <c:v>48.0933</c:v>
                </c:pt>
                <c:pt idx="2184">
                  <c:v>48.11304</c:v>
                </c:pt>
                <c:pt idx="2185">
                  <c:v>48.13277</c:v>
                </c:pt>
                <c:pt idx="2186">
                  <c:v>48.15252</c:v>
                </c:pt>
                <c:pt idx="2187">
                  <c:v>48.17226</c:v>
                </c:pt>
                <c:pt idx="2188">
                  <c:v>48.192</c:v>
                </c:pt>
                <c:pt idx="2189">
                  <c:v>48.21174</c:v>
                </c:pt>
                <c:pt idx="2190">
                  <c:v>48.23148</c:v>
                </c:pt>
                <c:pt idx="2191">
                  <c:v>48.25122</c:v>
                </c:pt>
                <c:pt idx="2192">
                  <c:v>48.27096</c:v>
                </c:pt>
                <c:pt idx="2193">
                  <c:v>48.2907</c:v>
                </c:pt>
                <c:pt idx="2194">
                  <c:v>48.31044</c:v>
                </c:pt>
                <c:pt idx="2195">
                  <c:v>48.33018</c:v>
                </c:pt>
                <c:pt idx="2196">
                  <c:v>48.34992</c:v>
                </c:pt>
                <c:pt idx="2197">
                  <c:v>48.36966</c:v>
                </c:pt>
                <c:pt idx="2198">
                  <c:v>48.3894</c:v>
                </c:pt>
                <c:pt idx="2199">
                  <c:v>48.40914</c:v>
                </c:pt>
                <c:pt idx="2200">
                  <c:v>48.42888</c:v>
                </c:pt>
                <c:pt idx="2201">
                  <c:v>48.44862</c:v>
                </c:pt>
                <c:pt idx="2202">
                  <c:v>48.46836</c:v>
                </c:pt>
                <c:pt idx="2203">
                  <c:v>48.4881</c:v>
                </c:pt>
                <c:pt idx="2204">
                  <c:v>48.50784</c:v>
                </c:pt>
                <c:pt idx="2205">
                  <c:v>48.52758</c:v>
                </c:pt>
                <c:pt idx="2206">
                  <c:v>48.54733</c:v>
                </c:pt>
                <c:pt idx="2207">
                  <c:v>48.56707</c:v>
                </c:pt>
                <c:pt idx="2208">
                  <c:v>48.5868</c:v>
                </c:pt>
                <c:pt idx="2209">
                  <c:v>48.60654</c:v>
                </c:pt>
                <c:pt idx="2210">
                  <c:v>48.62629</c:v>
                </c:pt>
                <c:pt idx="2211">
                  <c:v>48.64603</c:v>
                </c:pt>
                <c:pt idx="2212">
                  <c:v>48.66577</c:v>
                </c:pt>
                <c:pt idx="2213">
                  <c:v>48.68551</c:v>
                </c:pt>
                <c:pt idx="2214">
                  <c:v>48.70525</c:v>
                </c:pt>
                <c:pt idx="2215">
                  <c:v>48.72499</c:v>
                </c:pt>
                <c:pt idx="2216">
                  <c:v>48.74473</c:v>
                </c:pt>
                <c:pt idx="2217">
                  <c:v>48.76447</c:v>
                </c:pt>
                <c:pt idx="2218">
                  <c:v>48.78421</c:v>
                </c:pt>
                <c:pt idx="2219">
                  <c:v>48.80395</c:v>
                </c:pt>
                <c:pt idx="2220">
                  <c:v>48.82369</c:v>
                </c:pt>
                <c:pt idx="2221">
                  <c:v>48.84343</c:v>
                </c:pt>
                <c:pt idx="2222">
                  <c:v>48.86317</c:v>
                </c:pt>
                <c:pt idx="2223">
                  <c:v>48.88291</c:v>
                </c:pt>
                <c:pt idx="2224">
                  <c:v>48.90265</c:v>
                </c:pt>
                <c:pt idx="2225">
                  <c:v>48.92239</c:v>
                </c:pt>
                <c:pt idx="2226">
                  <c:v>48.94213</c:v>
                </c:pt>
                <c:pt idx="2227">
                  <c:v>48.96187</c:v>
                </c:pt>
                <c:pt idx="2228">
                  <c:v>48.98161</c:v>
                </c:pt>
                <c:pt idx="2229">
                  <c:v>49.00135</c:v>
                </c:pt>
                <c:pt idx="2230">
                  <c:v>49.0211</c:v>
                </c:pt>
                <c:pt idx="2231">
                  <c:v>49.04083</c:v>
                </c:pt>
                <c:pt idx="2232">
                  <c:v>49.06057</c:v>
                </c:pt>
                <c:pt idx="2233">
                  <c:v>49.08031</c:v>
                </c:pt>
                <c:pt idx="2234">
                  <c:v>49.10006</c:v>
                </c:pt>
                <c:pt idx="2235">
                  <c:v>49.1198</c:v>
                </c:pt>
                <c:pt idx="2236">
                  <c:v>49.13954</c:v>
                </c:pt>
                <c:pt idx="2237">
                  <c:v>49.15928</c:v>
                </c:pt>
                <c:pt idx="2238">
                  <c:v>49.17902</c:v>
                </c:pt>
                <c:pt idx="2239">
                  <c:v>49.19876</c:v>
                </c:pt>
                <c:pt idx="2240">
                  <c:v>49.2185</c:v>
                </c:pt>
                <c:pt idx="2241">
                  <c:v>49.23824</c:v>
                </c:pt>
                <c:pt idx="2242">
                  <c:v>49.25798</c:v>
                </c:pt>
                <c:pt idx="2243">
                  <c:v>49.27772</c:v>
                </c:pt>
                <c:pt idx="2244">
                  <c:v>49.29746</c:v>
                </c:pt>
                <c:pt idx="2245">
                  <c:v>49.3172</c:v>
                </c:pt>
                <c:pt idx="2246">
                  <c:v>49.33694</c:v>
                </c:pt>
                <c:pt idx="2247">
                  <c:v>49.35668</c:v>
                </c:pt>
                <c:pt idx="2248">
                  <c:v>49.37642</c:v>
                </c:pt>
                <c:pt idx="2249">
                  <c:v>49.39616</c:v>
                </c:pt>
                <c:pt idx="2250">
                  <c:v>49.4159</c:v>
                </c:pt>
                <c:pt idx="2251">
                  <c:v>49.43564</c:v>
                </c:pt>
                <c:pt idx="2252">
                  <c:v>49.45538</c:v>
                </c:pt>
                <c:pt idx="2253">
                  <c:v>49.47512</c:v>
                </c:pt>
                <c:pt idx="2254">
                  <c:v>49.49486</c:v>
                </c:pt>
                <c:pt idx="2255">
                  <c:v>49.5146</c:v>
                </c:pt>
                <c:pt idx="2256">
                  <c:v>49.53434</c:v>
                </c:pt>
                <c:pt idx="2257">
                  <c:v>49.55408</c:v>
                </c:pt>
                <c:pt idx="2258">
                  <c:v>49.57383</c:v>
                </c:pt>
                <c:pt idx="2259">
                  <c:v>49.59357</c:v>
                </c:pt>
                <c:pt idx="2260">
                  <c:v>49.6133</c:v>
                </c:pt>
                <c:pt idx="2261">
                  <c:v>49.63305</c:v>
                </c:pt>
                <c:pt idx="2262">
                  <c:v>49.65279</c:v>
                </c:pt>
                <c:pt idx="2263">
                  <c:v>49.67253</c:v>
                </c:pt>
                <c:pt idx="2264">
                  <c:v>49.69227</c:v>
                </c:pt>
                <c:pt idx="2265">
                  <c:v>49.71201</c:v>
                </c:pt>
                <c:pt idx="2266">
                  <c:v>49.73175</c:v>
                </c:pt>
                <c:pt idx="2267">
                  <c:v>49.75149</c:v>
                </c:pt>
                <c:pt idx="2268">
                  <c:v>49.77123</c:v>
                </c:pt>
                <c:pt idx="2269">
                  <c:v>49.79097</c:v>
                </c:pt>
                <c:pt idx="2270">
                  <c:v>49.81071</c:v>
                </c:pt>
                <c:pt idx="2271">
                  <c:v>49.83045</c:v>
                </c:pt>
                <c:pt idx="2272">
                  <c:v>49.85019</c:v>
                </c:pt>
                <c:pt idx="2273">
                  <c:v>49.86993</c:v>
                </c:pt>
                <c:pt idx="2274">
                  <c:v>49.88967</c:v>
                </c:pt>
                <c:pt idx="2275">
                  <c:v>49.90941</c:v>
                </c:pt>
                <c:pt idx="2276">
                  <c:v>49.92915</c:v>
                </c:pt>
                <c:pt idx="2277">
                  <c:v>49.94889</c:v>
                </c:pt>
                <c:pt idx="2278">
                  <c:v>49.96863</c:v>
                </c:pt>
                <c:pt idx="2279">
                  <c:v>49.98837</c:v>
                </c:pt>
                <c:pt idx="2280">
                  <c:v>50.00811</c:v>
                </c:pt>
                <c:pt idx="2281">
                  <c:v>50.02785</c:v>
                </c:pt>
                <c:pt idx="2282">
                  <c:v>50.0476</c:v>
                </c:pt>
                <c:pt idx="2283">
                  <c:v>50.06733</c:v>
                </c:pt>
                <c:pt idx="2284">
                  <c:v>50.08707</c:v>
                </c:pt>
                <c:pt idx="2285">
                  <c:v>50.10682</c:v>
                </c:pt>
                <c:pt idx="2286">
                  <c:v>50.12656</c:v>
                </c:pt>
                <c:pt idx="2287">
                  <c:v>50.1463</c:v>
                </c:pt>
                <c:pt idx="2288">
                  <c:v>50.16604</c:v>
                </c:pt>
                <c:pt idx="2289">
                  <c:v>50.18578</c:v>
                </c:pt>
                <c:pt idx="2290">
                  <c:v>50.20552</c:v>
                </c:pt>
                <c:pt idx="2291">
                  <c:v>50.22526</c:v>
                </c:pt>
                <c:pt idx="2292">
                  <c:v>50.245</c:v>
                </c:pt>
                <c:pt idx="2293">
                  <c:v>50.26474</c:v>
                </c:pt>
                <c:pt idx="2294">
                  <c:v>50.28448</c:v>
                </c:pt>
                <c:pt idx="2295">
                  <c:v>50.30422</c:v>
                </c:pt>
                <c:pt idx="2296">
                  <c:v>50.32396</c:v>
                </c:pt>
                <c:pt idx="2297">
                  <c:v>50.3437</c:v>
                </c:pt>
                <c:pt idx="2298">
                  <c:v>50.36344</c:v>
                </c:pt>
                <c:pt idx="2299">
                  <c:v>50.38318</c:v>
                </c:pt>
                <c:pt idx="2300">
                  <c:v>50.40292</c:v>
                </c:pt>
                <c:pt idx="2301">
                  <c:v>50.42266</c:v>
                </c:pt>
                <c:pt idx="2302">
                  <c:v>50.4424</c:v>
                </c:pt>
                <c:pt idx="2303">
                  <c:v>50.46214</c:v>
                </c:pt>
                <c:pt idx="2304">
                  <c:v>50.48188</c:v>
                </c:pt>
                <c:pt idx="2305">
                  <c:v>50.50163</c:v>
                </c:pt>
                <c:pt idx="2306">
                  <c:v>50.52137</c:v>
                </c:pt>
                <c:pt idx="2307">
                  <c:v>50.5411</c:v>
                </c:pt>
                <c:pt idx="2308">
                  <c:v>50.56084</c:v>
                </c:pt>
                <c:pt idx="2309">
                  <c:v>50.58059</c:v>
                </c:pt>
                <c:pt idx="2310">
                  <c:v>50.60033</c:v>
                </c:pt>
                <c:pt idx="2311">
                  <c:v>50.62007</c:v>
                </c:pt>
                <c:pt idx="2312">
                  <c:v>50.6398</c:v>
                </c:pt>
                <c:pt idx="2313">
                  <c:v>50.65955</c:v>
                </c:pt>
                <c:pt idx="2314">
                  <c:v>50.67929</c:v>
                </c:pt>
                <c:pt idx="2315">
                  <c:v>50.69903</c:v>
                </c:pt>
                <c:pt idx="2316">
                  <c:v>50.71877</c:v>
                </c:pt>
                <c:pt idx="2317">
                  <c:v>50.73851</c:v>
                </c:pt>
                <c:pt idx="2318">
                  <c:v>50.75825</c:v>
                </c:pt>
                <c:pt idx="2319">
                  <c:v>50.77799</c:v>
                </c:pt>
                <c:pt idx="2320">
                  <c:v>50.79773</c:v>
                </c:pt>
                <c:pt idx="2321">
                  <c:v>50.81747</c:v>
                </c:pt>
                <c:pt idx="2322">
                  <c:v>50.83721</c:v>
                </c:pt>
                <c:pt idx="2323">
                  <c:v>50.85695</c:v>
                </c:pt>
                <c:pt idx="2324">
                  <c:v>50.87669</c:v>
                </c:pt>
                <c:pt idx="2325">
                  <c:v>50.89643</c:v>
                </c:pt>
                <c:pt idx="2326">
                  <c:v>50.91617</c:v>
                </c:pt>
                <c:pt idx="2327">
                  <c:v>50.93591</c:v>
                </c:pt>
                <c:pt idx="2328">
                  <c:v>50.95565</c:v>
                </c:pt>
                <c:pt idx="2329">
                  <c:v>50.9754</c:v>
                </c:pt>
                <c:pt idx="2330">
                  <c:v>50.99513</c:v>
                </c:pt>
                <c:pt idx="2331">
                  <c:v>51.01487</c:v>
                </c:pt>
                <c:pt idx="2332">
                  <c:v>51.03461</c:v>
                </c:pt>
                <c:pt idx="2333">
                  <c:v>51.05436</c:v>
                </c:pt>
                <c:pt idx="2334">
                  <c:v>51.0741</c:v>
                </c:pt>
                <c:pt idx="2335">
                  <c:v>51.09384</c:v>
                </c:pt>
                <c:pt idx="2336">
                  <c:v>51.11357</c:v>
                </c:pt>
                <c:pt idx="2337">
                  <c:v>51.13332</c:v>
                </c:pt>
                <c:pt idx="2338">
                  <c:v>51.15306</c:v>
                </c:pt>
                <c:pt idx="2339">
                  <c:v>51.1728</c:v>
                </c:pt>
                <c:pt idx="2340">
                  <c:v>51.19254</c:v>
                </c:pt>
                <c:pt idx="2341">
                  <c:v>51.21228</c:v>
                </c:pt>
                <c:pt idx="2342">
                  <c:v>51.23202</c:v>
                </c:pt>
                <c:pt idx="2343">
                  <c:v>51.25176</c:v>
                </c:pt>
                <c:pt idx="2344">
                  <c:v>51.2715</c:v>
                </c:pt>
                <c:pt idx="2345">
                  <c:v>51.29124</c:v>
                </c:pt>
                <c:pt idx="2346">
                  <c:v>51.31098</c:v>
                </c:pt>
                <c:pt idx="2347">
                  <c:v>51.33072</c:v>
                </c:pt>
                <c:pt idx="2348">
                  <c:v>51.35046</c:v>
                </c:pt>
                <c:pt idx="2349">
                  <c:v>51.3702</c:v>
                </c:pt>
                <c:pt idx="2350">
                  <c:v>51.38994</c:v>
                </c:pt>
                <c:pt idx="2351">
                  <c:v>51.40968</c:v>
                </c:pt>
                <c:pt idx="2352">
                  <c:v>51.42942</c:v>
                </c:pt>
                <c:pt idx="2353">
                  <c:v>51.44916</c:v>
                </c:pt>
                <c:pt idx="2354">
                  <c:v>51.4689</c:v>
                </c:pt>
                <c:pt idx="2355">
                  <c:v>51.48864</c:v>
                </c:pt>
                <c:pt idx="2356">
                  <c:v>51.50838</c:v>
                </c:pt>
                <c:pt idx="2357">
                  <c:v>51.52813</c:v>
                </c:pt>
                <c:pt idx="2358">
                  <c:v>51.54787</c:v>
                </c:pt>
                <c:pt idx="2359">
                  <c:v>51.5676</c:v>
                </c:pt>
                <c:pt idx="2360">
                  <c:v>51.58735</c:v>
                </c:pt>
                <c:pt idx="2361">
                  <c:v>51.60709</c:v>
                </c:pt>
                <c:pt idx="2362">
                  <c:v>51.62683</c:v>
                </c:pt>
                <c:pt idx="2363">
                  <c:v>51.64657</c:v>
                </c:pt>
                <c:pt idx="2364">
                  <c:v>51.66631</c:v>
                </c:pt>
                <c:pt idx="2365">
                  <c:v>51.68605</c:v>
                </c:pt>
                <c:pt idx="2366">
                  <c:v>51.70579</c:v>
                </c:pt>
                <c:pt idx="2367">
                  <c:v>51.72553</c:v>
                </c:pt>
                <c:pt idx="2368">
                  <c:v>51.74527</c:v>
                </c:pt>
                <c:pt idx="2369">
                  <c:v>51.76501</c:v>
                </c:pt>
                <c:pt idx="2370">
                  <c:v>51.78475</c:v>
                </c:pt>
                <c:pt idx="2371">
                  <c:v>51.80449</c:v>
                </c:pt>
                <c:pt idx="2372">
                  <c:v>51.82423</c:v>
                </c:pt>
                <c:pt idx="2373">
                  <c:v>51.84397</c:v>
                </c:pt>
                <c:pt idx="2374">
                  <c:v>51.86371</c:v>
                </c:pt>
                <c:pt idx="2375">
                  <c:v>51.88345</c:v>
                </c:pt>
                <c:pt idx="2376">
                  <c:v>51.90319</c:v>
                </c:pt>
                <c:pt idx="2377">
                  <c:v>51.92293</c:v>
                </c:pt>
                <c:pt idx="2378">
                  <c:v>51.94267</c:v>
                </c:pt>
                <c:pt idx="2379">
                  <c:v>51.96241</c:v>
                </c:pt>
                <c:pt idx="2380">
                  <c:v>51.98215</c:v>
                </c:pt>
                <c:pt idx="2381">
                  <c:v>52.0019</c:v>
                </c:pt>
                <c:pt idx="2382">
                  <c:v>52.02163</c:v>
                </c:pt>
                <c:pt idx="2383">
                  <c:v>52.04137</c:v>
                </c:pt>
                <c:pt idx="2384">
                  <c:v>52.06112</c:v>
                </c:pt>
                <c:pt idx="2385">
                  <c:v>52.08086</c:v>
                </c:pt>
                <c:pt idx="2386">
                  <c:v>52.1006</c:v>
                </c:pt>
                <c:pt idx="2387">
                  <c:v>52.12034</c:v>
                </c:pt>
                <c:pt idx="2388">
                  <c:v>52.14008</c:v>
                </c:pt>
                <c:pt idx="2389">
                  <c:v>52.15982</c:v>
                </c:pt>
                <c:pt idx="2390">
                  <c:v>52.17956</c:v>
                </c:pt>
                <c:pt idx="2391">
                  <c:v>52.1993</c:v>
                </c:pt>
                <c:pt idx="2392">
                  <c:v>52.21904</c:v>
                </c:pt>
                <c:pt idx="2393">
                  <c:v>52.23878</c:v>
                </c:pt>
                <c:pt idx="2394">
                  <c:v>52.25852</c:v>
                </c:pt>
                <c:pt idx="2395">
                  <c:v>52.27826</c:v>
                </c:pt>
                <c:pt idx="2396">
                  <c:v>52.298</c:v>
                </c:pt>
                <c:pt idx="2397">
                  <c:v>52.31774</c:v>
                </c:pt>
                <c:pt idx="2398">
                  <c:v>52.33748</c:v>
                </c:pt>
                <c:pt idx="2399">
                  <c:v>52.35722</c:v>
                </c:pt>
                <c:pt idx="2400">
                  <c:v>52.37696</c:v>
                </c:pt>
                <c:pt idx="2401">
                  <c:v>52.3967</c:v>
                </c:pt>
                <c:pt idx="2402">
                  <c:v>52.41644</c:v>
                </c:pt>
                <c:pt idx="2403">
                  <c:v>52.43618</c:v>
                </c:pt>
                <c:pt idx="2404">
                  <c:v>52.45592</c:v>
                </c:pt>
                <c:pt idx="2405">
                  <c:v>52.47566</c:v>
                </c:pt>
                <c:pt idx="2406">
                  <c:v>52.4954</c:v>
                </c:pt>
                <c:pt idx="2407">
                  <c:v>52.51514</c:v>
                </c:pt>
                <c:pt idx="2408">
                  <c:v>52.53489</c:v>
                </c:pt>
                <c:pt idx="2409">
                  <c:v>52.55463</c:v>
                </c:pt>
                <c:pt idx="2410">
                  <c:v>52.57437</c:v>
                </c:pt>
                <c:pt idx="2411">
                  <c:v>52.5941</c:v>
                </c:pt>
                <c:pt idx="2412">
                  <c:v>52.61385</c:v>
                </c:pt>
                <c:pt idx="2413">
                  <c:v>52.63359</c:v>
                </c:pt>
                <c:pt idx="2414">
                  <c:v>52.65333</c:v>
                </c:pt>
                <c:pt idx="2415">
                  <c:v>52.67307</c:v>
                </c:pt>
                <c:pt idx="2416">
                  <c:v>52.69281</c:v>
                </c:pt>
                <c:pt idx="2417">
                  <c:v>52.71255</c:v>
                </c:pt>
                <c:pt idx="2418">
                  <c:v>52.73229</c:v>
                </c:pt>
                <c:pt idx="2419">
                  <c:v>52.75203</c:v>
                </c:pt>
                <c:pt idx="2420">
                  <c:v>52.77177</c:v>
                </c:pt>
                <c:pt idx="2421">
                  <c:v>52.79151</c:v>
                </c:pt>
                <c:pt idx="2422">
                  <c:v>52.81125</c:v>
                </c:pt>
                <c:pt idx="2423">
                  <c:v>52.83099</c:v>
                </c:pt>
                <c:pt idx="2424">
                  <c:v>52.85073</c:v>
                </c:pt>
                <c:pt idx="2425">
                  <c:v>52.87047</c:v>
                </c:pt>
                <c:pt idx="2426">
                  <c:v>52.89021</c:v>
                </c:pt>
                <c:pt idx="2427">
                  <c:v>52.90995</c:v>
                </c:pt>
                <c:pt idx="2428">
                  <c:v>52.9297</c:v>
                </c:pt>
                <c:pt idx="2429">
                  <c:v>52.94943</c:v>
                </c:pt>
                <c:pt idx="2430">
                  <c:v>52.96917</c:v>
                </c:pt>
                <c:pt idx="2431">
                  <c:v>52.98891</c:v>
                </c:pt>
                <c:pt idx="2432">
                  <c:v>53.00866</c:v>
                </c:pt>
                <c:pt idx="2433">
                  <c:v>53.0284</c:v>
                </c:pt>
                <c:pt idx="2434">
                  <c:v>53.04813</c:v>
                </c:pt>
                <c:pt idx="2435">
                  <c:v>53.06787</c:v>
                </c:pt>
                <c:pt idx="2436">
                  <c:v>53.08762</c:v>
                </c:pt>
                <c:pt idx="2437">
                  <c:v>53.10736</c:v>
                </c:pt>
                <c:pt idx="2438">
                  <c:v>53.1271</c:v>
                </c:pt>
                <c:pt idx="2439">
                  <c:v>53.14684</c:v>
                </c:pt>
                <c:pt idx="2440">
                  <c:v>53.16658</c:v>
                </c:pt>
                <c:pt idx="2441">
                  <c:v>53.18632</c:v>
                </c:pt>
                <c:pt idx="2442">
                  <c:v>53.20606</c:v>
                </c:pt>
                <c:pt idx="2443">
                  <c:v>53.2258</c:v>
                </c:pt>
                <c:pt idx="2444">
                  <c:v>53.24554</c:v>
                </c:pt>
                <c:pt idx="2445">
                  <c:v>53.26528</c:v>
                </c:pt>
                <c:pt idx="2446">
                  <c:v>53.28502</c:v>
                </c:pt>
                <c:pt idx="2447">
                  <c:v>53.30476</c:v>
                </c:pt>
                <c:pt idx="2448">
                  <c:v>53.3245</c:v>
                </c:pt>
                <c:pt idx="2449">
                  <c:v>53.34424</c:v>
                </c:pt>
                <c:pt idx="2450">
                  <c:v>53.36398</c:v>
                </c:pt>
                <c:pt idx="2451">
                  <c:v>53.38372</c:v>
                </c:pt>
                <c:pt idx="2452">
                  <c:v>53.40346</c:v>
                </c:pt>
                <c:pt idx="2453">
                  <c:v>53.4232</c:v>
                </c:pt>
                <c:pt idx="2454">
                  <c:v>53.44294</c:v>
                </c:pt>
                <c:pt idx="2455">
                  <c:v>53.46268</c:v>
                </c:pt>
                <c:pt idx="2456">
                  <c:v>53.48243</c:v>
                </c:pt>
                <c:pt idx="2457">
                  <c:v>53.50217</c:v>
                </c:pt>
                <c:pt idx="2458">
                  <c:v>53.5219</c:v>
                </c:pt>
                <c:pt idx="2459">
                  <c:v>53.54165</c:v>
                </c:pt>
                <c:pt idx="2460">
                  <c:v>53.56139</c:v>
                </c:pt>
                <c:pt idx="2461">
                  <c:v>53.58113</c:v>
                </c:pt>
                <c:pt idx="2462">
                  <c:v>53.60087</c:v>
                </c:pt>
                <c:pt idx="2463">
                  <c:v>53.62061</c:v>
                </c:pt>
                <c:pt idx="2464">
                  <c:v>53.64035</c:v>
                </c:pt>
                <c:pt idx="2465">
                  <c:v>53.66009</c:v>
                </c:pt>
                <c:pt idx="2466">
                  <c:v>53.67983</c:v>
                </c:pt>
                <c:pt idx="2467">
                  <c:v>53.69957</c:v>
                </c:pt>
                <c:pt idx="2468">
                  <c:v>53.71931</c:v>
                </c:pt>
                <c:pt idx="2469">
                  <c:v>53.73905</c:v>
                </c:pt>
                <c:pt idx="2470">
                  <c:v>53.75879</c:v>
                </c:pt>
                <c:pt idx="2471">
                  <c:v>53.77853</c:v>
                </c:pt>
                <c:pt idx="2472">
                  <c:v>53.79827</c:v>
                </c:pt>
                <c:pt idx="2473">
                  <c:v>53.81801</c:v>
                </c:pt>
                <c:pt idx="2474">
                  <c:v>53.83775</c:v>
                </c:pt>
                <c:pt idx="2475">
                  <c:v>53.85749</c:v>
                </c:pt>
                <c:pt idx="2476">
                  <c:v>53.87723</c:v>
                </c:pt>
                <c:pt idx="2477">
                  <c:v>53.89697</c:v>
                </c:pt>
                <c:pt idx="2478">
                  <c:v>53.91671</c:v>
                </c:pt>
                <c:pt idx="2479">
                  <c:v>53.93645</c:v>
                </c:pt>
                <c:pt idx="2480">
                  <c:v>53.9562</c:v>
                </c:pt>
                <c:pt idx="2481">
                  <c:v>53.97593</c:v>
                </c:pt>
                <c:pt idx="2482">
                  <c:v>53.99567</c:v>
                </c:pt>
                <c:pt idx="2483">
                  <c:v>54.01542</c:v>
                </c:pt>
                <c:pt idx="2484">
                  <c:v>54.03516</c:v>
                </c:pt>
                <c:pt idx="2485">
                  <c:v>54.0549</c:v>
                </c:pt>
                <c:pt idx="2486">
                  <c:v>54.07464</c:v>
                </c:pt>
                <c:pt idx="2487">
                  <c:v>54.09438</c:v>
                </c:pt>
                <c:pt idx="2488">
                  <c:v>54.11412</c:v>
                </c:pt>
                <c:pt idx="2489">
                  <c:v>54.13386</c:v>
                </c:pt>
                <c:pt idx="2490">
                  <c:v>54.1536</c:v>
                </c:pt>
                <c:pt idx="2491">
                  <c:v>54.17334</c:v>
                </c:pt>
                <c:pt idx="2492">
                  <c:v>54.19308</c:v>
                </c:pt>
                <c:pt idx="2493">
                  <c:v>54.21282</c:v>
                </c:pt>
                <c:pt idx="2494">
                  <c:v>54.23256</c:v>
                </c:pt>
                <c:pt idx="2495">
                  <c:v>54.2523</c:v>
                </c:pt>
                <c:pt idx="2496">
                  <c:v>54.27204</c:v>
                </c:pt>
                <c:pt idx="2497">
                  <c:v>54.29178</c:v>
                </c:pt>
                <c:pt idx="2498">
                  <c:v>54.31152</c:v>
                </c:pt>
                <c:pt idx="2499">
                  <c:v>54.33126</c:v>
                </c:pt>
                <c:pt idx="2500">
                  <c:v>54.351</c:v>
                </c:pt>
                <c:pt idx="2501">
                  <c:v>54.37074</c:v>
                </c:pt>
                <c:pt idx="2502">
                  <c:v>54.39048</c:v>
                </c:pt>
                <c:pt idx="2503">
                  <c:v>54.41022</c:v>
                </c:pt>
                <c:pt idx="2504">
                  <c:v>54.42996</c:v>
                </c:pt>
                <c:pt idx="2505">
                  <c:v>54.4497</c:v>
                </c:pt>
                <c:pt idx="2506">
                  <c:v>54.46944</c:v>
                </c:pt>
                <c:pt idx="2507">
                  <c:v>54.48919</c:v>
                </c:pt>
                <c:pt idx="2508">
                  <c:v>54.50893</c:v>
                </c:pt>
                <c:pt idx="2509">
                  <c:v>54.52867</c:v>
                </c:pt>
                <c:pt idx="2510">
                  <c:v>54.5484</c:v>
                </c:pt>
                <c:pt idx="2511">
                  <c:v>54.56815</c:v>
                </c:pt>
                <c:pt idx="2512">
                  <c:v>54.58789</c:v>
                </c:pt>
                <c:pt idx="2513">
                  <c:v>54.60763</c:v>
                </c:pt>
                <c:pt idx="2514">
                  <c:v>54.62737</c:v>
                </c:pt>
                <c:pt idx="2515">
                  <c:v>54.64711</c:v>
                </c:pt>
                <c:pt idx="2516">
                  <c:v>54.66685</c:v>
                </c:pt>
                <c:pt idx="2517">
                  <c:v>54.68659</c:v>
                </c:pt>
                <c:pt idx="2518">
                  <c:v>54.70633</c:v>
                </c:pt>
                <c:pt idx="2519">
                  <c:v>54.72607</c:v>
                </c:pt>
                <c:pt idx="2520">
                  <c:v>54.74581</c:v>
                </c:pt>
                <c:pt idx="2521">
                  <c:v>54.76555</c:v>
                </c:pt>
                <c:pt idx="2522">
                  <c:v>54.78529</c:v>
                </c:pt>
                <c:pt idx="2523">
                  <c:v>54.80503</c:v>
                </c:pt>
                <c:pt idx="2524">
                  <c:v>54.82477</c:v>
                </c:pt>
                <c:pt idx="2525">
                  <c:v>54.84451</c:v>
                </c:pt>
                <c:pt idx="2526">
                  <c:v>54.86425</c:v>
                </c:pt>
                <c:pt idx="2527">
                  <c:v>54.88399</c:v>
                </c:pt>
                <c:pt idx="2528">
                  <c:v>54.90373</c:v>
                </c:pt>
                <c:pt idx="2529">
                  <c:v>54.92347</c:v>
                </c:pt>
                <c:pt idx="2530">
                  <c:v>54.94321</c:v>
                </c:pt>
                <c:pt idx="2531">
                  <c:v>54.96296</c:v>
                </c:pt>
                <c:pt idx="2532">
                  <c:v>54.9827</c:v>
                </c:pt>
                <c:pt idx="2533">
                  <c:v>55.00243</c:v>
                </c:pt>
                <c:pt idx="2534">
                  <c:v>55.02217</c:v>
                </c:pt>
                <c:pt idx="2535">
                  <c:v>55.04192</c:v>
                </c:pt>
                <c:pt idx="2536">
                  <c:v>55.06166</c:v>
                </c:pt>
                <c:pt idx="2537">
                  <c:v>55.0814</c:v>
                </c:pt>
                <c:pt idx="2538">
                  <c:v>55.10114</c:v>
                </c:pt>
                <c:pt idx="2539">
                  <c:v>55.12088</c:v>
                </c:pt>
                <c:pt idx="2540">
                  <c:v>55.14062</c:v>
                </c:pt>
                <c:pt idx="2541">
                  <c:v>55.16036</c:v>
                </c:pt>
                <c:pt idx="2542">
                  <c:v>55.1801</c:v>
                </c:pt>
                <c:pt idx="2543">
                  <c:v>55.19984</c:v>
                </c:pt>
                <c:pt idx="2544">
                  <c:v>55.21958</c:v>
                </c:pt>
                <c:pt idx="2545">
                  <c:v>55.23932</c:v>
                </c:pt>
                <c:pt idx="2546">
                  <c:v>55.25906</c:v>
                </c:pt>
                <c:pt idx="2547">
                  <c:v>55.2788</c:v>
                </c:pt>
                <c:pt idx="2548">
                  <c:v>55.29854</c:v>
                </c:pt>
                <c:pt idx="2549">
                  <c:v>55.31828</c:v>
                </c:pt>
                <c:pt idx="2550">
                  <c:v>55.33802</c:v>
                </c:pt>
                <c:pt idx="2551">
                  <c:v>55.35776</c:v>
                </c:pt>
                <c:pt idx="2552">
                  <c:v>55.3775</c:v>
                </c:pt>
                <c:pt idx="2553">
                  <c:v>55.39724</c:v>
                </c:pt>
                <c:pt idx="2554">
                  <c:v>55.41698</c:v>
                </c:pt>
                <c:pt idx="2555">
                  <c:v>55.43673</c:v>
                </c:pt>
                <c:pt idx="2556">
                  <c:v>55.45646</c:v>
                </c:pt>
                <c:pt idx="2557">
                  <c:v>55.4762</c:v>
                </c:pt>
                <c:pt idx="2558">
                  <c:v>55.49594</c:v>
                </c:pt>
                <c:pt idx="2559">
                  <c:v>55.51569</c:v>
                </c:pt>
                <c:pt idx="2560">
                  <c:v>55.53543</c:v>
                </c:pt>
                <c:pt idx="2561">
                  <c:v>55.55517</c:v>
                </c:pt>
                <c:pt idx="2562">
                  <c:v>55.57491</c:v>
                </c:pt>
                <c:pt idx="2563">
                  <c:v>55.59465</c:v>
                </c:pt>
                <c:pt idx="2564">
                  <c:v>55.61439</c:v>
                </c:pt>
                <c:pt idx="2565">
                  <c:v>55.63413</c:v>
                </c:pt>
                <c:pt idx="2566">
                  <c:v>55.65387</c:v>
                </c:pt>
                <c:pt idx="2567">
                  <c:v>55.67361</c:v>
                </c:pt>
                <c:pt idx="2568">
                  <c:v>55.69335</c:v>
                </c:pt>
                <c:pt idx="2569">
                  <c:v>55.71309</c:v>
                </c:pt>
                <c:pt idx="2570">
                  <c:v>55.73283</c:v>
                </c:pt>
                <c:pt idx="2571">
                  <c:v>55.75257</c:v>
                </c:pt>
                <c:pt idx="2572">
                  <c:v>55.77231</c:v>
                </c:pt>
                <c:pt idx="2573">
                  <c:v>55.79205</c:v>
                </c:pt>
                <c:pt idx="2574">
                  <c:v>55.81179</c:v>
                </c:pt>
                <c:pt idx="2575">
                  <c:v>55.83153</c:v>
                </c:pt>
                <c:pt idx="2576">
                  <c:v>55.85127</c:v>
                </c:pt>
                <c:pt idx="2577">
                  <c:v>55.87101</c:v>
                </c:pt>
                <c:pt idx="2578">
                  <c:v>55.89075</c:v>
                </c:pt>
                <c:pt idx="2579">
                  <c:v>55.91049</c:v>
                </c:pt>
                <c:pt idx="2580">
                  <c:v>55.93023</c:v>
                </c:pt>
                <c:pt idx="2581">
                  <c:v>55.94997</c:v>
                </c:pt>
                <c:pt idx="2582">
                  <c:v>55.96972</c:v>
                </c:pt>
                <c:pt idx="2583">
                  <c:v>55.98946</c:v>
                </c:pt>
                <c:pt idx="2584">
                  <c:v>56.0092</c:v>
                </c:pt>
                <c:pt idx="2585">
                  <c:v>56.02893</c:v>
                </c:pt>
                <c:pt idx="2586">
                  <c:v>56.04868</c:v>
                </c:pt>
                <c:pt idx="2587">
                  <c:v>56.06842</c:v>
                </c:pt>
                <c:pt idx="2588">
                  <c:v>56.08816</c:v>
                </c:pt>
                <c:pt idx="2589">
                  <c:v>56.1079</c:v>
                </c:pt>
                <c:pt idx="2590">
                  <c:v>56.12764</c:v>
                </c:pt>
                <c:pt idx="2591">
                  <c:v>56.14738</c:v>
                </c:pt>
                <c:pt idx="2592">
                  <c:v>56.16712</c:v>
                </c:pt>
                <c:pt idx="2593">
                  <c:v>56.18686</c:v>
                </c:pt>
                <c:pt idx="2594">
                  <c:v>56.2066</c:v>
                </c:pt>
                <c:pt idx="2595">
                  <c:v>56.22634</c:v>
                </c:pt>
                <c:pt idx="2596">
                  <c:v>56.24608</c:v>
                </c:pt>
                <c:pt idx="2597">
                  <c:v>56.26582</c:v>
                </c:pt>
                <c:pt idx="2598">
                  <c:v>56.28556</c:v>
                </c:pt>
                <c:pt idx="2599">
                  <c:v>56.3053</c:v>
                </c:pt>
                <c:pt idx="2600">
                  <c:v>56.32504</c:v>
                </c:pt>
                <c:pt idx="2601">
                  <c:v>56.34478</c:v>
                </c:pt>
                <c:pt idx="2602">
                  <c:v>56.36452</c:v>
                </c:pt>
                <c:pt idx="2603">
                  <c:v>56.38426</c:v>
                </c:pt>
                <c:pt idx="2604">
                  <c:v>56.404</c:v>
                </c:pt>
                <c:pt idx="2605">
                  <c:v>56.42374</c:v>
                </c:pt>
                <c:pt idx="2606">
                  <c:v>56.44349</c:v>
                </c:pt>
                <c:pt idx="2607">
                  <c:v>56.46323</c:v>
                </c:pt>
                <c:pt idx="2608">
                  <c:v>56.48296</c:v>
                </c:pt>
                <c:pt idx="2609">
                  <c:v>56.5027</c:v>
                </c:pt>
                <c:pt idx="2610">
                  <c:v>56.52245</c:v>
                </c:pt>
                <c:pt idx="2611">
                  <c:v>56.54219</c:v>
                </c:pt>
                <c:pt idx="2612">
                  <c:v>56.56193</c:v>
                </c:pt>
                <c:pt idx="2613">
                  <c:v>56.58167</c:v>
                </c:pt>
                <c:pt idx="2614">
                  <c:v>56.60141</c:v>
                </c:pt>
                <c:pt idx="2615">
                  <c:v>56.62115</c:v>
                </c:pt>
                <c:pt idx="2616">
                  <c:v>56.64089</c:v>
                </c:pt>
                <c:pt idx="2617">
                  <c:v>56.66063</c:v>
                </c:pt>
                <c:pt idx="2618">
                  <c:v>56.68037</c:v>
                </c:pt>
                <c:pt idx="2619">
                  <c:v>56.70011</c:v>
                </c:pt>
                <c:pt idx="2620">
                  <c:v>56.71985</c:v>
                </c:pt>
                <c:pt idx="2621">
                  <c:v>56.73959</c:v>
                </c:pt>
                <c:pt idx="2622">
                  <c:v>56.75933</c:v>
                </c:pt>
                <c:pt idx="2623">
                  <c:v>56.77907</c:v>
                </c:pt>
                <c:pt idx="2624">
                  <c:v>56.79881</c:v>
                </c:pt>
                <c:pt idx="2625">
                  <c:v>56.81855</c:v>
                </c:pt>
                <c:pt idx="2626">
                  <c:v>56.83829</c:v>
                </c:pt>
                <c:pt idx="2627">
                  <c:v>56.85803</c:v>
                </c:pt>
                <c:pt idx="2628">
                  <c:v>56.87777</c:v>
                </c:pt>
                <c:pt idx="2629">
                  <c:v>56.89751</c:v>
                </c:pt>
                <c:pt idx="2630">
                  <c:v>56.91726</c:v>
                </c:pt>
                <c:pt idx="2631">
                  <c:v>56.937</c:v>
                </c:pt>
                <c:pt idx="2632">
                  <c:v>56.95673</c:v>
                </c:pt>
                <c:pt idx="2633">
                  <c:v>56.97647</c:v>
                </c:pt>
                <c:pt idx="2634">
                  <c:v>56.99622</c:v>
                </c:pt>
                <c:pt idx="2635">
                  <c:v>57.01596</c:v>
                </c:pt>
                <c:pt idx="2636">
                  <c:v>57.0357</c:v>
                </c:pt>
                <c:pt idx="2637">
                  <c:v>57.05544</c:v>
                </c:pt>
                <c:pt idx="2638">
                  <c:v>57.07518</c:v>
                </c:pt>
                <c:pt idx="2639">
                  <c:v>57.09492</c:v>
                </c:pt>
                <c:pt idx="2640">
                  <c:v>57.11466</c:v>
                </c:pt>
                <c:pt idx="2641">
                  <c:v>57.1344</c:v>
                </c:pt>
                <c:pt idx="2642">
                  <c:v>57.15414</c:v>
                </c:pt>
                <c:pt idx="2643">
                  <c:v>57.17388</c:v>
                </c:pt>
                <c:pt idx="2644">
                  <c:v>57.19362</c:v>
                </c:pt>
                <c:pt idx="2645">
                  <c:v>57.21336</c:v>
                </c:pt>
                <c:pt idx="2646">
                  <c:v>57.2331</c:v>
                </c:pt>
                <c:pt idx="2647">
                  <c:v>57.25284</c:v>
                </c:pt>
                <c:pt idx="2648">
                  <c:v>57.27258</c:v>
                </c:pt>
                <c:pt idx="2649">
                  <c:v>57.29232</c:v>
                </c:pt>
                <c:pt idx="2650">
                  <c:v>57.31206</c:v>
                </c:pt>
                <c:pt idx="2651">
                  <c:v>57.3318</c:v>
                </c:pt>
                <c:pt idx="2652">
                  <c:v>57.35154</c:v>
                </c:pt>
                <c:pt idx="2653">
                  <c:v>57.37128</c:v>
                </c:pt>
                <c:pt idx="2654">
                  <c:v>57.39103</c:v>
                </c:pt>
                <c:pt idx="2655">
                  <c:v>57.41076</c:v>
                </c:pt>
                <c:pt idx="2656">
                  <c:v>57.4305</c:v>
                </c:pt>
                <c:pt idx="2657">
                  <c:v>57.45024</c:v>
                </c:pt>
                <c:pt idx="2658">
                  <c:v>57.46999</c:v>
                </c:pt>
                <c:pt idx="2659">
                  <c:v>57.48973</c:v>
                </c:pt>
                <c:pt idx="2660">
                  <c:v>57.50947</c:v>
                </c:pt>
                <c:pt idx="2661">
                  <c:v>57.52921</c:v>
                </c:pt>
                <c:pt idx="2662">
                  <c:v>57.54895</c:v>
                </c:pt>
                <c:pt idx="2663">
                  <c:v>57.56869</c:v>
                </c:pt>
                <c:pt idx="2664">
                  <c:v>57.58843</c:v>
                </c:pt>
                <c:pt idx="2665">
                  <c:v>57.60817</c:v>
                </c:pt>
                <c:pt idx="2666">
                  <c:v>57.62791</c:v>
                </c:pt>
                <c:pt idx="2667">
                  <c:v>57.64765</c:v>
                </c:pt>
                <c:pt idx="2668">
                  <c:v>57.66739</c:v>
                </c:pt>
                <c:pt idx="2669">
                  <c:v>57.68713</c:v>
                </c:pt>
                <c:pt idx="2670">
                  <c:v>57.70687</c:v>
                </c:pt>
                <c:pt idx="2671">
                  <c:v>57.72661</c:v>
                </c:pt>
                <c:pt idx="2672">
                  <c:v>57.74635</c:v>
                </c:pt>
                <c:pt idx="2673">
                  <c:v>57.76609</c:v>
                </c:pt>
                <c:pt idx="2674">
                  <c:v>57.78583</c:v>
                </c:pt>
                <c:pt idx="2675">
                  <c:v>57.80557</c:v>
                </c:pt>
                <c:pt idx="2676">
                  <c:v>57.82531</c:v>
                </c:pt>
                <c:pt idx="2677">
                  <c:v>57.84505</c:v>
                </c:pt>
                <c:pt idx="2678">
                  <c:v>57.86479</c:v>
                </c:pt>
                <c:pt idx="2679">
                  <c:v>57.88453</c:v>
                </c:pt>
                <c:pt idx="2680">
                  <c:v>57.90427</c:v>
                </c:pt>
                <c:pt idx="2681">
                  <c:v>57.92402</c:v>
                </c:pt>
                <c:pt idx="2682">
                  <c:v>57.94376</c:v>
                </c:pt>
                <c:pt idx="2683">
                  <c:v>57.9635</c:v>
                </c:pt>
                <c:pt idx="2684">
                  <c:v>57.98323</c:v>
                </c:pt>
                <c:pt idx="2685">
                  <c:v>58.00298</c:v>
                </c:pt>
                <c:pt idx="2686">
                  <c:v>58.02272</c:v>
                </c:pt>
                <c:pt idx="2687">
                  <c:v>58.04246</c:v>
                </c:pt>
                <c:pt idx="2688">
                  <c:v>58.0622</c:v>
                </c:pt>
                <c:pt idx="2689">
                  <c:v>58.08194</c:v>
                </c:pt>
                <c:pt idx="2690">
                  <c:v>58.10168</c:v>
                </c:pt>
                <c:pt idx="2691">
                  <c:v>58.12142</c:v>
                </c:pt>
                <c:pt idx="2692">
                  <c:v>58.14116</c:v>
                </c:pt>
                <c:pt idx="2693">
                  <c:v>58.1609</c:v>
                </c:pt>
                <c:pt idx="2694">
                  <c:v>58.18064</c:v>
                </c:pt>
                <c:pt idx="2695">
                  <c:v>58.20038</c:v>
                </c:pt>
                <c:pt idx="2696">
                  <c:v>58.22012</c:v>
                </c:pt>
                <c:pt idx="2697">
                  <c:v>58.23986</c:v>
                </c:pt>
                <c:pt idx="2698">
                  <c:v>58.2596</c:v>
                </c:pt>
                <c:pt idx="2699">
                  <c:v>58.27934</c:v>
                </c:pt>
                <c:pt idx="2700">
                  <c:v>58.29908</c:v>
                </c:pt>
                <c:pt idx="2701">
                  <c:v>58.31882</c:v>
                </c:pt>
                <c:pt idx="2702">
                  <c:v>58.33856</c:v>
                </c:pt>
                <c:pt idx="2703">
                  <c:v>58.3583</c:v>
                </c:pt>
                <c:pt idx="2704">
                  <c:v>58.37804</c:v>
                </c:pt>
                <c:pt idx="2705">
                  <c:v>58.39779</c:v>
                </c:pt>
                <c:pt idx="2706">
                  <c:v>58.41753</c:v>
                </c:pt>
                <c:pt idx="2707">
                  <c:v>58.43726</c:v>
                </c:pt>
                <c:pt idx="2708">
                  <c:v>58.457</c:v>
                </c:pt>
                <c:pt idx="2709">
                  <c:v>58.47675</c:v>
                </c:pt>
                <c:pt idx="2710">
                  <c:v>58.49649</c:v>
                </c:pt>
                <c:pt idx="2711">
                  <c:v>58.51623</c:v>
                </c:pt>
                <c:pt idx="2712">
                  <c:v>58.53597</c:v>
                </c:pt>
                <c:pt idx="2713">
                  <c:v>58.55571</c:v>
                </c:pt>
                <c:pt idx="2714">
                  <c:v>58.57545</c:v>
                </c:pt>
                <c:pt idx="2715">
                  <c:v>58.59519</c:v>
                </c:pt>
                <c:pt idx="2716">
                  <c:v>58.61493</c:v>
                </c:pt>
                <c:pt idx="2717">
                  <c:v>58.63467</c:v>
                </c:pt>
                <c:pt idx="2718">
                  <c:v>58.65441</c:v>
                </c:pt>
                <c:pt idx="2719">
                  <c:v>58.67415</c:v>
                </c:pt>
                <c:pt idx="2720">
                  <c:v>58.69389</c:v>
                </c:pt>
                <c:pt idx="2721">
                  <c:v>58.71363</c:v>
                </c:pt>
                <c:pt idx="2722">
                  <c:v>58.73337</c:v>
                </c:pt>
                <c:pt idx="2723">
                  <c:v>58.75311</c:v>
                </c:pt>
                <c:pt idx="2724">
                  <c:v>58.77285</c:v>
                </c:pt>
                <c:pt idx="2725">
                  <c:v>58.79259</c:v>
                </c:pt>
                <c:pt idx="2726">
                  <c:v>58.81233</c:v>
                </c:pt>
                <c:pt idx="2727">
                  <c:v>58.83207</c:v>
                </c:pt>
                <c:pt idx="2728">
                  <c:v>58.85181</c:v>
                </c:pt>
                <c:pt idx="2729">
                  <c:v>58.87156</c:v>
                </c:pt>
                <c:pt idx="2730">
                  <c:v>58.89129</c:v>
                </c:pt>
                <c:pt idx="2731">
                  <c:v>58.91103</c:v>
                </c:pt>
                <c:pt idx="2732">
                  <c:v>58.93077</c:v>
                </c:pt>
                <c:pt idx="2733">
                  <c:v>58.95052</c:v>
                </c:pt>
                <c:pt idx="2734">
                  <c:v>58.97026</c:v>
                </c:pt>
                <c:pt idx="2735">
                  <c:v>58.99</c:v>
                </c:pt>
                <c:pt idx="2736">
                  <c:v>59.00974</c:v>
                </c:pt>
                <c:pt idx="2737">
                  <c:v>59.02948</c:v>
                </c:pt>
                <c:pt idx="2738">
                  <c:v>59.04922</c:v>
                </c:pt>
                <c:pt idx="2739">
                  <c:v>59.06896</c:v>
                </c:pt>
                <c:pt idx="2740">
                  <c:v>59.0887</c:v>
                </c:pt>
                <c:pt idx="2741">
                  <c:v>59.10844</c:v>
                </c:pt>
                <c:pt idx="2742">
                  <c:v>59.12818</c:v>
                </c:pt>
                <c:pt idx="2743">
                  <c:v>59.14792</c:v>
                </c:pt>
                <c:pt idx="2744">
                  <c:v>59.16766</c:v>
                </c:pt>
                <c:pt idx="2745">
                  <c:v>59.1874</c:v>
                </c:pt>
                <c:pt idx="2746">
                  <c:v>59.20714</c:v>
                </c:pt>
                <c:pt idx="2747">
                  <c:v>59.22688</c:v>
                </c:pt>
                <c:pt idx="2748">
                  <c:v>59.24662</c:v>
                </c:pt>
                <c:pt idx="2749">
                  <c:v>59.26636</c:v>
                </c:pt>
                <c:pt idx="2750">
                  <c:v>59.2861</c:v>
                </c:pt>
                <c:pt idx="2751">
                  <c:v>59.30584</c:v>
                </c:pt>
                <c:pt idx="2752">
                  <c:v>59.32558</c:v>
                </c:pt>
                <c:pt idx="2753">
                  <c:v>59.34532</c:v>
                </c:pt>
                <c:pt idx="2754">
                  <c:v>59.36506</c:v>
                </c:pt>
                <c:pt idx="2755">
                  <c:v>59.3848</c:v>
                </c:pt>
                <c:pt idx="2756">
                  <c:v>59.40454</c:v>
                </c:pt>
                <c:pt idx="2757">
                  <c:v>59.42429</c:v>
                </c:pt>
                <c:pt idx="2758">
                  <c:v>59.44403</c:v>
                </c:pt>
                <c:pt idx="2759">
                  <c:v>59.46376</c:v>
                </c:pt>
                <c:pt idx="2760">
                  <c:v>59.48351</c:v>
                </c:pt>
                <c:pt idx="2761">
                  <c:v>59.50325</c:v>
                </c:pt>
                <c:pt idx="2762">
                  <c:v>59.52299</c:v>
                </c:pt>
                <c:pt idx="2763">
                  <c:v>59.54273</c:v>
                </c:pt>
                <c:pt idx="2764">
                  <c:v>59.56247</c:v>
                </c:pt>
                <c:pt idx="2765">
                  <c:v>59.58221</c:v>
                </c:pt>
                <c:pt idx="2766">
                  <c:v>59.60195</c:v>
                </c:pt>
                <c:pt idx="2767">
                  <c:v>59.62169</c:v>
                </c:pt>
                <c:pt idx="2768">
                  <c:v>59.64143</c:v>
                </c:pt>
                <c:pt idx="2769">
                  <c:v>59.66117</c:v>
                </c:pt>
                <c:pt idx="2770">
                  <c:v>59.68091</c:v>
                </c:pt>
                <c:pt idx="2771">
                  <c:v>59.70065</c:v>
                </c:pt>
                <c:pt idx="2772">
                  <c:v>59.72039</c:v>
                </c:pt>
                <c:pt idx="2773">
                  <c:v>59.74013</c:v>
                </c:pt>
                <c:pt idx="2774">
                  <c:v>59.75987</c:v>
                </c:pt>
                <c:pt idx="2775">
                  <c:v>59.77961</c:v>
                </c:pt>
                <c:pt idx="2776">
                  <c:v>59.79935</c:v>
                </c:pt>
                <c:pt idx="2777">
                  <c:v>59.81909</c:v>
                </c:pt>
                <c:pt idx="2778">
                  <c:v>59.83883</c:v>
                </c:pt>
                <c:pt idx="2779">
                  <c:v>59.85857</c:v>
                </c:pt>
                <c:pt idx="2780">
                  <c:v>59.87831</c:v>
                </c:pt>
                <c:pt idx="2781">
                  <c:v>59.89806</c:v>
                </c:pt>
                <c:pt idx="2782">
                  <c:v>59.91779</c:v>
                </c:pt>
                <c:pt idx="2783">
                  <c:v>59.93753</c:v>
                </c:pt>
                <c:pt idx="2784">
                  <c:v>59.95728</c:v>
                </c:pt>
                <c:pt idx="2785">
                  <c:v>59.97702</c:v>
                </c:pt>
                <c:pt idx="2786">
                  <c:v>59.99676</c:v>
                </c:pt>
                <c:pt idx="2787">
                  <c:v>60.0165</c:v>
                </c:pt>
                <c:pt idx="2788">
                  <c:v>60.03624</c:v>
                </c:pt>
                <c:pt idx="2789">
                  <c:v>60.05598</c:v>
                </c:pt>
                <c:pt idx="2790">
                  <c:v>60.07572</c:v>
                </c:pt>
                <c:pt idx="2791">
                  <c:v>60.09546</c:v>
                </c:pt>
                <c:pt idx="2792">
                  <c:v>60.1152</c:v>
                </c:pt>
                <c:pt idx="2793">
                  <c:v>60.13494</c:v>
                </c:pt>
                <c:pt idx="2794">
                  <c:v>60.15468</c:v>
                </c:pt>
                <c:pt idx="2795">
                  <c:v>60.17442</c:v>
                </c:pt>
                <c:pt idx="2796">
                  <c:v>60.19416</c:v>
                </c:pt>
                <c:pt idx="2797">
                  <c:v>60.2139</c:v>
                </c:pt>
                <c:pt idx="2798">
                  <c:v>60.23364</c:v>
                </c:pt>
                <c:pt idx="2799">
                  <c:v>60.25338</c:v>
                </c:pt>
                <c:pt idx="2800">
                  <c:v>60.27312</c:v>
                </c:pt>
                <c:pt idx="2801">
                  <c:v>60.29286</c:v>
                </c:pt>
                <c:pt idx="2802">
                  <c:v>60.3126</c:v>
                </c:pt>
                <c:pt idx="2803">
                  <c:v>60.33234</c:v>
                </c:pt>
                <c:pt idx="2804">
                  <c:v>60.35209</c:v>
                </c:pt>
                <c:pt idx="2805">
                  <c:v>60.37183</c:v>
                </c:pt>
                <c:pt idx="2806">
                  <c:v>60.39156</c:v>
                </c:pt>
                <c:pt idx="2807">
                  <c:v>60.4113</c:v>
                </c:pt>
                <c:pt idx="2808">
                  <c:v>60.43105</c:v>
                </c:pt>
                <c:pt idx="2809">
                  <c:v>60.45079</c:v>
                </c:pt>
                <c:pt idx="2810">
                  <c:v>60.47053</c:v>
                </c:pt>
                <c:pt idx="2811">
                  <c:v>60.49026</c:v>
                </c:pt>
                <c:pt idx="2812">
                  <c:v>60.51001</c:v>
                </c:pt>
                <c:pt idx="2813">
                  <c:v>60.52975</c:v>
                </c:pt>
                <c:pt idx="2814">
                  <c:v>60.54949</c:v>
                </c:pt>
                <c:pt idx="2815">
                  <c:v>60.56923</c:v>
                </c:pt>
                <c:pt idx="2816">
                  <c:v>60.58897</c:v>
                </c:pt>
                <c:pt idx="2817">
                  <c:v>60.60871</c:v>
                </c:pt>
                <c:pt idx="2818">
                  <c:v>60.62845</c:v>
                </c:pt>
                <c:pt idx="2819">
                  <c:v>60.64819</c:v>
                </c:pt>
                <c:pt idx="2820">
                  <c:v>60.66793</c:v>
                </c:pt>
                <c:pt idx="2821">
                  <c:v>60.68767</c:v>
                </c:pt>
                <c:pt idx="2822">
                  <c:v>60.70741</c:v>
                </c:pt>
                <c:pt idx="2823">
                  <c:v>60.72715</c:v>
                </c:pt>
                <c:pt idx="2824">
                  <c:v>60.74689</c:v>
                </c:pt>
                <c:pt idx="2825">
                  <c:v>60.76663</c:v>
                </c:pt>
                <c:pt idx="2826">
                  <c:v>60.78637</c:v>
                </c:pt>
                <c:pt idx="2827">
                  <c:v>60.80611</c:v>
                </c:pt>
                <c:pt idx="2828">
                  <c:v>60.82586</c:v>
                </c:pt>
                <c:pt idx="2829">
                  <c:v>60.84559</c:v>
                </c:pt>
                <c:pt idx="2830">
                  <c:v>60.86533</c:v>
                </c:pt>
                <c:pt idx="2831">
                  <c:v>60.88507</c:v>
                </c:pt>
                <c:pt idx="2832">
                  <c:v>60.90482</c:v>
                </c:pt>
                <c:pt idx="2833">
                  <c:v>60.92456</c:v>
                </c:pt>
                <c:pt idx="2834">
                  <c:v>60.9443</c:v>
                </c:pt>
                <c:pt idx="2835">
                  <c:v>60.96404</c:v>
                </c:pt>
                <c:pt idx="2836">
                  <c:v>60.98378</c:v>
                </c:pt>
                <c:pt idx="2837">
                  <c:v>61.00352</c:v>
                </c:pt>
                <c:pt idx="2838">
                  <c:v>61.02326</c:v>
                </c:pt>
                <c:pt idx="2839">
                  <c:v>61.043</c:v>
                </c:pt>
                <c:pt idx="2840">
                  <c:v>61.06274</c:v>
                </c:pt>
                <c:pt idx="2841">
                  <c:v>61.08248</c:v>
                </c:pt>
                <c:pt idx="2842">
                  <c:v>61.10222</c:v>
                </c:pt>
                <c:pt idx="2843">
                  <c:v>61.12196</c:v>
                </c:pt>
                <c:pt idx="2844">
                  <c:v>61.1417</c:v>
                </c:pt>
                <c:pt idx="2845">
                  <c:v>61.16144</c:v>
                </c:pt>
                <c:pt idx="2846">
                  <c:v>61.18118</c:v>
                </c:pt>
                <c:pt idx="2847">
                  <c:v>61.20092</c:v>
                </c:pt>
                <c:pt idx="2848">
                  <c:v>61.22066</c:v>
                </c:pt>
                <c:pt idx="2849">
                  <c:v>61.2404</c:v>
                </c:pt>
                <c:pt idx="2850">
                  <c:v>61.26014</c:v>
                </c:pt>
                <c:pt idx="2851">
                  <c:v>61.27988</c:v>
                </c:pt>
                <c:pt idx="2852">
                  <c:v>61.29962</c:v>
                </c:pt>
                <c:pt idx="2853">
                  <c:v>61.31936</c:v>
                </c:pt>
                <c:pt idx="2854">
                  <c:v>61.3391</c:v>
                </c:pt>
                <c:pt idx="2855">
                  <c:v>61.35884</c:v>
                </c:pt>
                <c:pt idx="2856">
                  <c:v>61.37859</c:v>
                </c:pt>
                <c:pt idx="2857">
                  <c:v>61.39833</c:v>
                </c:pt>
                <c:pt idx="2858">
                  <c:v>61.41806</c:v>
                </c:pt>
                <c:pt idx="2859">
                  <c:v>61.43781</c:v>
                </c:pt>
                <c:pt idx="2860">
                  <c:v>61.45755</c:v>
                </c:pt>
                <c:pt idx="2861">
                  <c:v>61.47729</c:v>
                </c:pt>
                <c:pt idx="2862">
                  <c:v>61.49703</c:v>
                </c:pt>
                <c:pt idx="2863">
                  <c:v>61.51677</c:v>
                </c:pt>
                <c:pt idx="2864">
                  <c:v>61.53651</c:v>
                </c:pt>
                <c:pt idx="2865">
                  <c:v>61.55625</c:v>
                </c:pt>
                <c:pt idx="2866">
                  <c:v>61.57599</c:v>
                </c:pt>
                <c:pt idx="2867">
                  <c:v>61.59573</c:v>
                </c:pt>
                <c:pt idx="2868">
                  <c:v>61.61547</c:v>
                </c:pt>
                <c:pt idx="2869">
                  <c:v>61.63521</c:v>
                </c:pt>
                <c:pt idx="2870">
                  <c:v>61.65495</c:v>
                </c:pt>
                <c:pt idx="2871">
                  <c:v>61.67469</c:v>
                </c:pt>
                <c:pt idx="2872">
                  <c:v>61.69443</c:v>
                </c:pt>
                <c:pt idx="2873">
                  <c:v>61.71417</c:v>
                </c:pt>
                <c:pt idx="2874">
                  <c:v>61.73391</c:v>
                </c:pt>
                <c:pt idx="2875">
                  <c:v>61.75365</c:v>
                </c:pt>
                <c:pt idx="2876">
                  <c:v>61.77339</c:v>
                </c:pt>
                <c:pt idx="2877">
                  <c:v>61.79313</c:v>
                </c:pt>
                <c:pt idx="2878">
                  <c:v>61.81287</c:v>
                </c:pt>
                <c:pt idx="2879">
                  <c:v>61.83261</c:v>
                </c:pt>
                <c:pt idx="2880">
                  <c:v>61.85236</c:v>
                </c:pt>
                <c:pt idx="2881">
                  <c:v>61.87209</c:v>
                </c:pt>
                <c:pt idx="2882">
                  <c:v>61.89183</c:v>
                </c:pt>
                <c:pt idx="2883">
                  <c:v>61.91158</c:v>
                </c:pt>
                <c:pt idx="2884">
                  <c:v>61.93132</c:v>
                </c:pt>
                <c:pt idx="2885">
                  <c:v>61.95106</c:v>
                </c:pt>
                <c:pt idx="2886">
                  <c:v>61.9708</c:v>
                </c:pt>
                <c:pt idx="2887">
                  <c:v>61.99054</c:v>
                </c:pt>
                <c:pt idx="2888">
                  <c:v>62.01028</c:v>
                </c:pt>
                <c:pt idx="2889">
                  <c:v>62.03002</c:v>
                </c:pt>
                <c:pt idx="2890">
                  <c:v>62.04976</c:v>
                </c:pt>
                <c:pt idx="2891">
                  <c:v>62.0695</c:v>
                </c:pt>
                <c:pt idx="2892">
                  <c:v>62.08924</c:v>
                </c:pt>
                <c:pt idx="2893">
                  <c:v>62.10898</c:v>
                </c:pt>
                <c:pt idx="2894">
                  <c:v>62.12872</c:v>
                </c:pt>
                <c:pt idx="2895">
                  <c:v>62.14846</c:v>
                </c:pt>
                <c:pt idx="2896">
                  <c:v>62.1682</c:v>
                </c:pt>
                <c:pt idx="2897">
                  <c:v>62.18794</c:v>
                </c:pt>
                <c:pt idx="2898">
                  <c:v>62.20768</c:v>
                </c:pt>
                <c:pt idx="2899">
                  <c:v>62.22742</c:v>
                </c:pt>
                <c:pt idx="2900">
                  <c:v>62.24716</c:v>
                </c:pt>
                <c:pt idx="2901">
                  <c:v>62.2669</c:v>
                </c:pt>
                <c:pt idx="2902">
                  <c:v>62.28664</c:v>
                </c:pt>
                <c:pt idx="2903">
                  <c:v>62.30639</c:v>
                </c:pt>
                <c:pt idx="2904">
                  <c:v>62.32612</c:v>
                </c:pt>
                <c:pt idx="2905">
                  <c:v>62.34586</c:v>
                </c:pt>
                <c:pt idx="2906">
                  <c:v>62.3656</c:v>
                </c:pt>
                <c:pt idx="2907">
                  <c:v>62.38535</c:v>
                </c:pt>
                <c:pt idx="2908">
                  <c:v>62.40509</c:v>
                </c:pt>
                <c:pt idx="2909">
                  <c:v>62.42483</c:v>
                </c:pt>
                <c:pt idx="2910">
                  <c:v>62.44456</c:v>
                </c:pt>
                <c:pt idx="2911">
                  <c:v>62.46431</c:v>
                </c:pt>
                <c:pt idx="2912">
                  <c:v>62.48405</c:v>
                </c:pt>
                <c:pt idx="2913">
                  <c:v>62.50379</c:v>
                </c:pt>
                <c:pt idx="2914">
                  <c:v>62.52353</c:v>
                </c:pt>
                <c:pt idx="2915">
                  <c:v>62.54327</c:v>
                </c:pt>
                <c:pt idx="2916">
                  <c:v>62.56301</c:v>
                </c:pt>
                <c:pt idx="2917">
                  <c:v>62.58275</c:v>
                </c:pt>
                <c:pt idx="2918">
                  <c:v>62.60249</c:v>
                </c:pt>
                <c:pt idx="2919">
                  <c:v>62.62223</c:v>
                </c:pt>
                <c:pt idx="2920">
                  <c:v>62.64197</c:v>
                </c:pt>
                <c:pt idx="2921">
                  <c:v>62.66171</c:v>
                </c:pt>
                <c:pt idx="2922">
                  <c:v>62.68145</c:v>
                </c:pt>
                <c:pt idx="2923">
                  <c:v>62.70119</c:v>
                </c:pt>
                <c:pt idx="2924">
                  <c:v>62.72093</c:v>
                </c:pt>
                <c:pt idx="2925">
                  <c:v>62.74067</c:v>
                </c:pt>
                <c:pt idx="2926">
                  <c:v>62.76041</c:v>
                </c:pt>
                <c:pt idx="2927">
                  <c:v>62.78015</c:v>
                </c:pt>
                <c:pt idx="2928">
                  <c:v>62.79989</c:v>
                </c:pt>
                <c:pt idx="2929">
                  <c:v>62.81963</c:v>
                </c:pt>
                <c:pt idx="2930">
                  <c:v>62.83937</c:v>
                </c:pt>
                <c:pt idx="2931">
                  <c:v>62.85912</c:v>
                </c:pt>
                <c:pt idx="2932">
                  <c:v>62.87886</c:v>
                </c:pt>
                <c:pt idx="2933">
                  <c:v>62.89859</c:v>
                </c:pt>
                <c:pt idx="2934">
                  <c:v>62.91833</c:v>
                </c:pt>
                <c:pt idx="2935">
                  <c:v>62.93808</c:v>
                </c:pt>
                <c:pt idx="2936">
                  <c:v>62.95782</c:v>
                </c:pt>
                <c:pt idx="2937">
                  <c:v>62.97756</c:v>
                </c:pt>
                <c:pt idx="2938">
                  <c:v>62.9973</c:v>
                </c:pt>
                <c:pt idx="2939">
                  <c:v>63.01704</c:v>
                </c:pt>
                <c:pt idx="2940">
                  <c:v>63.03678</c:v>
                </c:pt>
                <c:pt idx="2941">
                  <c:v>63.05652</c:v>
                </c:pt>
                <c:pt idx="2942">
                  <c:v>63.07626</c:v>
                </c:pt>
                <c:pt idx="2943">
                  <c:v>63.096</c:v>
                </c:pt>
                <c:pt idx="2944">
                  <c:v>63.11574</c:v>
                </c:pt>
                <c:pt idx="2945">
                  <c:v>63.13548</c:v>
                </c:pt>
                <c:pt idx="2946">
                  <c:v>63.15522</c:v>
                </c:pt>
                <c:pt idx="2947">
                  <c:v>63.17496</c:v>
                </c:pt>
                <c:pt idx="2948">
                  <c:v>63.1947</c:v>
                </c:pt>
                <c:pt idx="2949">
                  <c:v>63.21444</c:v>
                </c:pt>
                <c:pt idx="2950">
                  <c:v>63.23418</c:v>
                </c:pt>
                <c:pt idx="2951">
                  <c:v>63.25392</c:v>
                </c:pt>
                <c:pt idx="2952">
                  <c:v>63.27366</c:v>
                </c:pt>
                <c:pt idx="2953">
                  <c:v>63.2934</c:v>
                </c:pt>
                <c:pt idx="2954">
                  <c:v>63.31314</c:v>
                </c:pt>
                <c:pt idx="2955">
                  <c:v>63.33289</c:v>
                </c:pt>
                <c:pt idx="2956">
                  <c:v>63.35262</c:v>
                </c:pt>
                <c:pt idx="2957">
                  <c:v>63.37236</c:v>
                </c:pt>
                <c:pt idx="2958">
                  <c:v>63.39211</c:v>
                </c:pt>
                <c:pt idx="2959">
                  <c:v>63.41185</c:v>
                </c:pt>
                <c:pt idx="2960">
                  <c:v>63.43159</c:v>
                </c:pt>
                <c:pt idx="2961">
                  <c:v>63.45133</c:v>
                </c:pt>
                <c:pt idx="2962">
                  <c:v>63.47107</c:v>
                </c:pt>
                <c:pt idx="2963">
                  <c:v>63.49081</c:v>
                </c:pt>
                <c:pt idx="2964">
                  <c:v>63.51055</c:v>
                </c:pt>
                <c:pt idx="2965">
                  <c:v>63.53029</c:v>
                </c:pt>
                <c:pt idx="2966">
                  <c:v>63.55003</c:v>
                </c:pt>
                <c:pt idx="2967">
                  <c:v>63.56977</c:v>
                </c:pt>
                <c:pt idx="2968">
                  <c:v>63.58951</c:v>
                </c:pt>
                <c:pt idx="2969">
                  <c:v>63.60925</c:v>
                </c:pt>
                <c:pt idx="2970">
                  <c:v>63.62899</c:v>
                </c:pt>
                <c:pt idx="2971">
                  <c:v>63.64873</c:v>
                </c:pt>
                <c:pt idx="2972">
                  <c:v>63.66847</c:v>
                </c:pt>
                <c:pt idx="2973">
                  <c:v>63.68821</c:v>
                </c:pt>
                <c:pt idx="2974">
                  <c:v>63.70795</c:v>
                </c:pt>
                <c:pt idx="2975">
                  <c:v>63.72769</c:v>
                </c:pt>
                <c:pt idx="2976">
                  <c:v>63.74743</c:v>
                </c:pt>
                <c:pt idx="2977">
                  <c:v>63.76717</c:v>
                </c:pt>
                <c:pt idx="2978">
                  <c:v>63.78691</c:v>
                </c:pt>
                <c:pt idx="2979">
                  <c:v>63.80666</c:v>
                </c:pt>
                <c:pt idx="2980">
                  <c:v>63.82639</c:v>
                </c:pt>
                <c:pt idx="2981">
                  <c:v>63.84613</c:v>
                </c:pt>
                <c:pt idx="2982">
                  <c:v>63.86588</c:v>
                </c:pt>
                <c:pt idx="2983">
                  <c:v>63.88562</c:v>
                </c:pt>
                <c:pt idx="2984">
                  <c:v>63.90536</c:v>
                </c:pt>
                <c:pt idx="2985">
                  <c:v>63.92509</c:v>
                </c:pt>
                <c:pt idx="2986">
                  <c:v>63.94484</c:v>
                </c:pt>
                <c:pt idx="2987">
                  <c:v>63.96458</c:v>
                </c:pt>
                <c:pt idx="2988">
                  <c:v>63.98432</c:v>
                </c:pt>
                <c:pt idx="2989">
                  <c:v>64.00406</c:v>
                </c:pt>
                <c:pt idx="2990">
                  <c:v>64.0238</c:v>
                </c:pt>
                <c:pt idx="2991">
                  <c:v>64.04354</c:v>
                </c:pt>
                <c:pt idx="2992">
                  <c:v>64.06328</c:v>
                </c:pt>
                <c:pt idx="2993">
                  <c:v>64.08302</c:v>
                </c:pt>
                <c:pt idx="2994">
                  <c:v>64.10276</c:v>
                </c:pt>
                <c:pt idx="2995">
                  <c:v>64.1225</c:v>
                </c:pt>
                <c:pt idx="2996">
                  <c:v>64.14224</c:v>
                </c:pt>
                <c:pt idx="2997">
                  <c:v>64.16198</c:v>
                </c:pt>
                <c:pt idx="2998">
                  <c:v>64.18172</c:v>
                </c:pt>
                <c:pt idx="2999">
                  <c:v>64.20146</c:v>
                </c:pt>
                <c:pt idx="3000">
                  <c:v>64.2212</c:v>
                </c:pt>
                <c:pt idx="3001">
                  <c:v>64.24094</c:v>
                </c:pt>
                <c:pt idx="3002">
                  <c:v>64.26068</c:v>
                </c:pt>
                <c:pt idx="3003">
                  <c:v>64.28043</c:v>
                </c:pt>
                <c:pt idx="3004">
                  <c:v>64.30016</c:v>
                </c:pt>
                <c:pt idx="3005">
                  <c:v>64.31991</c:v>
                </c:pt>
                <c:pt idx="3006">
                  <c:v>64.33965</c:v>
                </c:pt>
                <c:pt idx="3007">
                  <c:v>64.35938</c:v>
                </c:pt>
                <c:pt idx="3008">
                  <c:v>64.37913</c:v>
                </c:pt>
                <c:pt idx="3009">
                  <c:v>64.39886</c:v>
                </c:pt>
                <c:pt idx="3010">
                  <c:v>64.41861</c:v>
                </c:pt>
                <c:pt idx="3011">
                  <c:v>64.43835</c:v>
                </c:pt>
                <c:pt idx="3012">
                  <c:v>64.45808</c:v>
                </c:pt>
                <c:pt idx="3013">
                  <c:v>64.47783</c:v>
                </c:pt>
                <c:pt idx="3014">
                  <c:v>64.49757</c:v>
                </c:pt>
                <c:pt idx="3015">
                  <c:v>64.51731</c:v>
                </c:pt>
                <c:pt idx="3016">
                  <c:v>64.53705</c:v>
                </c:pt>
                <c:pt idx="3017">
                  <c:v>64.55679</c:v>
                </c:pt>
                <c:pt idx="3018">
                  <c:v>64.57653</c:v>
                </c:pt>
                <c:pt idx="3019">
                  <c:v>64.59627</c:v>
                </c:pt>
                <c:pt idx="3020">
                  <c:v>64.61601</c:v>
                </c:pt>
                <c:pt idx="3021">
                  <c:v>64.63575</c:v>
                </c:pt>
                <c:pt idx="3022">
                  <c:v>64.65549</c:v>
                </c:pt>
                <c:pt idx="3023">
                  <c:v>64.67523</c:v>
                </c:pt>
                <c:pt idx="3024">
                  <c:v>64.69497</c:v>
                </c:pt>
                <c:pt idx="3025">
                  <c:v>64.71471</c:v>
                </c:pt>
                <c:pt idx="3026">
                  <c:v>64.73445</c:v>
                </c:pt>
                <c:pt idx="3027">
                  <c:v>64.7542</c:v>
                </c:pt>
                <c:pt idx="3028">
                  <c:v>64.77393</c:v>
                </c:pt>
                <c:pt idx="3029">
                  <c:v>64.79367</c:v>
                </c:pt>
                <c:pt idx="3030">
                  <c:v>64.81342</c:v>
                </c:pt>
                <c:pt idx="3031">
                  <c:v>64.83315</c:v>
                </c:pt>
                <c:pt idx="3032">
                  <c:v>64.8529</c:v>
                </c:pt>
                <c:pt idx="3033">
                  <c:v>64.87263</c:v>
                </c:pt>
                <c:pt idx="3034">
                  <c:v>64.89238</c:v>
                </c:pt>
                <c:pt idx="3035">
                  <c:v>64.91212</c:v>
                </c:pt>
                <c:pt idx="3036">
                  <c:v>64.93185</c:v>
                </c:pt>
                <c:pt idx="3037">
                  <c:v>64.9516</c:v>
                </c:pt>
                <c:pt idx="3038">
                  <c:v>64.97134</c:v>
                </c:pt>
                <c:pt idx="3039">
                  <c:v>64.99108</c:v>
                </c:pt>
                <c:pt idx="3040">
                  <c:v>65.01082</c:v>
                </c:pt>
                <c:pt idx="3041">
                  <c:v>65.03056</c:v>
                </c:pt>
                <c:pt idx="3042">
                  <c:v>65.0503</c:v>
                </c:pt>
                <c:pt idx="3043">
                  <c:v>65.07004</c:v>
                </c:pt>
                <c:pt idx="3044">
                  <c:v>65.08978</c:v>
                </c:pt>
                <c:pt idx="3045">
                  <c:v>65.10952</c:v>
                </c:pt>
                <c:pt idx="3046">
                  <c:v>65.12926</c:v>
                </c:pt>
                <c:pt idx="3047">
                  <c:v>65.149</c:v>
                </c:pt>
                <c:pt idx="3048">
                  <c:v>65.16874</c:v>
                </c:pt>
                <c:pt idx="3049">
                  <c:v>65.18848</c:v>
                </c:pt>
                <c:pt idx="3050">
                  <c:v>65.20822</c:v>
                </c:pt>
                <c:pt idx="3051">
                  <c:v>65.22797</c:v>
                </c:pt>
                <c:pt idx="3052">
                  <c:v>65.2477</c:v>
                </c:pt>
                <c:pt idx="3053">
                  <c:v>65.26744</c:v>
                </c:pt>
                <c:pt idx="3054">
                  <c:v>65.28719</c:v>
                </c:pt>
                <c:pt idx="3055">
                  <c:v>65.30692</c:v>
                </c:pt>
                <c:pt idx="3056">
                  <c:v>65.32667</c:v>
                </c:pt>
                <c:pt idx="3057">
                  <c:v>65.34641</c:v>
                </c:pt>
                <c:pt idx="3058">
                  <c:v>65.36614</c:v>
                </c:pt>
                <c:pt idx="3059">
                  <c:v>65.38589</c:v>
                </c:pt>
                <c:pt idx="3060">
                  <c:v>65.40562</c:v>
                </c:pt>
                <c:pt idx="3061">
                  <c:v>65.42537</c:v>
                </c:pt>
                <c:pt idx="3062">
                  <c:v>65.44511</c:v>
                </c:pt>
                <c:pt idx="3063">
                  <c:v>65.46485</c:v>
                </c:pt>
                <c:pt idx="3064">
                  <c:v>65.48459</c:v>
                </c:pt>
                <c:pt idx="3065">
                  <c:v>65.50433</c:v>
                </c:pt>
                <c:pt idx="3066">
                  <c:v>65.52407</c:v>
                </c:pt>
                <c:pt idx="3067">
                  <c:v>65.54381</c:v>
                </c:pt>
                <c:pt idx="3068">
                  <c:v>65.56355</c:v>
                </c:pt>
                <c:pt idx="3069">
                  <c:v>65.58329</c:v>
                </c:pt>
                <c:pt idx="3070">
                  <c:v>65.60303</c:v>
                </c:pt>
                <c:pt idx="3071">
                  <c:v>65.62277</c:v>
                </c:pt>
                <c:pt idx="3072">
                  <c:v>65.64251</c:v>
                </c:pt>
                <c:pt idx="3073">
                  <c:v>65.66225</c:v>
                </c:pt>
                <c:pt idx="3074">
                  <c:v>65.68199</c:v>
                </c:pt>
                <c:pt idx="3075">
                  <c:v>65.70173</c:v>
                </c:pt>
                <c:pt idx="3076">
                  <c:v>65.72147</c:v>
                </c:pt>
                <c:pt idx="3077">
                  <c:v>65.74121</c:v>
                </c:pt>
                <c:pt idx="3078">
                  <c:v>65.76096</c:v>
                </c:pt>
                <c:pt idx="3079">
                  <c:v>65.78069</c:v>
                </c:pt>
                <c:pt idx="3080">
                  <c:v>65.80044</c:v>
                </c:pt>
                <c:pt idx="3081">
                  <c:v>65.82018</c:v>
                </c:pt>
                <c:pt idx="3082">
                  <c:v>65.83991</c:v>
                </c:pt>
                <c:pt idx="3083">
                  <c:v>65.85966</c:v>
                </c:pt>
                <c:pt idx="3084">
                  <c:v>65.87939</c:v>
                </c:pt>
                <c:pt idx="3085">
                  <c:v>65.89914</c:v>
                </c:pt>
                <c:pt idx="3086">
                  <c:v>65.91888</c:v>
                </c:pt>
                <c:pt idx="3087">
                  <c:v>65.93861</c:v>
                </c:pt>
                <c:pt idx="3088">
                  <c:v>65.95836</c:v>
                </c:pt>
                <c:pt idx="3089">
                  <c:v>65.9781</c:v>
                </c:pt>
                <c:pt idx="3090">
                  <c:v>65.99784</c:v>
                </c:pt>
                <c:pt idx="3091">
                  <c:v>66.01758</c:v>
                </c:pt>
                <c:pt idx="3092">
                  <c:v>66.03732</c:v>
                </c:pt>
                <c:pt idx="3093">
                  <c:v>66.05706</c:v>
                </c:pt>
                <c:pt idx="3094">
                  <c:v>66.0768</c:v>
                </c:pt>
                <c:pt idx="3095">
                  <c:v>66.09654</c:v>
                </c:pt>
                <c:pt idx="3096">
                  <c:v>66.11628</c:v>
                </c:pt>
                <c:pt idx="3097">
                  <c:v>66.13602</c:v>
                </c:pt>
                <c:pt idx="3098">
                  <c:v>66.15576</c:v>
                </c:pt>
                <c:pt idx="3099">
                  <c:v>66.1755</c:v>
                </c:pt>
                <c:pt idx="3100">
                  <c:v>66.19524</c:v>
                </c:pt>
                <c:pt idx="3101">
                  <c:v>66.21498</c:v>
                </c:pt>
                <c:pt idx="3102">
                  <c:v>66.23473</c:v>
                </c:pt>
                <c:pt idx="3103">
                  <c:v>66.25446</c:v>
                </c:pt>
                <c:pt idx="3104">
                  <c:v>66.2742</c:v>
                </c:pt>
                <c:pt idx="3105">
                  <c:v>66.29395</c:v>
                </c:pt>
                <c:pt idx="3106">
                  <c:v>66.31368</c:v>
                </c:pt>
                <c:pt idx="3107">
                  <c:v>66.33343</c:v>
                </c:pt>
                <c:pt idx="3108">
                  <c:v>66.35316</c:v>
                </c:pt>
                <c:pt idx="3109">
                  <c:v>66.37291</c:v>
                </c:pt>
                <c:pt idx="3110">
                  <c:v>66.39265</c:v>
                </c:pt>
                <c:pt idx="3111">
                  <c:v>66.41238</c:v>
                </c:pt>
                <c:pt idx="3112">
                  <c:v>66.43213</c:v>
                </c:pt>
                <c:pt idx="3113">
                  <c:v>66.45187</c:v>
                </c:pt>
                <c:pt idx="3114">
                  <c:v>66.47161</c:v>
                </c:pt>
                <c:pt idx="3115">
                  <c:v>66.49135</c:v>
                </c:pt>
                <c:pt idx="3116">
                  <c:v>66.51109</c:v>
                </c:pt>
                <c:pt idx="3117">
                  <c:v>66.53083</c:v>
                </c:pt>
                <c:pt idx="3118">
                  <c:v>66.55057</c:v>
                </c:pt>
                <c:pt idx="3119">
                  <c:v>66.57031</c:v>
                </c:pt>
                <c:pt idx="3120">
                  <c:v>66.59005</c:v>
                </c:pt>
                <c:pt idx="3121">
                  <c:v>66.60979</c:v>
                </c:pt>
                <c:pt idx="3122">
                  <c:v>66.62953</c:v>
                </c:pt>
                <c:pt idx="3123">
                  <c:v>66.64927</c:v>
                </c:pt>
                <c:pt idx="3124">
                  <c:v>66.66901</c:v>
                </c:pt>
                <c:pt idx="3125">
                  <c:v>66.68875</c:v>
                </c:pt>
                <c:pt idx="3126">
                  <c:v>66.7085</c:v>
                </c:pt>
                <c:pt idx="3127">
                  <c:v>66.72823</c:v>
                </c:pt>
                <c:pt idx="3128">
                  <c:v>66.74797</c:v>
                </c:pt>
                <c:pt idx="3129">
                  <c:v>66.76772</c:v>
                </c:pt>
                <c:pt idx="3130">
                  <c:v>66.78745</c:v>
                </c:pt>
                <c:pt idx="3131">
                  <c:v>66.8072</c:v>
                </c:pt>
                <c:pt idx="3132">
                  <c:v>66.82693</c:v>
                </c:pt>
                <c:pt idx="3133">
                  <c:v>66.84667</c:v>
                </c:pt>
                <c:pt idx="3134">
                  <c:v>66.86642</c:v>
                </c:pt>
                <c:pt idx="3135">
                  <c:v>66.88615</c:v>
                </c:pt>
                <c:pt idx="3136">
                  <c:v>66.9059</c:v>
                </c:pt>
                <c:pt idx="3137">
                  <c:v>66.92564</c:v>
                </c:pt>
                <c:pt idx="3138">
                  <c:v>66.94538</c:v>
                </c:pt>
                <c:pt idx="3139">
                  <c:v>66.96512</c:v>
                </c:pt>
                <c:pt idx="3140">
                  <c:v>66.98486</c:v>
                </c:pt>
                <c:pt idx="3141">
                  <c:v>67.0046</c:v>
                </c:pt>
                <c:pt idx="3142">
                  <c:v>67.02434</c:v>
                </c:pt>
                <c:pt idx="3143">
                  <c:v>67.04408</c:v>
                </c:pt>
                <c:pt idx="3144">
                  <c:v>67.06382</c:v>
                </c:pt>
                <c:pt idx="3145">
                  <c:v>67.08356</c:v>
                </c:pt>
                <c:pt idx="3146">
                  <c:v>67.1033</c:v>
                </c:pt>
                <c:pt idx="3147">
                  <c:v>67.12304</c:v>
                </c:pt>
                <c:pt idx="3148">
                  <c:v>67.14278</c:v>
                </c:pt>
                <c:pt idx="3149">
                  <c:v>67.16252</c:v>
                </c:pt>
                <c:pt idx="3150">
                  <c:v>67.18227</c:v>
                </c:pt>
                <c:pt idx="3151">
                  <c:v>67.202</c:v>
                </c:pt>
                <c:pt idx="3152">
                  <c:v>67.22174</c:v>
                </c:pt>
                <c:pt idx="3153">
                  <c:v>67.24149</c:v>
                </c:pt>
                <c:pt idx="3154">
                  <c:v>67.26122</c:v>
                </c:pt>
                <c:pt idx="3155">
                  <c:v>67.28097</c:v>
                </c:pt>
                <c:pt idx="3156">
                  <c:v>67.3007</c:v>
                </c:pt>
                <c:pt idx="3157">
                  <c:v>67.32044</c:v>
                </c:pt>
                <c:pt idx="3158">
                  <c:v>67.34019</c:v>
                </c:pt>
                <c:pt idx="3159">
                  <c:v>67.35992</c:v>
                </c:pt>
                <c:pt idx="3160">
                  <c:v>67.37967</c:v>
                </c:pt>
                <c:pt idx="3161">
                  <c:v>67.39941</c:v>
                </c:pt>
                <c:pt idx="3162">
                  <c:v>67.41914</c:v>
                </c:pt>
                <c:pt idx="3163">
                  <c:v>67.43889</c:v>
                </c:pt>
                <c:pt idx="3164">
                  <c:v>67.45863</c:v>
                </c:pt>
                <c:pt idx="3165">
                  <c:v>67.47837</c:v>
                </c:pt>
                <c:pt idx="3166">
                  <c:v>67.49811</c:v>
                </c:pt>
                <c:pt idx="3167">
                  <c:v>67.51785</c:v>
                </c:pt>
                <c:pt idx="3168">
                  <c:v>67.53759</c:v>
                </c:pt>
                <c:pt idx="3169">
                  <c:v>67.55733</c:v>
                </c:pt>
                <c:pt idx="3170">
                  <c:v>67.57707</c:v>
                </c:pt>
                <c:pt idx="3171">
                  <c:v>67.59681</c:v>
                </c:pt>
                <c:pt idx="3172">
                  <c:v>67.61655</c:v>
                </c:pt>
                <c:pt idx="3173">
                  <c:v>67.63629</c:v>
                </c:pt>
                <c:pt idx="3174">
                  <c:v>67.65603</c:v>
                </c:pt>
                <c:pt idx="3175">
                  <c:v>67.67577</c:v>
                </c:pt>
                <c:pt idx="3176">
                  <c:v>67.69551</c:v>
                </c:pt>
                <c:pt idx="3177">
                  <c:v>67.71526</c:v>
                </c:pt>
                <c:pt idx="3178">
                  <c:v>67.73499</c:v>
                </c:pt>
                <c:pt idx="3179">
                  <c:v>67.75474</c:v>
                </c:pt>
                <c:pt idx="3180">
                  <c:v>67.77448</c:v>
                </c:pt>
                <c:pt idx="3181">
                  <c:v>67.79421</c:v>
                </c:pt>
                <c:pt idx="3182">
                  <c:v>67.81396</c:v>
                </c:pt>
                <c:pt idx="3183">
                  <c:v>67.83369</c:v>
                </c:pt>
                <c:pt idx="3184">
                  <c:v>67.85344</c:v>
                </c:pt>
                <c:pt idx="3185">
                  <c:v>67.87318</c:v>
                </c:pt>
                <c:pt idx="3186">
                  <c:v>67.89291</c:v>
                </c:pt>
                <c:pt idx="3187">
                  <c:v>67.91266</c:v>
                </c:pt>
                <c:pt idx="3188">
                  <c:v>67.9324</c:v>
                </c:pt>
                <c:pt idx="3189">
                  <c:v>67.95214</c:v>
                </c:pt>
                <c:pt idx="3190">
                  <c:v>67.97188</c:v>
                </c:pt>
                <c:pt idx="3191">
                  <c:v>67.99162</c:v>
                </c:pt>
                <c:pt idx="3192">
                  <c:v>68.01136</c:v>
                </c:pt>
                <c:pt idx="3193">
                  <c:v>68.0311</c:v>
                </c:pt>
                <c:pt idx="3194">
                  <c:v>68.05084</c:v>
                </c:pt>
                <c:pt idx="3195">
                  <c:v>68.07058</c:v>
                </c:pt>
                <c:pt idx="3196">
                  <c:v>68.09032</c:v>
                </c:pt>
                <c:pt idx="3197">
                  <c:v>68.11006</c:v>
                </c:pt>
                <c:pt idx="3198">
                  <c:v>68.1298</c:v>
                </c:pt>
                <c:pt idx="3199">
                  <c:v>68.14954</c:v>
                </c:pt>
                <c:pt idx="3200">
                  <c:v>68.16928</c:v>
                </c:pt>
                <c:pt idx="3201">
                  <c:v>68.18903</c:v>
                </c:pt>
                <c:pt idx="3202">
                  <c:v>68.20876</c:v>
                </c:pt>
                <c:pt idx="3203">
                  <c:v>68.2285</c:v>
                </c:pt>
                <c:pt idx="3204">
                  <c:v>68.24825</c:v>
                </c:pt>
                <c:pt idx="3205">
                  <c:v>68.26798</c:v>
                </c:pt>
                <c:pt idx="3206">
                  <c:v>68.28773</c:v>
                </c:pt>
                <c:pt idx="3207">
                  <c:v>68.30746</c:v>
                </c:pt>
                <c:pt idx="3208">
                  <c:v>68.32721</c:v>
                </c:pt>
                <c:pt idx="3209">
                  <c:v>68.34695</c:v>
                </c:pt>
                <c:pt idx="3210">
                  <c:v>68.36668</c:v>
                </c:pt>
                <c:pt idx="3211">
                  <c:v>68.38643</c:v>
                </c:pt>
                <c:pt idx="3212">
                  <c:v>68.40617</c:v>
                </c:pt>
                <c:pt idx="3213">
                  <c:v>68.42591</c:v>
                </c:pt>
                <c:pt idx="3214">
                  <c:v>68.44565</c:v>
                </c:pt>
                <c:pt idx="3215">
                  <c:v>68.46539</c:v>
                </c:pt>
                <c:pt idx="3216">
                  <c:v>68.48513</c:v>
                </c:pt>
                <c:pt idx="3217">
                  <c:v>68.50487</c:v>
                </c:pt>
                <c:pt idx="3218">
                  <c:v>68.52461</c:v>
                </c:pt>
                <c:pt idx="3219">
                  <c:v>68.54435</c:v>
                </c:pt>
                <c:pt idx="3220">
                  <c:v>68.56409</c:v>
                </c:pt>
                <c:pt idx="3221">
                  <c:v>68.58383</c:v>
                </c:pt>
                <c:pt idx="3222">
                  <c:v>68.60357</c:v>
                </c:pt>
                <c:pt idx="3223">
                  <c:v>68.62331</c:v>
                </c:pt>
                <c:pt idx="3224">
                  <c:v>68.64305</c:v>
                </c:pt>
                <c:pt idx="3225">
                  <c:v>68.6628</c:v>
                </c:pt>
                <c:pt idx="3226">
                  <c:v>68.68253</c:v>
                </c:pt>
                <c:pt idx="3227">
                  <c:v>68.70227</c:v>
                </c:pt>
                <c:pt idx="3228">
                  <c:v>68.72202</c:v>
                </c:pt>
                <c:pt idx="3229">
                  <c:v>68.74175</c:v>
                </c:pt>
                <c:pt idx="3230">
                  <c:v>68.7615</c:v>
                </c:pt>
                <c:pt idx="3231">
                  <c:v>68.78123</c:v>
                </c:pt>
                <c:pt idx="3232">
                  <c:v>68.80097</c:v>
                </c:pt>
                <c:pt idx="3233">
                  <c:v>68.82072</c:v>
                </c:pt>
                <c:pt idx="3234">
                  <c:v>68.84045</c:v>
                </c:pt>
                <c:pt idx="3235">
                  <c:v>68.8602</c:v>
                </c:pt>
                <c:pt idx="3236">
                  <c:v>68.87994</c:v>
                </c:pt>
                <c:pt idx="3237">
                  <c:v>68.89968</c:v>
                </c:pt>
                <c:pt idx="3238">
                  <c:v>68.91942</c:v>
                </c:pt>
                <c:pt idx="3239">
                  <c:v>68.93916</c:v>
                </c:pt>
                <c:pt idx="3240">
                  <c:v>68.9589</c:v>
                </c:pt>
                <c:pt idx="3241">
                  <c:v>68.97864</c:v>
                </c:pt>
                <c:pt idx="3242">
                  <c:v>68.99838</c:v>
                </c:pt>
                <c:pt idx="3243">
                  <c:v>69.01812</c:v>
                </c:pt>
                <c:pt idx="3244">
                  <c:v>69.03786</c:v>
                </c:pt>
                <c:pt idx="3245">
                  <c:v>69.0576</c:v>
                </c:pt>
                <c:pt idx="3246">
                  <c:v>69.07734</c:v>
                </c:pt>
                <c:pt idx="3247">
                  <c:v>69.09708</c:v>
                </c:pt>
                <c:pt idx="3248">
                  <c:v>69.11682</c:v>
                </c:pt>
                <c:pt idx="3249">
                  <c:v>69.13656</c:v>
                </c:pt>
                <c:pt idx="3250">
                  <c:v>69.1563</c:v>
                </c:pt>
                <c:pt idx="3251">
                  <c:v>69.17604</c:v>
                </c:pt>
                <c:pt idx="3252">
                  <c:v>69.19579</c:v>
                </c:pt>
                <c:pt idx="3253">
                  <c:v>69.21552</c:v>
                </c:pt>
                <c:pt idx="3254">
                  <c:v>69.23527</c:v>
                </c:pt>
                <c:pt idx="3255">
                  <c:v>69.255</c:v>
                </c:pt>
                <c:pt idx="3256">
                  <c:v>69.27474</c:v>
                </c:pt>
                <c:pt idx="3257">
                  <c:v>69.29449</c:v>
                </c:pt>
                <c:pt idx="3258">
                  <c:v>69.31422</c:v>
                </c:pt>
                <c:pt idx="3259">
                  <c:v>69.33397</c:v>
                </c:pt>
                <c:pt idx="3260">
                  <c:v>69.35371</c:v>
                </c:pt>
                <c:pt idx="3261">
                  <c:v>69.37344</c:v>
                </c:pt>
                <c:pt idx="3262">
                  <c:v>69.39319</c:v>
                </c:pt>
                <c:pt idx="3263">
                  <c:v>69.41293</c:v>
                </c:pt>
                <c:pt idx="3264">
                  <c:v>69.43267</c:v>
                </c:pt>
                <c:pt idx="3265">
                  <c:v>69.45241</c:v>
                </c:pt>
                <c:pt idx="3266">
                  <c:v>69.47215</c:v>
                </c:pt>
                <c:pt idx="3267">
                  <c:v>69.49189</c:v>
                </c:pt>
                <c:pt idx="3268">
                  <c:v>69.51163</c:v>
                </c:pt>
                <c:pt idx="3269">
                  <c:v>69.53137</c:v>
                </c:pt>
                <c:pt idx="3270">
                  <c:v>69.55111</c:v>
                </c:pt>
                <c:pt idx="3271">
                  <c:v>69.57085</c:v>
                </c:pt>
                <c:pt idx="3272">
                  <c:v>69.59059</c:v>
                </c:pt>
                <c:pt idx="3273">
                  <c:v>69.61033</c:v>
                </c:pt>
                <c:pt idx="3274">
                  <c:v>69.63007</c:v>
                </c:pt>
                <c:pt idx="3275">
                  <c:v>69.64981</c:v>
                </c:pt>
                <c:pt idx="3276">
                  <c:v>69.66956</c:v>
                </c:pt>
                <c:pt idx="3277">
                  <c:v>69.68929</c:v>
                </c:pt>
                <c:pt idx="3278">
                  <c:v>69.70903</c:v>
                </c:pt>
                <c:pt idx="3279">
                  <c:v>69.72878</c:v>
                </c:pt>
                <c:pt idx="3280">
                  <c:v>69.74851</c:v>
                </c:pt>
                <c:pt idx="3281">
                  <c:v>69.76826</c:v>
                </c:pt>
                <c:pt idx="3282">
                  <c:v>69.78799</c:v>
                </c:pt>
                <c:pt idx="3283">
                  <c:v>69.80774</c:v>
                </c:pt>
                <c:pt idx="3284">
                  <c:v>69.82748</c:v>
                </c:pt>
                <c:pt idx="3285">
                  <c:v>69.84721</c:v>
                </c:pt>
                <c:pt idx="3286">
                  <c:v>69.86696</c:v>
                </c:pt>
                <c:pt idx="3287">
                  <c:v>69.8867</c:v>
                </c:pt>
                <c:pt idx="3288">
                  <c:v>69.90644</c:v>
                </c:pt>
                <c:pt idx="3289">
                  <c:v>69.92618</c:v>
                </c:pt>
                <c:pt idx="3290">
                  <c:v>69.94592</c:v>
                </c:pt>
                <c:pt idx="3291">
                  <c:v>69.96566</c:v>
                </c:pt>
                <c:pt idx="3292">
                  <c:v>69.9854</c:v>
                </c:pt>
                <c:pt idx="3293">
                  <c:v>70.00514</c:v>
                </c:pt>
                <c:pt idx="3294">
                  <c:v>70.02488</c:v>
                </c:pt>
                <c:pt idx="3295">
                  <c:v>70.04462</c:v>
                </c:pt>
                <c:pt idx="3296">
                  <c:v>70.06436</c:v>
                </c:pt>
                <c:pt idx="3297">
                  <c:v>70.0841</c:v>
                </c:pt>
                <c:pt idx="3298">
                  <c:v>70.10384</c:v>
                </c:pt>
                <c:pt idx="3299">
                  <c:v>70.12358</c:v>
                </c:pt>
                <c:pt idx="3300">
                  <c:v>70.14333</c:v>
                </c:pt>
                <c:pt idx="3301">
                  <c:v>70.16306</c:v>
                </c:pt>
                <c:pt idx="3302">
                  <c:v>70.1828</c:v>
                </c:pt>
                <c:pt idx="3303">
                  <c:v>70.20255</c:v>
                </c:pt>
                <c:pt idx="3304">
                  <c:v>70.22228</c:v>
                </c:pt>
                <c:pt idx="3305">
                  <c:v>70.24203</c:v>
                </c:pt>
                <c:pt idx="3306">
                  <c:v>70.26176</c:v>
                </c:pt>
                <c:pt idx="3307">
                  <c:v>70.2815</c:v>
                </c:pt>
                <c:pt idx="3308">
                  <c:v>70.30125</c:v>
                </c:pt>
                <c:pt idx="3309">
                  <c:v>70.32098</c:v>
                </c:pt>
                <c:pt idx="3310">
                  <c:v>70.34073</c:v>
                </c:pt>
                <c:pt idx="3311">
                  <c:v>70.36047</c:v>
                </c:pt>
                <c:pt idx="3312">
                  <c:v>70.38021</c:v>
                </c:pt>
                <c:pt idx="3313">
                  <c:v>70.39995</c:v>
                </c:pt>
                <c:pt idx="3314">
                  <c:v>70.41969</c:v>
                </c:pt>
                <c:pt idx="3315">
                  <c:v>70.43943</c:v>
                </c:pt>
                <c:pt idx="3316">
                  <c:v>70.45917</c:v>
                </c:pt>
                <c:pt idx="3317">
                  <c:v>70.47891</c:v>
                </c:pt>
                <c:pt idx="3318">
                  <c:v>70.49865</c:v>
                </c:pt>
                <c:pt idx="3319">
                  <c:v>70.51839</c:v>
                </c:pt>
                <c:pt idx="3320">
                  <c:v>70.53813</c:v>
                </c:pt>
                <c:pt idx="3321">
                  <c:v>70.55787</c:v>
                </c:pt>
                <c:pt idx="3322">
                  <c:v>70.57761</c:v>
                </c:pt>
                <c:pt idx="3323">
                  <c:v>70.59735</c:v>
                </c:pt>
                <c:pt idx="3324">
                  <c:v>70.6171</c:v>
                </c:pt>
                <c:pt idx="3325">
                  <c:v>70.63683</c:v>
                </c:pt>
                <c:pt idx="3326">
                  <c:v>70.65657</c:v>
                </c:pt>
                <c:pt idx="3327">
                  <c:v>70.67632</c:v>
                </c:pt>
                <c:pt idx="3328">
                  <c:v>70.69605</c:v>
                </c:pt>
                <c:pt idx="3329">
                  <c:v>70.7158</c:v>
                </c:pt>
                <c:pt idx="3330">
                  <c:v>70.73553</c:v>
                </c:pt>
                <c:pt idx="3331">
                  <c:v>70.75527</c:v>
                </c:pt>
                <c:pt idx="3332">
                  <c:v>70.77502</c:v>
                </c:pt>
                <c:pt idx="3333">
                  <c:v>70.79475</c:v>
                </c:pt>
                <c:pt idx="3334">
                  <c:v>70.8145</c:v>
                </c:pt>
                <c:pt idx="3335">
                  <c:v>70.83424</c:v>
                </c:pt>
                <c:pt idx="3336">
                  <c:v>70.85397</c:v>
                </c:pt>
                <c:pt idx="3337">
                  <c:v>70.87372</c:v>
                </c:pt>
                <c:pt idx="3338">
                  <c:v>70.89346</c:v>
                </c:pt>
                <c:pt idx="3339">
                  <c:v>70.9132</c:v>
                </c:pt>
                <c:pt idx="3340">
                  <c:v>70.93294</c:v>
                </c:pt>
                <c:pt idx="3341">
                  <c:v>70.95268</c:v>
                </c:pt>
                <c:pt idx="3342">
                  <c:v>70.97242</c:v>
                </c:pt>
                <c:pt idx="3343">
                  <c:v>70.99216</c:v>
                </c:pt>
                <c:pt idx="3344">
                  <c:v>71.0119</c:v>
                </c:pt>
                <c:pt idx="3345">
                  <c:v>71.03164</c:v>
                </c:pt>
                <c:pt idx="3346">
                  <c:v>71.05138</c:v>
                </c:pt>
                <c:pt idx="3347">
                  <c:v>71.07112</c:v>
                </c:pt>
                <c:pt idx="3348">
                  <c:v>71.09086</c:v>
                </c:pt>
                <c:pt idx="3349">
                  <c:v>71.1106</c:v>
                </c:pt>
                <c:pt idx="3350">
                  <c:v>71.13034</c:v>
                </c:pt>
                <c:pt idx="3351">
                  <c:v>71.15009</c:v>
                </c:pt>
                <c:pt idx="3352">
                  <c:v>71.16982</c:v>
                </c:pt>
                <c:pt idx="3353">
                  <c:v>71.18957</c:v>
                </c:pt>
                <c:pt idx="3354">
                  <c:v>71.2093</c:v>
                </c:pt>
                <c:pt idx="3355">
                  <c:v>71.22904</c:v>
                </c:pt>
                <c:pt idx="3356">
                  <c:v>71.24879</c:v>
                </c:pt>
                <c:pt idx="3357">
                  <c:v>71.26852</c:v>
                </c:pt>
                <c:pt idx="3358">
                  <c:v>71.28827</c:v>
                </c:pt>
                <c:pt idx="3359">
                  <c:v>71.30801</c:v>
                </c:pt>
                <c:pt idx="3360">
                  <c:v>71.32774</c:v>
                </c:pt>
                <c:pt idx="3361">
                  <c:v>71.34749</c:v>
                </c:pt>
                <c:pt idx="3362">
                  <c:v>71.36723</c:v>
                </c:pt>
                <c:pt idx="3363">
                  <c:v>71.38697</c:v>
                </c:pt>
                <c:pt idx="3364">
                  <c:v>71.40671</c:v>
                </c:pt>
                <c:pt idx="3365">
                  <c:v>71.42645</c:v>
                </c:pt>
                <c:pt idx="3366">
                  <c:v>71.44619</c:v>
                </c:pt>
                <c:pt idx="3367">
                  <c:v>71.46593</c:v>
                </c:pt>
                <c:pt idx="3368">
                  <c:v>71.48567</c:v>
                </c:pt>
                <c:pt idx="3369">
                  <c:v>71.50541</c:v>
                </c:pt>
                <c:pt idx="3370">
                  <c:v>71.52515</c:v>
                </c:pt>
                <c:pt idx="3371">
                  <c:v>71.54489</c:v>
                </c:pt>
                <c:pt idx="3372">
                  <c:v>71.56463</c:v>
                </c:pt>
                <c:pt idx="3373">
                  <c:v>71.58437</c:v>
                </c:pt>
                <c:pt idx="3374">
                  <c:v>71.60411</c:v>
                </c:pt>
                <c:pt idx="3375">
                  <c:v>71.62386</c:v>
                </c:pt>
                <c:pt idx="3376">
                  <c:v>71.64359</c:v>
                </c:pt>
                <c:pt idx="3377">
                  <c:v>71.66333</c:v>
                </c:pt>
                <c:pt idx="3378">
                  <c:v>71.68307</c:v>
                </c:pt>
                <c:pt idx="3379">
                  <c:v>71.70281</c:v>
                </c:pt>
                <c:pt idx="3380">
                  <c:v>71.72256</c:v>
                </c:pt>
                <c:pt idx="3381">
                  <c:v>71.74229</c:v>
                </c:pt>
                <c:pt idx="3382">
                  <c:v>71.76204</c:v>
                </c:pt>
                <c:pt idx="3383">
                  <c:v>71.78178</c:v>
                </c:pt>
                <c:pt idx="3384">
                  <c:v>71.80151</c:v>
                </c:pt>
                <c:pt idx="3385">
                  <c:v>71.82126</c:v>
                </c:pt>
                <c:pt idx="3386">
                  <c:v>71.841</c:v>
                </c:pt>
                <c:pt idx="3387">
                  <c:v>71.86074</c:v>
                </c:pt>
                <c:pt idx="3388">
                  <c:v>71.88048</c:v>
                </c:pt>
                <c:pt idx="3389">
                  <c:v>71.90022</c:v>
                </c:pt>
                <c:pt idx="3390">
                  <c:v>71.91996</c:v>
                </c:pt>
                <c:pt idx="3391">
                  <c:v>71.9397</c:v>
                </c:pt>
                <c:pt idx="3392">
                  <c:v>71.95944</c:v>
                </c:pt>
                <c:pt idx="3393">
                  <c:v>71.97918</c:v>
                </c:pt>
                <c:pt idx="3394">
                  <c:v>71.99892</c:v>
                </c:pt>
                <c:pt idx="3395">
                  <c:v>72.01866</c:v>
                </c:pt>
                <c:pt idx="3396">
                  <c:v>72.0384</c:v>
                </c:pt>
                <c:pt idx="3397">
                  <c:v>72.05814</c:v>
                </c:pt>
                <c:pt idx="3398">
                  <c:v>72.07788</c:v>
                </c:pt>
                <c:pt idx="3399">
                  <c:v>72.09763</c:v>
                </c:pt>
                <c:pt idx="3400">
                  <c:v>72.11736</c:v>
                </c:pt>
                <c:pt idx="3401">
                  <c:v>72.1371</c:v>
                </c:pt>
                <c:pt idx="3402">
                  <c:v>72.15685</c:v>
                </c:pt>
                <c:pt idx="3403">
                  <c:v>72.17658</c:v>
                </c:pt>
                <c:pt idx="3404">
                  <c:v>72.19633</c:v>
                </c:pt>
                <c:pt idx="3405">
                  <c:v>72.21606</c:v>
                </c:pt>
                <c:pt idx="3406">
                  <c:v>72.2358</c:v>
                </c:pt>
                <c:pt idx="3407">
                  <c:v>72.25555</c:v>
                </c:pt>
                <c:pt idx="3408">
                  <c:v>72.27528</c:v>
                </c:pt>
                <c:pt idx="3409">
                  <c:v>72.29503</c:v>
                </c:pt>
                <c:pt idx="3410">
                  <c:v>72.31477</c:v>
                </c:pt>
                <c:pt idx="3411">
                  <c:v>72.33451</c:v>
                </c:pt>
                <c:pt idx="3412">
                  <c:v>72.35425</c:v>
                </c:pt>
                <c:pt idx="3413">
                  <c:v>72.37399</c:v>
                </c:pt>
                <c:pt idx="3414">
                  <c:v>72.39373</c:v>
                </c:pt>
                <c:pt idx="3415">
                  <c:v>72.41347</c:v>
                </c:pt>
                <c:pt idx="3416">
                  <c:v>72.43321</c:v>
                </c:pt>
                <c:pt idx="3417">
                  <c:v>72.45295</c:v>
                </c:pt>
                <c:pt idx="3418">
                  <c:v>72.47269</c:v>
                </c:pt>
                <c:pt idx="3419">
                  <c:v>72.49243</c:v>
                </c:pt>
                <c:pt idx="3420">
                  <c:v>72.51217</c:v>
                </c:pt>
                <c:pt idx="3421">
                  <c:v>72.53191</c:v>
                </c:pt>
                <c:pt idx="3422">
                  <c:v>72.55165</c:v>
                </c:pt>
                <c:pt idx="3423">
                  <c:v>72.5714</c:v>
                </c:pt>
                <c:pt idx="3424">
                  <c:v>72.59113</c:v>
                </c:pt>
                <c:pt idx="3425">
                  <c:v>72.61087</c:v>
                </c:pt>
                <c:pt idx="3426">
                  <c:v>72.63062</c:v>
                </c:pt>
                <c:pt idx="3427">
                  <c:v>72.65035</c:v>
                </c:pt>
                <c:pt idx="3428">
                  <c:v>72.6701</c:v>
                </c:pt>
                <c:pt idx="3429">
                  <c:v>72.68983</c:v>
                </c:pt>
                <c:pt idx="3430">
                  <c:v>72.70957</c:v>
                </c:pt>
                <c:pt idx="3431">
                  <c:v>72.72932</c:v>
                </c:pt>
                <c:pt idx="3432">
                  <c:v>72.74905</c:v>
                </c:pt>
                <c:pt idx="3433">
                  <c:v>72.7688</c:v>
                </c:pt>
                <c:pt idx="3434">
                  <c:v>72.78854</c:v>
                </c:pt>
                <c:pt idx="3435">
                  <c:v>72.80827</c:v>
                </c:pt>
                <c:pt idx="3436">
                  <c:v>72.82802</c:v>
                </c:pt>
                <c:pt idx="3437">
                  <c:v>72.84776</c:v>
                </c:pt>
                <c:pt idx="3438">
                  <c:v>72.8675</c:v>
                </c:pt>
                <c:pt idx="3439">
                  <c:v>72.88724</c:v>
                </c:pt>
                <c:pt idx="3440">
                  <c:v>72.90698</c:v>
                </c:pt>
                <c:pt idx="3441">
                  <c:v>72.92672</c:v>
                </c:pt>
                <c:pt idx="3442">
                  <c:v>72.94646</c:v>
                </c:pt>
                <c:pt idx="3443">
                  <c:v>72.9662</c:v>
                </c:pt>
                <c:pt idx="3444">
                  <c:v>72.98594</c:v>
                </c:pt>
                <c:pt idx="3445">
                  <c:v>73.00568</c:v>
                </c:pt>
                <c:pt idx="3446">
                  <c:v>73.02542</c:v>
                </c:pt>
                <c:pt idx="3447">
                  <c:v>73.04516</c:v>
                </c:pt>
                <c:pt idx="3448">
                  <c:v>73.0649</c:v>
                </c:pt>
                <c:pt idx="3449">
                  <c:v>73.08464</c:v>
                </c:pt>
                <c:pt idx="3450">
                  <c:v>73.10439</c:v>
                </c:pt>
                <c:pt idx="3451">
                  <c:v>73.12412</c:v>
                </c:pt>
                <c:pt idx="3452">
                  <c:v>73.14387</c:v>
                </c:pt>
                <c:pt idx="3453">
                  <c:v>73.1636</c:v>
                </c:pt>
                <c:pt idx="3454">
                  <c:v>73.18334</c:v>
                </c:pt>
                <c:pt idx="3455">
                  <c:v>73.20309</c:v>
                </c:pt>
                <c:pt idx="3456">
                  <c:v>73.22282</c:v>
                </c:pt>
                <c:pt idx="3457">
                  <c:v>73.24257</c:v>
                </c:pt>
                <c:pt idx="3458">
                  <c:v>73.26231</c:v>
                </c:pt>
                <c:pt idx="3459">
                  <c:v>73.28204</c:v>
                </c:pt>
                <c:pt idx="3460">
                  <c:v>73.30179</c:v>
                </c:pt>
                <c:pt idx="3461">
                  <c:v>73.32153</c:v>
                </c:pt>
                <c:pt idx="3462">
                  <c:v>73.34127</c:v>
                </c:pt>
                <c:pt idx="3463">
                  <c:v>73.36101</c:v>
                </c:pt>
                <c:pt idx="3464">
                  <c:v>73.38074</c:v>
                </c:pt>
                <c:pt idx="3465">
                  <c:v>73.40049</c:v>
                </c:pt>
                <c:pt idx="3466">
                  <c:v>73.42023</c:v>
                </c:pt>
                <c:pt idx="3467">
                  <c:v>73.43997</c:v>
                </c:pt>
                <c:pt idx="3468">
                  <c:v>73.45971</c:v>
                </c:pt>
                <c:pt idx="3469">
                  <c:v>73.47945</c:v>
                </c:pt>
                <c:pt idx="3470">
                  <c:v>73.49919</c:v>
                </c:pt>
                <c:pt idx="3471">
                  <c:v>73.51893</c:v>
                </c:pt>
                <c:pt idx="3472">
                  <c:v>73.53867</c:v>
                </c:pt>
                <c:pt idx="3473">
                  <c:v>73.55841</c:v>
                </c:pt>
                <c:pt idx="3474">
                  <c:v>73.57816</c:v>
                </c:pt>
                <c:pt idx="3475">
                  <c:v>73.59789</c:v>
                </c:pt>
                <c:pt idx="3476">
                  <c:v>73.61763</c:v>
                </c:pt>
                <c:pt idx="3477">
                  <c:v>73.63737</c:v>
                </c:pt>
                <c:pt idx="3478">
                  <c:v>73.65711</c:v>
                </c:pt>
                <c:pt idx="3479">
                  <c:v>73.67686</c:v>
                </c:pt>
                <c:pt idx="3480">
                  <c:v>73.69659</c:v>
                </c:pt>
                <c:pt idx="3481">
                  <c:v>73.71634</c:v>
                </c:pt>
                <c:pt idx="3482">
                  <c:v>73.73608</c:v>
                </c:pt>
                <c:pt idx="3483">
                  <c:v>73.75581</c:v>
                </c:pt>
                <c:pt idx="3484">
                  <c:v>73.77556</c:v>
                </c:pt>
                <c:pt idx="3485">
                  <c:v>73.7953</c:v>
                </c:pt>
                <c:pt idx="3486">
                  <c:v>73.81504</c:v>
                </c:pt>
                <c:pt idx="3487">
                  <c:v>73.83478</c:v>
                </c:pt>
                <c:pt idx="3488">
                  <c:v>73.85452</c:v>
                </c:pt>
                <c:pt idx="3489">
                  <c:v>73.87426</c:v>
                </c:pt>
                <c:pt idx="3490">
                  <c:v>73.894</c:v>
                </c:pt>
                <c:pt idx="3491">
                  <c:v>73.91374</c:v>
                </c:pt>
                <c:pt idx="3492">
                  <c:v>73.93348</c:v>
                </c:pt>
                <c:pt idx="3493">
                  <c:v>73.95322</c:v>
                </c:pt>
                <c:pt idx="3494">
                  <c:v>73.97296</c:v>
                </c:pt>
                <c:pt idx="3495">
                  <c:v>73.9927</c:v>
                </c:pt>
                <c:pt idx="3496">
                  <c:v>74.01244</c:v>
                </c:pt>
                <c:pt idx="3497">
                  <c:v>74.03218</c:v>
                </c:pt>
                <c:pt idx="3498">
                  <c:v>74.05193</c:v>
                </c:pt>
                <c:pt idx="3499">
                  <c:v>74.07166</c:v>
                </c:pt>
                <c:pt idx="3500">
                  <c:v>74.0914</c:v>
                </c:pt>
                <c:pt idx="3501">
                  <c:v>74.11115</c:v>
                </c:pt>
                <c:pt idx="3502">
                  <c:v>74.13088</c:v>
                </c:pt>
                <c:pt idx="3503">
                  <c:v>74.15063</c:v>
                </c:pt>
                <c:pt idx="3504">
                  <c:v>74.17036</c:v>
                </c:pt>
                <c:pt idx="3505">
                  <c:v>74.1901</c:v>
                </c:pt>
                <c:pt idx="3506">
                  <c:v>74.20985</c:v>
                </c:pt>
                <c:pt idx="3507">
                  <c:v>74.22958</c:v>
                </c:pt>
                <c:pt idx="3508">
                  <c:v>74.24933</c:v>
                </c:pt>
                <c:pt idx="3509">
                  <c:v>74.26907</c:v>
                </c:pt>
                <c:pt idx="3510">
                  <c:v>74.28881</c:v>
                </c:pt>
                <c:pt idx="3511">
                  <c:v>74.30855</c:v>
                </c:pt>
                <c:pt idx="3512">
                  <c:v>74.32829</c:v>
                </c:pt>
                <c:pt idx="3513">
                  <c:v>74.34803</c:v>
                </c:pt>
                <c:pt idx="3514">
                  <c:v>74.36777</c:v>
                </c:pt>
                <c:pt idx="3515">
                  <c:v>74.38751</c:v>
                </c:pt>
                <c:pt idx="3516">
                  <c:v>74.40725</c:v>
                </c:pt>
                <c:pt idx="3517">
                  <c:v>74.42699</c:v>
                </c:pt>
                <c:pt idx="3518">
                  <c:v>74.44673</c:v>
                </c:pt>
                <c:pt idx="3519">
                  <c:v>74.46647</c:v>
                </c:pt>
                <c:pt idx="3520">
                  <c:v>74.48621</c:v>
                </c:pt>
                <c:pt idx="3521">
                  <c:v>74.50595</c:v>
                </c:pt>
                <c:pt idx="3522">
                  <c:v>74.52569</c:v>
                </c:pt>
                <c:pt idx="3523">
                  <c:v>74.54543</c:v>
                </c:pt>
                <c:pt idx="3524">
                  <c:v>74.56517</c:v>
                </c:pt>
                <c:pt idx="3525">
                  <c:v>74.58492</c:v>
                </c:pt>
                <c:pt idx="3526">
                  <c:v>74.60465</c:v>
                </c:pt>
                <c:pt idx="3527">
                  <c:v>74.6244</c:v>
                </c:pt>
                <c:pt idx="3528">
                  <c:v>74.64413</c:v>
                </c:pt>
                <c:pt idx="3529">
                  <c:v>74.66387</c:v>
                </c:pt>
                <c:pt idx="3530">
                  <c:v>74.68362</c:v>
                </c:pt>
                <c:pt idx="3531">
                  <c:v>74.70335</c:v>
                </c:pt>
                <c:pt idx="3532">
                  <c:v>74.7231</c:v>
                </c:pt>
                <c:pt idx="3533">
                  <c:v>74.74284</c:v>
                </c:pt>
                <c:pt idx="3534">
                  <c:v>74.76257</c:v>
                </c:pt>
                <c:pt idx="3535">
                  <c:v>74.78232</c:v>
                </c:pt>
                <c:pt idx="3536">
                  <c:v>74.80206</c:v>
                </c:pt>
                <c:pt idx="3537">
                  <c:v>74.8218</c:v>
                </c:pt>
                <c:pt idx="3538">
                  <c:v>74.84154</c:v>
                </c:pt>
                <c:pt idx="3539">
                  <c:v>74.86128</c:v>
                </c:pt>
                <c:pt idx="3540">
                  <c:v>74.88102</c:v>
                </c:pt>
                <c:pt idx="3541">
                  <c:v>74.90076</c:v>
                </c:pt>
                <c:pt idx="3542">
                  <c:v>74.9205</c:v>
                </c:pt>
                <c:pt idx="3543">
                  <c:v>74.94024</c:v>
                </c:pt>
                <c:pt idx="3544">
                  <c:v>74.95998</c:v>
                </c:pt>
                <c:pt idx="3545">
                  <c:v>74.97972</c:v>
                </c:pt>
                <c:pt idx="3546">
                  <c:v>74.99946</c:v>
                </c:pt>
                <c:pt idx="3547">
                  <c:v>75.0192</c:v>
                </c:pt>
                <c:pt idx="3548">
                  <c:v>75.03894</c:v>
                </c:pt>
                <c:pt idx="3549">
                  <c:v>75.05869</c:v>
                </c:pt>
                <c:pt idx="3550">
                  <c:v>75.07842</c:v>
                </c:pt>
                <c:pt idx="3551">
                  <c:v>75.09816</c:v>
                </c:pt>
                <c:pt idx="3552">
                  <c:v>75.1179</c:v>
                </c:pt>
                <c:pt idx="3553">
                  <c:v>75.13764</c:v>
                </c:pt>
                <c:pt idx="3554">
                  <c:v>75.15739</c:v>
                </c:pt>
                <c:pt idx="3555">
                  <c:v>75.17712</c:v>
                </c:pt>
                <c:pt idx="3556">
                  <c:v>75.19687</c:v>
                </c:pt>
                <c:pt idx="3557">
                  <c:v>75.21661</c:v>
                </c:pt>
                <c:pt idx="3558">
                  <c:v>75.23634</c:v>
                </c:pt>
                <c:pt idx="3559">
                  <c:v>75.25609</c:v>
                </c:pt>
                <c:pt idx="3560">
                  <c:v>75.27583</c:v>
                </c:pt>
                <c:pt idx="3561">
                  <c:v>75.29557</c:v>
                </c:pt>
                <c:pt idx="3562">
                  <c:v>75.31531</c:v>
                </c:pt>
                <c:pt idx="3563">
                  <c:v>75.33504</c:v>
                </c:pt>
                <c:pt idx="3564">
                  <c:v>75.35479</c:v>
                </c:pt>
                <c:pt idx="3565">
                  <c:v>75.37453</c:v>
                </c:pt>
                <c:pt idx="3566">
                  <c:v>75.39427</c:v>
                </c:pt>
                <c:pt idx="3567">
                  <c:v>75.41401</c:v>
                </c:pt>
                <c:pt idx="3568">
                  <c:v>75.43375</c:v>
                </c:pt>
                <c:pt idx="3569">
                  <c:v>75.45349</c:v>
                </c:pt>
                <c:pt idx="3570">
                  <c:v>75.47323</c:v>
                </c:pt>
                <c:pt idx="3571">
                  <c:v>75.49297</c:v>
                </c:pt>
                <c:pt idx="3572">
                  <c:v>75.51271</c:v>
                </c:pt>
                <c:pt idx="3573">
                  <c:v>75.53246</c:v>
                </c:pt>
                <c:pt idx="3574">
                  <c:v>75.55219</c:v>
                </c:pt>
                <c:pt idx="3575">
                  <c:v>75.57193</c:v>
                </c:pt>
                <c:pt idx="3576">
                  <c:v>75.59167</c:v>
                </c:pt>
                <c:pt idx="3577">
                  <c:v>75.61141</c:v>
                </c:pt>
                <c:pt idx="3578">
                  <c:v>75.63116</c:v>
                </c:pt>
                <c:pt idx="3579">
                  <c:v>75.65089</c:v>
                </c:pt>
                <c:pt idx="3580">
                  <c:v>75.67063</c:v>
                </c:pt>
                <c:pt idx="3581">
                  <c:v>75.69038</c:v>
                </c:pt>
                <c:pt idx="3582">
                  <c:v>75.71011</c:v>
                </c:pt>
                <c:pt idx="3583">
                  <c:v>75.72986</c:v>
                </c:pt>
                <c:pt idx="3584">
                  <c:v>75.7496</c:v>
                </c:pt>
                <c:pt idx="3585">
                  <c:v>75.76934</c:v>
                </c:pt>
                <c:pt idx="3586">
                  <c:v>75.78908</c:v>
                </c:pt>
                <c:pt idx="3587">
                  <c:v>75.80882</c:v>
                </c:pt>
                <c:pt idx="3588">
                  <c:v>75.82856</c:v>
                </c:pt>
                <c:pt idx="3589">
                  <c:v>75.8483</c:v>
                </c:pt>
                <c:pt idx="3590">
                  <c:v>75.86804</c:v>
                </c:pt>
                <c:pt idx="3591">
                  <c:v>75.88778</c:v>
                </c:pt>
                <c:pt idx="3592">
                  <c:v>75.90752</c:v>
                </c:pt>
                <c:pt idx="3593">
                  <c:v>75.92726</c:v>
                </c:pt>
                <c:pt idx="3594">
                  <c:v>75.947</c:v>
                </c:pt>
                <c:pt idx="3595">
                  <c:v>75.96674</c:v>
                </c:pt>
                <c:pt idx="3596">
                  <c:v>75.98648</c:v>
                </c:pt>
                <c:pt idx="3597">
                  <c:v>76.00623</c:v>
                </c:pt>
                <c:pt idx="3598">
                  <c:v>76.02596</c:v>
                </c:pt>
                <c:pt idx="3599">
                  <c:v>76.0457</c:v>
                </c:pt>
                <c:pt idx="3600">
                  <c:v>76.06544</c:v>
                </c:pt>
                <c:pt idx="3601">
                  <c:v>76.08518</c:v>
                </c:pt>
                <c:pt idx="3602">
                  <c:v>76.10493</c:v>
                </c:pt>
                <c:pt idx="3603">
                  <c:v>76.12466</c:v>
                </c:pt>
                <c:pt idx="3604">
                  <c:v>76.1444</c:v>
                </c:pt>
                <c:pt idx="3605">
                  <c:v>76.16415</c:v>
                </c:pt>
                <c:pt idx="3606">
                  <c:v>76.18388</c:v>
                </c:pt>
                <c:pt idx="3607">
                  <c:v>76.20363</c:v>
                </c:pt>
                <c:pt idx="3608">
                  <c:v>76.22337</c:v>
                </c:pt>
                <c:pt idx="3609">
                  <c:v>76.2431</c:v>
                </c:pt>
                <c:pt idx="3610">
                  <c:v>76.26285</c:v>
                </c:pt>
                <c:pt idx="3611">
                  <c:v>76.28259</c:v>
                </c:pt>
                <c:pt idx="3612">
                  <c:v>76.30233</c:v>
                </c:pt>
                <c:pt idx="3613">
                  <c:v>76.32207</c:v>
                </c:pt>
                <c:pt idx="3614">
                  <c:v>76.34181</c:v>
                </c:pt>
                <c:pt idx="3615">
                  <c:v>76.36155</c:v>
                </c:pt>
                <c:pt idx="3616">
                  <c:v>76.38129</c:v>
                </c:pt>
                <c:pt idx="3617">
                  <c:v>76.40103</c:v>
                </c:pt>
                <c:pt idx="3618">
                  <c:v>76.42077</c:v>
                </c:pt>
                <c:pt idx="3619">
                  <c:v>76.44051</c:v>
                </c:pt>
                <c:pt idx="3620">
                  <c:v>76.46025</c:v>
                </c:pt>
                <c:pt idx="3621">
                  <c:v>76.47999</c:v>
                </c:pt>
                <c:pt idx="3622">
                  <c:v>76.49973</c:v>
                </c:pt>
                <c:pt idx="3623">
                  <c:v>76.51947</c:v>
                </c:pt>
                <c:pt idx="3624">
                  <c:v>76.53922</c:v>
                </c:pt>
                <c:pt idx="3625">
                  <c:v>76.55895</c:v>
                </c:pt>
                <c:pt idx="3626">
                  <c:v>76.5787</c:v>
                </c:pt>
                <c:pt idx="3627">
                  <c:v>76.59843</c:v>
                </c:pt>
                <c:pt idx="3628">
                  <c:v>76.61817</c:v>
                </c:pt>
                <c:pt idx="3629">
                  <c:v>76.63792</c:v>
                </c:pt>
                <c:pt idx="3630">
                  <c:v>76.65765</c:v>
                </c:pt>
                <c:pt idx="3631">
                  <c:v>76.6774</c:v>
                </c:pt>
                <c:pt idx="3632">
                  <c:v>76.69714</c:v>
                </c:pt>
                <c:pt idx="3633">
                  <c:v>76.71687</c:v>
                </c:pt>
                <c:pt idx="3634">
                  <c:v>76.73662</c:v>
                </c:pt>
                <c:pt idx="3635">
                  <c:v>76.75636</c:v>
                </c:pt>
                <c:pt idx="3636">
                  <c:v>76.7761</c:v>
                </c:pt>
                <c:pt idx="3637">
                  <c:v>76.79584</c:v>
                </c:pt>
                <c:pt idx="3638">
                  <c:v>76.81557</c:v>
                </c:pt>
                <c:pt idx="3639">
                  <c:v>76.83532</c:v>
                </c:pt>
                <c:pt idx="3640">
                  <c:v>76.85506</c:v>
                </c:pt>
                <c:pt idx="3641">
                  <c:v>76.8748</c:v>
                </c:pt>
                <c:pt idx="3642">
                  <c:v>76.89454</c:v>
                </c:pt>
                <c:pt idx="3643">
                  <c:v>76.91428</c:v>
                </c:pt>
                <c:pt idx="3644">
                  <c:v>76.93402</c:v>
                </c:pt>
                <c:pt idx="3645">
                  <c:v>76.95376</c:v>
                </c:pt>
                <c:pt idx="3646">
                  <c:v>76.9735</c:v>
                </c:pt>
                <c:pt idx="3647">
                  <c:v>76.99324</c:v>
                </c:pt>
                <c:pt idx="3648">
                  <c:v>77.01299</c:v>
                </c:pt>
                <c:pt idx="3649">
                  <c:v>77.03272</c:v>
                </c:pt>
                <c:pt idx="3650">
                  <c:v>77.05246</c:v>
                </c:pt>
                <c:pt idx="3651">
                  <c:v>77.0722</c:v>
                </c:pt>
                <c:pt idx="3652">
                  <c:v>77.09194</c:v>
                </c:pt>
                <c:pt idx="3653">
                  <c:v>77.11169</c:v>
                </c:pt>
                <c:pt idx="3654">
                  <c:v>77.13142</c:v>
                </c:pt>
                <c:pt idx="3655">
                  <c:v>77.15117</c:v>
                </c:pt>
                <c:pt idx="3656">
                  <c:v>77.17091</c:v>
                </c:pt>
                <c:pt idx="3657">
                  <c:v>77.19064</c:v>
                </c:pt>
                <c:pt idx="3658">
                  <c:v>77.21039</c:v>
                </c:pt>
                <c:pt idx="3659">
                  <c:v>77.23013</c:v>
                </c:pt>
                <c:pt idx="3660">
                  <c:v>77.24987</c:v>
                </c:pt>
                <c:pt idx="3661">
                  <c:v>77.26961</c:v>
                </c:pt>
                <c:pt idx="3662">
                  <c:v>77.28934</c:v>
                </c:pt>
                <c:pt idx="3663">
                  <c:v>77.30909</c:v>
                </c:pt>
                <c:pt idx="3664">
                  <c:v>77.32883</c:v>
                </c:pt>
                <c:pt idx="3665">
                  <c:v>77.34857</c:v>
                </c:pt>
                <c:pt idx="3666">
                  <c:v>77.36831</c:v>
                </c:pt>
                <c:pt idx="3667">
                  <c:v>77.38805</c:v>
                </c:pt>
                <c:pt idx="3668">
                  <c:v>77.40779</c:v>
                </c:pt>
                <c:pt idx="3669">
                  <c:v>77.42753</c:v>
                </c:pt>
                <c:pt idx="3670">
                  <c:v>77.44727</c:v>
                </c:pt>
                <c:pt idx="3671">
                  <c:v>77.46701</c:v>
                </c:pt>
                <c:pt idx="3672">
                  <c:v>77.48676</c:v>
                </c:pt>
                <c:pt idx="3673">
                  <c:v>77.50649</c:v>
                </c:pt>
                <c:pt idx="3674">
                  <c:v>77.52623</c:v>
                </c:pt>
                <c:pt idx="3675">
                  <c:v>77.54597</c:v>
                </c:pt>
                <c:pt idx="3676">
                  <c:v>77.56571</c:v>
                </c:pt>
                <c:pt idx="3677">
                  <c:v>77.58546</c:v>
                </c:pt>
                <c:pt idx="3678">
                  <c:v>77.60519</c:v>
                </c:pt>
                <c:pt idx="3679">
                  <c:v>77.62493</c:v>
                </c:pt>
                <c:pt idx="3680">
                  <c:v>77.64468</c:v>
                </c:pt>
                <c:pt idx="3681">
                  <c:v>77.66441</c:v>
                </c:pt>
                <c:pt idx="3682">
                  <c:v>77.68416</c:v>
                </c:pt>
                <c:pt idx="3683">
                  <c:v>77.7039</c:v>
                </c:pt>
                <c:pt idx="3684">
                  <c:v>77.72364</c:v>
                </c:pt>
                <c:pt idx="3685">
                  <c:v>77.74338</c:v>
                </c:pt>
                <c:pt idx="3686">
                  <c:v>77.76311</c:v>
                </c:pt>
                <c:pt idx="3687">
                  <c:v>77.78286</c:v>
                </c:pt>
                <c:pt idx="3688">
                  <c:v>77.8026</c:v>
                </c:pt>
                <c:pt idx="3689">
                  <c:v>77.82234</c:v>
                </c:pt>
                <c:pt idx="3690">
                  <c:v>77.84208</c:v>
                </c:pt>
                <c:pt idx="3691">
                  <c:v>77.86182</c:v>
                </c:pt>
                <c:pt idx="3692">
                  <c:v>77.88156</c:v>
                </c:pt>
                <c:pt idx="3693">
                  <c:v>77.9013</c:v>
                </c:pt>
                <c:pt idx="3694">
                  <c:v>77.92104</c:v>
                </c:pt>
                <c:pt idx="3695">
                  <c:v>77.94078</c:v>
                </c:pt>
                <c:pt idx="3696">
                  <c:v>77.96052</c:v>
                </c:pt>
                <c:pt idx="3697">
                  <c:v>77.98026</c:v>
                </c:pt>
                <c:pt idx="3698">
                  <c:v>78</c:v>
                </c:pt>
                <c:pt idx="3699">
                  <c:v>78.01974</c:v>
                </c:pt>
                <c:pt idx="3700">
                  <c:v>78.03948</c:v>
                </c:pt>
                <c:pt idx="3701">
                  <c:v>78.05923</c:v>
                </c:pt>
                <c:pt idx="3702">
                  <c:v>78.07896</c:v>
                </c:pt>
                <c:pt idx="3703">
                  <c:v>78.0987</c:v>
                </c:pt>
                <c:pt idx="3704">
                  <c:v>78.11845</c:v>
                </c:pt>
                <c:pt idx="3705">
                  <c:v>78.13818</c:v>
                </c:pt>
                <c:pt idx="3706">
                  <c:v>78.15793</c:v>
                </c:pt>
                <c:pt idx="3707">
                  <c:v>78.17767</c:v>
                </c:pt>
                <c:pt idx="3708">
                  <c:v>78.1974</c:v>
                </c:pt>
                <c:pt idx="3709">
                  <c:v>78.21715</c:v>
                </c:pt>
                <c:pt idx="3710">
                  <c:v>78.23689</c:v>
                </c:pt>
                <c:pt idx="3711">
                  <c:v>78.25663</c:v>
                </c:pt>
                <c:pt idx="3712">
                  <c:v>78.27637</c:v>
                </c:pt>
                <c:pt idx="3713">
                  <c:v>78.29611</c:v>
                </c:pt>
                <c:pt idx="3714">
                  <c:v>78.31585</c:v>
                </c:pt>
                <c:pt idx="3715">
                  <c:v>78.33559</c:v>
                </c:pt>
                <c:pt idx="3716">
                  <c:v>78.35533</c:v>
                </c:pt>
                <c:pt idx="3717">
                  <c:v>78.37507</c:v>
                </c:pt>
                <c:pt idx="3718">
                  <c:v>78.39481</c:v>
                </c:pt>
                <c:pt idx="3719">
                  <c:v>78.41455</c:v>
                </c:pt>
                <c:pt idx="3720">
                  <c:v>78.43429</c:v>
                </c:pt>
                <c:pt idx="3721">
                  <c:v>78.45403</c:v>
                </c:pt>
                <c:pt idx="3722">
                  <c:v>78.47377</c:v>
                </c:pt>
                <c:pt idx="3723">
                  <c:v>78.49352</c:v>
                </c:pt>
                <c:pt idx="3724">
                  <c:v>78.51325</c:v>
                </c:pt>
                <c:pt idx="3725">
                  <c:v>78.53299</c:v>
                </c:pt>
                <c:pt idx="3726">
                  <c:v>78.55273</c:v>
                </c:pt>
                <c:pt idx="3727">
                  <c:v>78.57247</c:v>
                </c:pt>
                <c:pt idx="3728">
                  <c:v>78.59222</c:v>
                </c:pt>
                <c:pt idx="3729">
                  <c:v>78.61195</c:v>
                </c:pt>
                <c:pt idx="3730">
                  <c:v>78.6317</c:v>
                </c:pt>
                <c:pt idx="3731">
                  <c:v>78.65144</c:v>
                </c:pt>
                <c:pt idx="3732">
                  <c:v>78.67117</c:v>
                </c:pt>
                <c:pt idx="3733">
                  <c:v>78.69092</c:v>
                </c:pt>
                <c:pt idx="3734">
                  <c:v>78.71066</c:v>
                </c:pt>
                <c:pt idx="3735">
                  <c:v>78.7304</c:v>
                </c:pt>
                <c:pt idx="3736">
                  <c:v>78.75014</c:v>
                </c:pt>
                <c:pt idx="3737">
                  <c:v>78.76987</c:v>
                </c:pt>
                <c:pt idx="3738">
                  <c:v>78.78962</c:v>
                </c:pt>
                <c:pt idx="3739">
                  <c:v>78.80936</c:v>
                </c:pt>
                <c:pt idx="3740">
                  <c:v>78.8291</c:v>
                </c:pt>
                <c:pt idx="3741">
                  <c:v>78.84884</c:v>
                </c:pt>
                <c:pt idx="3742">
                  <c:v>78.86858</c:v>
                </c:pt>
                <c:pt idx="3743">
                  <c:v>78.88832</c:v>
                </c:pt>
                <c:pt idx="3744">
                  <c:v>78.90806</c:v>
                </c:pt>
                <c:pt idx="3745">
                  <c:v>78.9278</c:v>
                </c:pt>
                <c:pt idx="3746">
                  <c:v>78.94754</c:v>
                </c:pt>
                <c:pt idx="3747">
                  <c:v>78.96729</c:v>
                </c:pt>
                <c:pt idx="3748">
                  <c:v>78.98702</c:v>
                </c:pt>
                <c:pt idx="3749">
                  <c:v>79.00676</c:v>
                </c:pt>
                <c:pt idx="3750">
                  <c:v>79.0265</c:v>
                </c:pt>
                <c:pt idx="3751">
                  <c:v>79.04624</c:v>
                </c:pt>
                <c:pt idx="3752">
                  <c:v>79.06599</c:v>
                </c:pt>
                <c:pt idx="3753">
                  <c:v>79.08572</c:v>
                </c:pt>
                <c:pt idx="3754">
                  <c:v>79.10546</c:v>
                </c:pt>
                <c:pt idx="3755">
                  <c:v>79.12521</c:v>
                </c:pt>
                <c:pt idx="3756">
                  <c:v>79.14494</c:v>
                </c:pt>
                <c:pt idx="3757">
                  <c:v>79.16469</c:v>
                </c:pt>
                <c:pt idx="3758">
                  <c:v>79.18443</c:v>
                </c:pt>
                <c:pt idx="3759">
                  <c:v>79.20417</c:v>
                </c:pt>
                <c:pt idx="3760">
                  <c:v>79.22391</c:v>
                </c:pt>
                <c:pt idx="3761">
                  <c:v>79.24364</c:v>
                </c:pt>
                <c:pt idx="3762">
                  <c:v>79.26339</c:v>
                </c:pt>
                <c:pt idx="3763">
                  <c:v>79.28313</c:v>
                </c:pt>
                <c:pt idx="3764">
                  <c:v>79.30287</c:v>
                </c:pt>
                <c:pt idx="3765">
                  <c:v>79.32261</c:v>
                </c:pt>
                <c:pt idx="3766">
                  <c:v>79.34235</c:v>
                </c:pt>
                <c:pt idx="3767">
                  <c:v>79.36209</c:v>
                </c:pt>
                <c:pt idx="3768">
                  <c:v>79.38183</c:v>
                </c:pt>
                <c:pt idx="3769">
                  <c:v>79.40157</c:v>
                </c:pt>
                <c:pt idx="3770">
                  <c:v>79.42131</c:v>
                </c:pt>
                <c:pt idx="3771">
                  <c:v>79.44106</c:v>
                </c:pt>
                <c:pt idx="3772">
                  <c:v>79.46079</c:v>
                </c:pt>
                <c:pt idx="3773">
                  <c:v>79.48053</c:v>
                </c:pt>
                <c:pt idx="3774">
                  <c:v>79.50027</c:v>
                </c:pt>
                <c:pt idx="3775">
                  <c:v>79.52001</c:v>
                </c:pt>
                <c:pt idx="3776">
                  <c:v>79.53976</c:v>
                </c:pt>
                <c:pt idx="3777">
                  <c:v>79.55949</c:v>
                </c:pt>
                <c:pt idx="3778">
                  <c:v>79.57923</c:v>
                </c:pt>
                <c:pt idx="3779">
                  <c:v>79.59898</c:v>
                </c:pt>
                <c:pt idx="3780">
                  <c:v>79.61871</c:v>
                </c:pt>
                <c:pt idx="3781">
                  <c:v>79.63846</c:v>
                </c:pt>
                <c:pt idx="3782">
                  <c:v>79.6582</c:v>
                </c:pt>
                <c:pt idx="3783">
                  <c:v>79.67793</c:v>
                </c:pt>
                <c:pt idx="3784">
                  <c:v>79.69768</c:v>
                </c:pt>
                <c:pt idx="3785">
                  <c:v>79.71741</c:v>
                </c:pt>
                <c:pt idx="3786">
                  <c:v>79.73716</c:v>
                </c:pt>
                <c:pt idx="3787">
                  <c:v>79.7569</c:v>
                </c:pt>
                <c:pt idx="3788">
                  <c:v>79.77664</c:v>
                </c:pt>
                <c:pt idx="3789">
                  <c:v>79.79638</c:v>
                </c:pt>
                <c:pt idx="3790">
                  <c:v>79.81612</c:v>
                </c:pt>
                <c:pt idx="3791">
                  <c:v>79.83586</c:v>
                </c:pt>
                <c:pt idx="3792">
                  <c:v>79.8556</c:v>
                </c:pt>
                <c:pt idx="3793">
                  <c:v>79.87534</c:v>
                </c:pt>
                <c:pt idx="3794">
                  <c:v>79.89508</c:v>
                </c:pt>
                <c:pt idx="3795">
                  <c:v>79.91482</c:v>
                </c:pt>
                <c:pt idx="3796">
                  <c:v>79.93456</c:v>
                </c:pt>
                <c:pt idx="3797">
                  <c:v>79.9543</c:v>
                </c:pt>
                <c:pt idx="3798">
                  <c:v>79.97404</c:v>
                </c:pt>
                <c:pt idx="3799">
                  <c:v>79.99378</c:v>
                </c:pt>
                <c:pt idx="3800">
                  <c:v>80.01353</c:v>
                </c:pt>
                <c:pt idx="3801">
                  <c:v>80.03326</c:v>
                </c:pt>
                <c:pt idx="3802">
                  <c:v>80.053</c:v>
                </c:pt>
                <c:pt idx="3803">
                  <c:v>80.07275</c:v>
                </c:pt>
                <c:pt idx="3804">
                  <c:v>80.09248</c:v>
                </c:pt>
                <c:pt idx="3805">
                  <c:v>80.11223</c:v>
                </c:pt>
                <c:pt idx="3806">
                  <c:v>80.13197</c:v>
                </c:pt>
                <c:pt idx="3807">
                  <c:v>80.1517</c:v>
                </c:pt>
                <c:pt idx="3808">
                  <c:v>80.17145</c:v>
                </c:pt>
                <c:pt idx="3809">
                  <c:v>80.19118</c:v>
                </c:pt>
                <c:pt idx="3810">
                  <c:v>80.21093</c:v>
                </c:pt>
                <c:pt idx="3811">
                  <c:v>80.23067</c:v>
                </c:pt>
                <c:pt idx="3812">
                  <c:v>80.2504</c:v>
                </c:pt>
                <c:pt idx="3813">
                  <c:v>80.27015</c:v>
                </c:pt>
                <c:pt idx="3814">
                  <c:v>80.28989</c:v>
                </c:pt>
                <c:pt idx="3815">
                  <c:v>80.30963</c:v>
                </c:pt>
                <c:pt idx="3816">
                  <c:v>80.32937</c:v>
                </c:pt>
                <c:pt idx="3817">
                  <c:v>80.34911</c:v>
                </c:pt>
                <c:pt idx="3818">
                  <c:v>80.36885</c:v>
                </c:pt>
                <c:pt idx="3819">
                  <c:v>80.38859</c:v>
                </c:pt>
                <c:pt idx="3820">
                  <c:v>80.40833</c:v>
                </c:pt>
                <c:pt idx="3821">
                  <c:v>80.42807</c:v>
                </c:pt>
                <c:pt idx="3822">
                  <c:v>80.44781</c:v>
                </c:pt>
                <c:pt idx="3823">
                  <c:v>80.46755</c:v>
                </c:pt>
                <c:pt idx="3824">
                  <c:v>80.48729</c:v>
                </c:pt>
                <c:pt idx="3825">
                  <c:v>80.50703</c:v>
                </c:pt>
                <c:pt idx="3826">
                  <c:v>80.52677</c:v>
                </c:pt>
                <c:pt idx="3827">
                  <c:v>80.54652</c:v>
                </c:pt>
                <c:pt idx="3828">
                  <c:v>80.56625</c:v>
                </c:pt>
                <c:pt idx="3829">
                  <c:v>80.586</c:v>
                </c:pt>
                <c:pt idx="3830">
                  <c:v>80.60574</c:v>
                </c:pt>
                <c:pt idx="3831">
                  <c:v>80.62547</c:v>
                </c:pt>
                <c:pt idx="3832">
                  <c:v>80.64522</c:v>
                </c:pt>
                <c:pt idx="3833">
                  <c:v>80.66496</c:v>
                </c:pt>
                <c:pt idx="3834">
                  <c:v>80.6847</c:v>
                </c:pt>
                <c:pt idx="3835">
                  <c:v>80.70444</c:v>
                </c:pt>
                <c:pt idx="3836">
                  <c:v>80.72417</c:v>
                </c:pt>
                <c:pt idx="3837">
                  <c:v>80.74392</c:v>
                </c:pt>
                <c:pt idx="3838">
                  <c:v>80.76366</c:v>
                </c:pt>
                <c:pt idx="3839">
                  <c:v>80.7834</c:v>
                </c:pt>
                <c:pt idx="3840">
                  <c:v>80.80314</c:v>
                </c:pt>
                <c:pt idx="3841">
                  <c:v>80.82288</c:v>
                </c:pt>
                <c:pt idx="3842">
                  <c:v>80.84262</c:v>
                </c:pt>
                <c:pt idx="3843">
                  <c:v>80.86236</c:v>
                </c:pt>
                <c:pt idx="3844">
                  <c:v>80.8821</c:v>
                </c:pt>
                <c:pt idx="3845">
                  <c:v>80.90184</c:v>
                </c:pt>
                <c:pt idx="3846">
                  <c:v>80.92159</c:v>
                </c:pt>
                <c:pt idx="3847">
                  <c:v>80.94132</c:v>
                </c:pt>
                <c:pt idx="3848">
                  <c:v>80.96106</c:v>
                </c:pt>
                <c:pt idx="3849">
                  <c:v>80.9808</c:v>
                </c:pt>
                <c:pt idx="3850">
                  <c:v>81.00054</c:v>
                </c:pt>
                <c:pt idx="3851">
                  <c:v>81.02029</c:v>
                </c:pt>
                <c:pt idx="3852">
                  <c:v>81.04002</c:v>
                </c:pt>
                <c:pt idx="3853">
                  <c:v>81.05976</c:v>
                </c:pt>
                <c:pt idx="3854">
                  <c:v>81.07951</c:v>
                </c:pt>
                <c:pt idx="3855">
                  <c:v>81.09924</c:v>
                </c:pt>
                <c:pt idx="3856">
                  <c:v>81.11899</c:v>
                </c:pt>
                <c:pt idx="3857">
                  <c:v>81.13873</c:v>
                </c:pt>
                <c:pt idx="3858">
                  <c:v>81.15847</c:v>
                </c:pt>
                <c:pt idx="3859">
                  <c:v>81.17821</c:v>
                </c:pt>
                <c:pt idx="3860">
                  <c:v>81.19794</c:v>
                </c:pt>
                <c:pt idx="3861">
                  <c:v>81.21769</c:v>
                </c:pt>
                <c:pt idx="3862">
                  <c:v>81.23743</c:v>
                </c:pt>
                <c:pt idx="3863">
                  <c:v>81.25717</c:v>
                </c:pt>
                <c:pt idx="3864">
                  <c:v>81.27691</c:v>
                </c:pt>
                <c:pt idx="3865">
                  <c:v>81.29665</c:v>
                </c:pt>
                <c:pt idx="3866">
                  <c:v>81.31639</c:v>
                </c:pt>
                <c:pt idx="3867">
                  <c:v>81.33613</c:v>
                </c:pt>
                <c:pt idx="3868">
                  <c:v>81.35587</c:v>
                </c:pt>
                <c:pt idx="3869">
                  <c:v>81.37561</c:v>
                </c:pt>
                <c:pt idx="3870">
                  <c:v>81.39535</c:v>
                </c:pt>
                <c:pt idx="3871">
                  <c:v>81.41509</c:v>
                </c:pt>
                <c:pt idx="3872">
                  <c:v>81.43483</c:v>
                </c:pt>
                <c:pt idx="3873">
                  <c:v>81.45457</c:v>
                </c:pt>
                <c:pt idx="3874">
                  <c:v>81.47431</c:v>
                </c:pt>
                <c:pt idx="3875">
                  <c:v>81.49406</c:v>
                </c:pt>
                <c:pt idx="3876">
                  <c:v>81.51379</c:v>
                </c:pt>
                <c:pt idx="3877">
                  <c:v>81.53353</c:v>
                </c:pt>
                <c:pt idx="3878">
                  <c:v>81.55328</c:v>
                </c:pt>
                <c:pt idx="3879">
                  <c:v>81.57301</c:v>
                </c:pt>
                <c:pt idx="3880">
                  <c:v>81.59276</c:v>
                </c:pt>
                <c:pt idx="3881">
                  <c:v>81.6125</c:v>
                </c:pt>
                <c:pt idx="3882">
                  <c:v>81.63223</c:v>
                </c:pt>
                <c:pt idx="3883">
                  <c:v>81.65198</c:v>
                </c:pt>
                <c:pt idx="3884">
                  <c:v>81.67171</c:v>
                </c:pt>
                <c:pt idx="3885">
                  <c:v>81.69146</c:v>
                </c:pt>
                <c:pt idx="3886">
                  <c:v>81.7112</c:v>
                </c:pt>
                <c:pt idx="3887">
                  <c:v>81.73094</c:v>
                </c:pt>
                <c:pt idx="3888">
                  <c:v>81.75068</c:v>
                </c:pt>
                <c:pt idx="3889">
                  <c:v>81.77042</c:v>
                </c:pt>
                <c:pt idx="3890">
                  <c:v>81.79016</c:v>
                </c:pt>
                <c:pt idx="3891">
                  <c:v>81.8099</c:v>
                </c:pt>
                <c:pt idx="3892">
                  <c:v>81.82964</c:v>
                </c:pt>
                <c:pt idx="3893">
                  <c:v>81.84938</c:v>
                </c:pt>
                <c:pt idx="3894">
                  <c:v>81.86912</c:v>
                </c:pt>
                <c:pt idx="3895">
                  <c:v>81.88886</c:v>
                </c:pt>
                <c:pt idx="3896">
                  <c:v>81.9086</c:v>
                </c:pt>
                <c:pt idx="3897">
                  <c:v>81.92834</c:v>
                </c:pt>
                <c:pt idx="3898">
                  <c:v>81.94808</c:v>
                </c:pt>
                <c:pt idx="3899">
                  <c:v>81.96782</c:v>
                </c:pt>
                <c:pt idx="3900">
                  <c:v>81.98756</c:v>
                </c:pt>
                <c:pt idx="3901">
                  <c:v>82.0073</c:v>
                </c:pt>
                <c:pt idx="3902">
                  <c:v>82.02705</c:v>
                </c:pt>
                <c:pt idx="3903">
                  <c:v>82.04678</c:v>
                </c:pt>
                <c:pt idx="3904">
                  <c:v>82.06653</c:v>
                </c:pt>
                <c:pt idx="3905">
                  <c:v>82.08627</c:v>
                </c:pt>
                <c:pt idx="3906">
                  <c:v>82.106</c:v>
                </c:pt>
                <c:pt idx="3907">
                  <c:v>82.12575</c:v>
                </c:pt>
                <c:pt idx="3908">
                  <c:v>82.14548</c:v>
                </c:pt>
                <c:pt idx="3909">
                  <c:v>82.16523</c:v>
                </c:pt>
                <c:pt idx="3910">
                  <c:v>82.18497</c:v>
                </c:pt>
                <c:pt idx="3911">
                  <c:v>82.2047</c:v>
                </c:pt>
                <c:pt idx="3912">
                  <c:v>82.22445</c:v>
                </c:pt>
                <c:pt idx="3913">
                  <c:v>82.24419</c:v>
                </c:pt>
                <c:pt idx="3914">
                  <c:v>82.26393</c:v>
                </c:pt>
                <c:pt idx="3915">
                  <c:v>82.28367</c:v>
                </c:pt>
                <c:pt idx="3916">
                  <c:v>82.30341</c:v>
                </c:pt>
                <c:pt idx="3917">
                  <c:v>82.32315</c:v>
                </c:pt>
                <c:pt idx="3918">
                  <c:v>82.34289</c:v>
                </c:pt>
                <c:pt idx="3919">
                  <c:v>82.36263</c:v>
                </c:pt>
                <c:pt idx="3920">
                  <c:v>82.38237</c:v>
                </c:pt>
                <c:pt idx="3921">
                  <c:v>82.40211</c:v>
                </c:pt>
                <c:pt idx="3922">
                  <c:v>82.42185</c:v>
                </c:pt>
                <c:pt idx="3923">
                  <c:v>82.44159</c:v>
                </c:pt>
                <c:pt idx="3924">
                  <c:v>82.46133</c:v>
                </c:pt>
                <c:pt idx="3925">
                  <c:v>82.48107</c:v>
                </c:pt>
                <c:pt idx="3926">
                  <c:v>82.50082</c:v>
                </c:pt>
                <c:pt idx="3927">
                  <c:v>82.52055</c:v>
                </c:pt>
                <c:pt idx="3928">
                  <c:v>82.54029</c:v>
                </c:pt>
                <c:pt idx="3929">
                  <c:v>82.56004</c:v>
                </c:pt>
                <c:pt idx="3930">
                  <c:v>82.57977</c:v>
                </c:pt>
                <c:pt idx="3931">
                  <c:v>82.59952</c:v>
                </c:pt>
                <c:pt idx="3932">
                  <c:v>82.61926</c:v>
                </c:pt>
                <c:pt idx="3933">
                  <c:v>82.639</c:v>
                </c:pt>
                <c:pt idx="3934">
                  <c:v>82.65874</c:v>
                </c:pt>
                <c:pt idx="3935">
                  <c:v>82.67847</c:v>
                </c:pt>
                <c:pt idx="3936">
                  <c:v>82.69822</c:v>
                </c:pt>
                <c:pt idx="3937">
                  <c:v>82.71796</c:v>
                </c:pt>
                <c:pt idx="3938">
                  <c:v>82.7377</c:v>
                </c:pt>
                <c:pt idx="3939">
                  <c:v>82.75744</c:v>
                </c:pt>
                <c:pt idx="3940">
                  <c:v>82.77718</c:v>
                </c:pt>
                <c:pt idx="3941">
                  <c:v>82.79692</c:v>
                </c:pt>
                <c:pt idx="3942">
                  <c:v>82.81666</c:v>
                </c:pt>
                <c:pt idx="3943">
                  <c:v>82.8364</c:v>
                </c:pt>
                <c:pt idx="3944">
                  <c:v>82.85614</c:v>
                </c:pt>
                <c:pt idx="3945">
                  <c:v>82.87589</c:v>
                </c:pt>
                <c:pt idx="3946">
                  <c:v>82.89562</c:v>
                </c:pt>
                <c:pt idx="3947">
                  <c:v>82.91536</c:v>
                </c:pt>
                <c:pt idx="3948">
                  <c:v>82.9351</c:v>
                </c:pt>
                <c:pt idx="3949">
                  <c:v>82.95484</c:v>
                </c:pt>
                <c:pt idx="3950">
                  <c:v>82.97459</c:v>
                </c:pt>
                <c:pt idx="3951">
                  <c:v>82.99432</c:v>
                </c:pt>
                <c:pt idx="3952">
                  <c:v>83.01406</c:v>
                </c:pt>
                <c:pt idx="3953">
                  <c:v>83.03381</c:v>
                </c:pt>
                <c:pt idx="3954">
                  <c:v>83.05354</c:v>
                </c:pt>
                <c:pt idx="3955">
                  <c:v>83.07329</c:v>
                </c:pt>
                <c:pt idx="3956">
                  <c:v>83.09303</c:v>
                </c:pt>
                <c:pt idx="3957">
                  <c:v>83.11276</c:v>
                </c:pt>
                <c:pt idx="3958">
                  <c:v>83.13251</c:v>
                </c:pt>
                <c:pt idx="3959">
                  <c:v>83.15224</c:v>
                </c:pt>
                <c:pt idx="3960">
                  <c:v>83.17199</c:v>
                </c:pt>
                <c:pt idx="3961">
                  <c:v>83.19173</c:v>
                </c:pt>
                <c:pt idx="3962">
                  <c:v>83.21147</c:v>
                </c:pt>
                <c:pt idx="3963">
                  <c:v>83.23121</c:v>
                </c:pt>
                <c:pt idx="3964">
                  <c:v>83.25095</c:v>
                </c:pt>
                <c:pt idx="3965">
                  <c:v>83.27069</c:v>
                </c:pt>
                <c:pt idx="3966">
                  <c:v>83.29043</c:v>
                </c:pt>
                <c:pt idx="3967">
                  <c:v>83.31017</c:v>
                </c:pt>
                <c:pt idx="3968">
                  <c:v>83.32991</c:v>
                </c:pt>
                <c:pt idx="3969">
                  <c:v>83.34965</c:v>
                </c:pt>
                <c:pt idx="3970">
                  <c:v>83.36939</c:v>
                </c:pt>
                <c:pt idx="3971">
                  <c:v>83.38913</c:v>
                </c:pt>
                <c:pt idx="3972">
                  <c:v>83.40887</c:v>
                </c:pt>
                <c:pt idx="3973">
                  <c:v>83.42861</c:v>
                </c:pt>
                <c:pt idx="3974">
                  <c:v>83.44836</c:v>
                </c:pt>
                <c:pt idx="3975">
                  <c:v>83.46809</c:v>
                </c:pt>
                <c:pt idx="3976">
                  <c:v>83.48783</c:v>
                </c:pt>
                <c:pt idx="3977">
                  <c:v>83.50758</c:v>
                </c:pt>
                <c:pt idx="3978">
                  <c:v>83.52731</c:v>
                </c:pt>
                <c:pt idx="3979">
                  <c:v>83.54706</c:v>
                </c:pt>
                <c:pt idx="3980">
                  <c:v>83.5668</c:v>
                </c:pt>
                <c:pt idx="3981">
                  <c:v>83.58653</c:v>
                </c:pt>
                <c:pt idx="3982">
                  <c:v>83.60628</c:v>
                </c:pt>
                <c:pt idx="3983">
                  <c:v>83.62601</c:v>
                </c:pt>
                <c:pt idx="3984">
                  <c:v>83.64576</c:v>
                </c:pt>
                <c:pt idx="3985">
                  <c:v>83.6655</c:v>
                </c:pt>
                <c:pt idx="3986">
                  <c:v>83.68523</c:v>
                </c:pt>
                <c:pt idx="3987">
                  <c:v>83.70498</c:v>
                </c:pt>
                <c:pt idx="3988">
                  <c:v>83.72472</c:v>
                </c:pt>
                <c:pt idx="3989">
                  <c:v>83.74446</c:v>
                </c:pt>
                <c:pt idx="3990">
                  <c:v>83.7642</c:v>
                </c:pt>
                <c:pt idx="3991">
                  <c:v>83.78394</c:v>
                </c:pt>
                <c:pt idx="3992">
                  <c:v>83.80368</c:v>
                </c:pt>
                <c:pt idx="3993">
                  <c:v>83.82342</c:v>
                </c:pt>
                <c:pt idx="3994">
                  <c:v>83.84316</c:v>
                </c:pt>
                <c:pt idx="3995">
                  <c:v>83.8629</c:v>
                </c:pt>
                <c:pt idx="3996">
                  <c:v>83.88264</c:v>
                </c:pt>
                <c:pt idx="3997">
                  <c:v>83.90238</c:v>
                </c:pt>
                <c:pt idx="3998">
                  <c:v>83.92212</c:v>
                </c:pt>
                <c:pt idx="3999">
                  <c:v>83.94186</c:v>
                </c:pt>
                <c:pt idx="4000">
                  <c:v>83.9616</c:v>
                </c:pt>
                <c:pt idx="4001">
                  <c:v>83.98135</c:v>
                </c:pt>
                <c:pt idx="4002">
                  <c:v>84.00108</c:v>
                </c:pt>
                <c:pt idx="4003">
                  <c:v>84.02083</c:v>
                </c:pt>
                <c:pt idx="4004">
                  <c:v>84.04057</c:v>
                </c:pt>
                <c:pt idx="4005">
                  <c:v>84.0603</c:v>
                </c:pt>
                <c:pt idx="4006">
                  <c:v>84.08005</c:v>
                </c:pt>
                <c:pt idx="4007">
                  <c:v>84.09978</c:v>
                </c:pt>
                <c:pt idx="4008">
                  <c:v>84.11953</c:v>
                </c:pt>
                <c:pt idx="4009">
                  <c:v>84.13927</c:v>
                </c:pt>
                <c:pt idx="4010">
                  <c:v>84.159</c:v>
                </c:pt>
                <c:pt idx="4011">
                  <c:v>84.17875</c:v>
                </c:pt>
                <c:pt idx="4012">
                  <c:v>84.19849</c:v>
                </c:pt>
                <c:pt idx="4013">
                  <c:v>84.21823</c:v>
                </c:pt>
                <c:pt idx="4014">
                  <c:v>84.23797</c:v>
                </c:pt>
                <c:pt idx="4015">
                  <c:v>84.25771</c:v>
                </c:pt>
                <c:pt idx="4016">
                  <c:v>84.27745</c:v>
                </c:pt>
                <c:pt idx="4017">
                  <c:v>84.29719</c:v>
                </c:pt>
                <c:pt idx="4018">
                  <c:v>84.31693</c:v>
                </c:pt>
                <c:pt idx="4019">
                  <c:v>84.33667</c:v>
                </c:pt>
                <c:pt idx="4020">
                  <c:v>84.35641</c:v>
                </c:pt>
                <c:pt idx="4021">
                  <c:v>84.37615</c:v>
                </c:pt>
                <c:pt idx="4022">
                  <c:v>84.39589</c:v>
                </c:pt>
                <c:pt idx="4023">
                  <c:v>84.41563</c:v>
                </c:pt>
                <c:pt idx="4024">
                  <c:v>84.43537</c:v>
                </c:pt>
                <c:pt idx="4025">
                  <c:v>84.45512</c:v>
                </c:pt>
                <c:pt idx="4026">
                  <c:v>84.47485</c:v>
                </c:pt>
                <c:pt idx="4027">
                  <c:v>84.49459</c:v>
                </c:pt>
                <c:pt idx="4028">
                  <c:v>84.51434</c:v>
                </c:pt>
                <c:pt idx="4029">
                  <c:v>84.53407</c:v>
                </c:pt>
                <c:pt idx="4030">
                  <c:v>84.55382</c:v>
                </c:pt>
                <c:pt idx="4031">
                  <c:v>84.57355</c:v>
                </c:pt>
                <c:pt idx="4032">
                  <c:v>84.5933</c:v>
                </c:pt>
                <c:pt idx="4033">
                  <c:v>84.61304</c:v>
                </c:pt>
                <c:pt idx="4034">
                  <c:v>84.63277</c:v>
                </c:pt>
                <c:pt idx="4035">
                  <c:v>84.65252</c:v>
                </c:pt>
                <c:pt idx="4036">
                  <c:v>84.67226</c:v>
                </c:pt>
                <c:pt idx="4037">
                  <c:v>84.692</c:v>
                </c:pt>
                <c:pt idx="4038">
                  <c:v>84.71174</c:v>
                </c:pt>
                <c:pt idx="4039">
                  <c:v>84.73148</c:v>
                </c:pt>
                <c:pt idx="4040">
                  <c:v>84.75122</c:v>
                </c:pt>
                <c:pt idx="4041">
                  <c:v>84.77096</c:v>
                </c:pt>
                <c:pt idx="4042">
                  <c:v>84.7907</c:v>
                </c:pt>
                <c:pt idx="4043">
                  <c:v>84.81044</c:v>
                </c:pt>
                <c:pt idx="4044">
                  <c:v>84.83018</c:v>
                </c:pt>
                <c:pt idx="4045">
                  <c:v>84.84992</c:v>
                </c:pt>
                <c:pt idx="4046">
                  <c:v>84.86966</c:v>
                </c:pt>
                <c:pt idx="4047">
                  <c:v>84.8894</c:v>
                </c:pt>
                <c:pt idx="4048">
                  <c:v>84.90914</c:v>
                </c:pt>
                <c:pt idx="4049">
                  <c:v>84.92889</c:v>
                </c:pt>
                <c:pt idx="4050">
                  <c:v>84.94862</c:v>
                </c:pt>
                <c:pt idx="4051">
                  <c:v>84.96836</c:v>
                </c:pt>
                <c:pt idx="4052">
                  <c:v>84.98811</c:v>
                </c:pt>
                <c:pt idx="4053">
                  <c:v>85.00784</c:v>
                </c:pt>
              </c:numCache>
            </c:numRef>
          </c:xVal>
          <c:yVal>
            <c:numRef>
              <c:f>Sheet1!$B$1:$B$4054</c:f>
              <c:numCache>
                <c:formatCode>General</c:formatCode>
                <c:ptCount val="4054"/>
                <c:pt idx="0">
                  <c:v>232</c:v>
                </c:pt>
                <c:pt idx="1">
                  <c:v>254</c:v>
                </c:pt>
                <c:pt idx="2">
                  <c:v>236</c:v>
                </c:pt>
                <c:pt idx="3">
                  <c:v>233</c:v>
                </c:pt>
                <c:pt idx="4">
                  <c:v>275</c:v>
                </c:pt>
                <c:pt idx="5">
                  <c:v>231</c:v>
                </c:pt>
                <c:pt idx="6">
                  <c:v>238</c:v>
                </c:pt>
                <c:pt idx="7">
                  <c:v>243</c:v>
                </c:pt>
                <c:pt idx="8">
                  <c:v>244</c:v>
                </c:pt>
                <c:pt idx="9">
                  <c:v>239</c:v>
                </c:pt>
                <c:pt idx="10">
                  <c:v>263</c:v>
                </c:pt>
                <c:pt idx="11">
                  <c:v>248</c:v>
                </c:pt>
                <c:pt idx="12">
                  <c:v>246</c:v>
                </c:pt>
                <c:pt idx="13">
                  <c:v>219</c:v>
                </c:pt>
                <c:pt idx="14">
                  <c:v>218</c:v>
                </c:pt>
                <c:pt idx="15">
                  <c:v>242</c:v>
                </c:pt>
                <c:pt idx="16">
                  <c:v>245</c:v>
                </c:pt>
                <c:pt idx="17">
                  <c:v>233</c:v>
                </c:pt>
                <c:pt idx="18">
                  <c:v>230</c:v>
                </c:pt>
                <c:pt idx="19">
                  <c:v>231</c:v>
                </c:pt>
                <c:pt idx="20">
                  <c:v>209</c:v>
                </c:pt>
                <c:pt idx="21">
                  <c:v>225</c:v>
                </c:pt>
                <c:pt idx="22">
                  <c:v>241</c:v>
                </c:pt>
                <c:pt idx="23">
                  <c:v>246</c:v>
                </c:pt>
                <c:pt idx="24">
                  <c:v>200</c:v>
                </c:pt>
                <c:pt idx="25">
                  <c:v>229</c:v>
                </c:pt>
                <c:pt idx="26">
                  <c:v>232</c:v>
                </c:pt>
                <c:pt idx="27">
                  <c:v>239</c:v>
                </c:pt>
                <c:pt idx="28">
                  <c:v>226</c:v>
                </c:pt>
                <c:pt idx="29">
                  <c:v>229</c:v>
                </c:pt>
                <c:pt idx="30">
                  <c:v>221</c:v>
                </c:pt>
                <c:pt idx="31">
                  <c:v>226</c:v>
                </c:pt>
                <c:pt idx="32">
                  <c:v>208</c:v>
                </c:pt>
                <c:pt idx="33">
                  <c:v>217</c:v>
                </c:pt>
                <c:pt idx="34">
                  <c:v>232</c:v>
                </c:pt>
                <c:pt idx="35">
                  <c:v>170</c:v>
                </c:pt>
                <c:pt idx="36">
                  <c:v>241</c:v>
                </c:pt>
                <c:pt idx="37">
                  <c:v>212</c:v>
                </c:pt>
                <c:pt idx="38">
                  <c:v>209</c:v>
                </c:pt>
                <c:pt idx="39">
                  <c:v>232</c:v>
                </c:pt>
                <c:pt idx="40">
                  <c:v>231</c:v>
                </c:pt>
                <c:pt idx="41">
                  <c:v>225</c:v>
                </c:pt>
                <c:pt idx="42">
                  <c:v>188</c:v>
                </c:pt>
                <c:pt idx="43">
                  <c:v>210</c:v>
                </c:pt>
                <c:pt idx="44">
                  <c:v>219</c:v>
                </c:pt>
                <c:pt idx="45">
                  <c:v>235</c:v>
                </c:pt>
                <c:pt idx="46">
                  <c:v>234</c:v>
                </c:pt>
                <c:pt idx="47">
                  <c:v>214</c:v>
                </c:pt>
                <c:pt idx="48">
                  <c:v>228</c:v>
                </c:pt>
                <c:pt idx="49">
                  <c:v>210</c:v>
                </c:pt>
                <c:pt idx="50">
                  <c:v>237</c:v>
                </c:pt>
                <c:pt idx="51">
                  <c:v>243</c:v>
                </c:pt>
                <c:pt idx="52">
                  <c:v>218</c:v>
                </c:pt>
                <c:pt idx="53">
                  <c:v>189</c:v>
                </c:pt>
                <c:pt idx="54">
                  <c:v>220</c:v>
                </c:pt>
                <c:pt idx="55">
                  <c:v>225</c:v>
                </c:pt>
                <c:pt idx="56">
                  <c:v>198</c:v>
                </c:pt>
                <c:pt idx="57">
                  <c:v>226</c:v>
                </c:pt>
                <c:pt idx="58">
                  <c:v>232</c:v>
                </c:pt>
                <c:pt idx="59">
                  <c:v>230</c:v>
                </c:pt>
                <c:pt idx="60">
                  <c:v>232</c:v>
                </c:pt>
                <c:pt idx="61">
                  <c:v>219</c:v>
                </c:pt>
                <c:pt idx="62">
                  <c:v>201</c:v>
                </c:pt>
                <c:pt idx="63">
                  <c:v>224</c:v>
                </c:pt>
                <c:pt idx="64">
                  <c:v>218</c:v>
                </c:pt>
                <c:pt idx="65">
                  <c:v>216</c:v>
                </c:pt>
                <c:pt idx="66">
                  <c:v>197</c:v>
                </c:pt>
                <c:pt idx="67">
                  <c:v>221</c:v>
                </c:pt>
                <c:pt idx="68">
                  <c:v>238</c:v>
                </c:pt>
                <c:pt idx="69">
                  <c:v>219</c:v>
                </c:pt>
                <c:pt idx="70">
                  <c:v>181</c:v>
                </c:pt>
                <c:pt idx="71">
                  <c:v>208</c:v>
                </c:pt>
                <c:pt idx="72">
                  <c:v>206</c:v>
                </c:pt>
                <c:pt idx="73">
                  <c:v>211</c:v>
                </c:pt>
                <c:pt idx="74">
                  <c:v>210</c:v>
                </c:pt>
                <c:pt idx="75">
                  <c:v>219</c:v>
                </c:pt>
                <c:pt idx="76">
                  <c:v>197</c:v>
                </c:pt>
                <c:pt idx="77">
                  <c:v>230</c:v>
                </c:pt>
                <c:pt idx="78">
                  <c:v>192</c:v>
                </c:pt>
                <c:pt idx="79">
                  <c:v>197</c:v>
                </c:pt>
                <c:pt idx="80">
                  <c:v>196</c:v>
                </c:pt>
                <c:pt idx="81">
                  <c:v>229</c:v>
                </c:pt>
                <c:pt idx="82">
                  <c:v>211</c:v>
                </c:pt>
                <c:pt idx="83">
                  <c:v>211</c:v>
                </c:pt>
                <c:pt idx="84">
                  <c:v>193</c:v>
                </c:pt>
                <c:pt idx="85">
                  <c:v>231</c:v>
                </c:pt>
                <c:pt idx="86">
                  <c:v>204</c:v>
                </c:pt>
                <c:pt idx="87">
                  <c:v>222</c:v>
                </c:pt>
                <c:pt idx="88">
                  <c:v>226</c:v>
                </c:pt>
                <c:pt idx="89">
                  <c:v>225</c:v>
                </c:pt>
                <c:pt idx="90">
                  <c:v>222</c:v>
                </c:pt>
                <c:pt idx="91">
                  <c:v>199</c:v>
                </c:pt>
                <c:pt idx="92">
                  <c:v>201</c:v>
                </c:pt>
                <c:pt idx="93">
                  <c:v>207</c:v>
                </c:pt>
                <c:pt idx="94">
                  <c:v>212</c:v>
                </c:pt>
                <c:pt idx="95">
                  <c:v>225</c:v>
                </c:pt>
                <c:pt idx="96">
                  <c:v>214</c:v>
                </c:pt>
                <c:pt idx="97">
                  <c:v>221</c:v>
                </c:pt>
                <c:pt idx="98">
                  <c:v>204</c:v>
                </c:pt>
                <c:pt idx="99">
                  <c:v>207</c:v>
                </c:pt>
                <c:pt idx="100">
                  <c:v>194</c:v>
                </c:pt>
                <c:pt idx="101">
                  <c:v>235</c:v>
                </c:pt>
                <c:pt idx="102">
                  <c:v>187</c:v>
                </c:pt>
                <c:pt idx="103">
                  <c:v>232</c:v>
                </c:pt>
                <c:pt idx="104">
                  <c:v>180</c:v>
                </c:pt>
                <c:pt idx="105">
                  <c:v>220</c:v>
                </c:pt>
                <c:pt idx="106">
                  <c:v>198</c:v>
                </c:pt>
                <c:pt idx="107">
                  <c:v>190</c:v>
                </c:pt>
                <c:pt idx="108">
                  <c:v>194</c:v>
                </c:pt>
                <c:pt idx="109">
                  <c:v>209</c:v>
                </c:pt>
                <c:pt idx="110">
                  <c:v>217</c:v>
                </c:pt>
                <c:pt idx="111">
                  <c:v>192</c:v>
                </c:pt>
                <c:pt idx="112">
                  <c:v>196</c:v>
                </c:pt>
                <c:pt idx="113">
                  <c:v>206</c:v>
                </c:pt>
                <c:pt idx="114">
                  <c:v>197</c:v>
                </c:pt>
                <c:pt idx="115">
                  <c:v>205</c:v>
                </c:pt>
                <c:pt idx="116">
                  <c:v>185</c:v>
                </c:pt>
                <c:pt idx="117">
                  <c:v>189</c:v>
                </c:pt>
                <c:pt idx="118">
                  <c:v>199</c:v>
                </c:pt>
                <c:pt idx="119">
                  <c:v>182</c:v>
                </c:pt>
                <c:pt idx="120">
                  <c:v>184</c:v>
                </c:pt>
                <c:pt idx="121">
                  <c:v>227</c:v>
                </c:pt>
                <c:pt idx="122">
                  <c:v>175</c:v>
                </c:pt>
                <c:pt idx="123">
                  <c:v>221</c:v>
                </c:pt>
                <c:pt idx="124">
                  <c:v>210</c:v>
                </c:pt>
                <c:pt idx="125">
                  <c:v>181</c:v>
                </c:pt>
                <c:pt idx="126">
                  <c:v>190</c:v>
                </c:pt>
                <c:pt idx="127">
                  <c:v>211</c:v>
                </c:pt>
                <c:pt idx="128">
                  <c:v>217</c:v>
                </c:pt>
                <c:pt idx="129">
                  <c:v>205</c:v>
                </c:pt>
                <c:pt idx="130">
                  <c:v>205</c:v>
                </c:pt>
                <c:pt idx="131">
                  <c:v>196</c:v>
                </c:pt>
                <c:pt idx="132">
                  <c:v>203</c:v>
                </c:pt>
                <c:pt idx="133">
                  <c:v>208</c:v>
                </c:pt>
                <c:pt idx="134">
                  <c:v>223</c:v>
                </c:pt>
                <c:pt idx="135">
                  <c:v>207</c:v>
                </c:pt>
                <c:pt idx="136">
                  <c:v>186</c:v>
                </c:pt>
                <c:pt idx="137">
                  <c:v>215</c:v>
                </c:pt>
                <c:pt idx="138">
                  <c:v>207</c:v>
                </c:pt>
                <c:pt idx="139">
                  <c:v>208</c:v>
                </c:pt>
                <c:pt idx="140">
                  <c:v>215</c:v>
                </c:pt>
                <c:pt idx="141">
                  <c:v>225</c:v>
                </c:pt>
                <c:pt idx="142">
                  <c:v>205</c:v>
                </c:pt>
                <c:pt idx="143">
                  <c:v>185</c:v>
                </c:pt>
                <c:pt idx="144">
                  <c:v>188</c:v>
                </c:pt>
                <c:pt idx="145">
                  <c:v>189</c:v>
                </c:pt>
                <c:pt idx="146">
                  <c:v>186</c:v>
                </c:pt>
                <c:pt idx="147">
                  <c:v>181</c:v>
                </c:pt>
                <c:pt idx="148">
                  <c:v>195</c:v>
                </c:pt>
                <c:pt idx="149">
                  <c:v>209</c:v>
                </c:pt>
                <c:pt idx="150">
                  <c:v>209</c:v>
                </c:pt>
                <c:pt idx="151">
                  <c:v>201</c:v>
                </c:pt>
                <c:pt idx="152">
                  <c:v>190</c:v>
                </c:pt>
                <c:pt idx="153">
                  <c:v>203</c:v>
                </c:pt>
                <c:pt idx="154">
                  <c:v>190</c:v>
                </c:pt>
                <c:pt idx="155">
                  <c:v>201</c:v>
                </c:pt>
                <c:pt idx="156">
                  <c:v>173</c:v>
                </c:pt>
                <c:pt idx="157">
                  <c:v>192</c:v>
                </c:pt>
                <c:pt idx="158">
                  <c:v>194</c:v>
                </c:pt>
                <c:pt idx="159">
                  <c:v>227</c:v>
                </c:pt>
                <c:pt idx="160">
                  <c:v>187</c:v>
                </c:pt>
                <c:pt idx="161">
                  <c:v>197</c:v>
                </c:pt>
                <c:pt idx="162">
                  <c:v>175</c:v>
                </c:pt>
                <c:pt idx="163">
                  <c:v>196</c:v>
                </c:pt>
                <c:pt idx="164">
                  <c:v>197</c:v>
                </c:pt>
                <c:pt idx="165">
                  <c:v>183</c:v>
                </c:pt>
                <c:pt idx="166">
                  <c:v>213</c:v>
                </c:pt>
                <c:pt idx="167">
                  <c:v>196</c:v>
                </c:pt>
                <c:pt idx="168">
                  <c:v>196</c:v>
                </c:pt>
                <c:pt idx="169">
                  <c:v>192</c:v>
                </c:pt>
                <c:pt idx="170">
                  <c:v>217</c:v>
                </c:pt>
                <c:pt idx="171">
                  <c:v>162</c:v>
                </c:pt>
                <c:pt idx="172">
                  <c:v>180</c:v>
                </c:pt>
                <c:pt idx="173">
                  <c:v>168</c:v>
                </c:pt>
                <c:pt idx="174">
                  <c:v>162</c:v>
                </c:pt>
                <c:pt idx="175">
                  <c:v>167</c:v>
                </c:pt>
                <c:pt idx="176">
                  <c:v>186</c:v>
                </c:pt>
                <c:pt idx="177">
                  <c:v>186</c:v>
                </c:pt>
                <c:pt idx="178">
                  <c:v>197</c:v>
                </c:pt>
                <c:pt idx="179">
                  <c:v>197</c:v>
                </c:pt>
                <c:pt idx="180">
                  <c:v>181</c:v>
                </c:pt>
                <c:pt idx="181">
                  <c:v>206</c:v>
                </c:pt>
                <c:pt idx="182">
                  <c:v>182</c:v>
                </c:pt>
                <c:pt idx="183">
                  <c:v>206</c:v>
                </c:pt>
                <c:pt idx="184">
                  <c:v>189</c:v>
                </c:pt>
                <c:pt idx="185">
                  <c:v>195</c:v>
                </c:pt>
                <c:pt idx="186">
                  <c:v>176</c:v>
                </c:pt>
                <c:pt idx="187">
                  <c:v>187</c:v>
                </c:pt>
                <c:pt idx="188">
                  <c:v>176</c:v>
                </c:pt>
                <c:pt idx="189">
                  <c:v>175</c:v>
                </c:pt>
                <c:pt idx="190">
                  <c:v>186</c:v>
                </c:pt>
                <c:pt idx="191">
                  <c:v>189</c:v>
                </c:pt>
                <c:pt idx="192">
                  <c:v>165</c:v>
                </c:pt>
                <c:pt idx="193">
                  <c:v>201</c:v>
                </c:pt>
                <c:pt idx="194">
                  <c:v>167</c:v>
                </c:pt>
                <c:pt idx="195">
                  <c:v>182</c:v>
                </c:pt>
                <c:pt idx="196">
                  <c:v>159</c:v>
                </c:pt>
                <c:pt idx="197">
                  <c:v>164</c:v>
                </c:pt>
                <c:pt idx="198">
                  <c:v>181</c:v>
                </c:pt>
                <c:pt idx="199">
                  <c:v>192</c:v>
                </c:pt>
                <c:pt idx="200">
                  <c:v>171</c:v>
                </c:pt>
                <c:pt idx="201">
                  <c:v>167</c:v>
                </c:pt>
                <c:pt idx="202">
                  <c:v>173</c:v>
                </c:pt>
                <c:pt idx="203">
                  <c:v>169</c:v>
                </c:pt>
                <c:pt idx="204">
                  <c:v>186</c:v>
                </c:pt>
                <c:pt idx="205">
                  <c:v>145</c:v>
                </c:pt>
                <c:pt idx="206">
                  <c:v>175</c:v>
                </c:pt>
                <c:pt idx="207">
                  <c:v>176</c:v>
                </c:pt>
                <c:pt idx="208">
                  <c:v>168</c:v>
                </c:pt>
                <c:pt idx="209">
                  <c:v>198</c:v>
                </c:pt>
                <c:pt idx="210">
                  <c:v>198</c:v>
                </c:pt>
                <c:pt idx="211">
                  <c:v>185</c:v>
                </c:pt>
                <c:pt idx="212">
                  <c:v>186</c:v>
                </c:pt>
                <c:pt idx="213">
                  <c:v>177</c:v>
                </c:pt>
                <c:pt idx="214">
                  <c:v>165</c:v>
                </c:pt>
                <c:pt idx="215">
                  <c:v>178</c:v>
                </c:pt>
                <c:pt idx="216">
                  <c:v>165</c:v>
                </c:pt>
                <c:pt idx="217">
                  <c:v>151</c:v>
                </c:pt>
                <c:pt idx="218">
                  <c:v>196</c:v>
                </c:pt>
                <c:pt idx="219">
                  <c:v>214</c:v>
                </c:pt>
                <c:pt idx="220">
                  <c:v>174</c:v>
                </c:pt>
                <c:pt idx="221">
                  <c:v>167</c:v>
                </c:pt>
                <c:pt idx="222">
                  <c:v>170</c:v>
                </c:pt>
                <c:pt idx="223">
                  <c:v>146</c:v>
                </c:pt>
                <c:pt idx="224">
                  <c:v>175</c:v>
                </c:pt>
                <c:pt idx="225">
                  <c:v>173</c:v>
                </c:pt>
                <c:pt idx="226">
                  <c:v>184</c:v>
                </c:pt>
                <c:pt idx="227">
                  <c:v>180</c:v>
                </c:pt>
                <c:pt idx="228">
                  <c:v>172</c:v>
                </c:pt>
                <c:pt idx="229">
                  <c:v>165</c:v>
                </c:pt>
                <c:pt idx="230">
                  <c:v>171</c:v>
                </c:pt>
                <c:pt idx="231">
                  <c:v>149</c:v>
                </c:pt>
                <c:pt idx="232">
                  <c:v>168</c:v>
                </c:pt>
                <c:pt idx="233">
                  <c:v>168</c:v>
                </c:pt>
                <c:pt idx="234">
                  <c:v>171</c:v>
                </c:pt>
                <c:pt idx="235">
                  <c:v>177</c:v>
                </c:pt>
                <c:pt idx="236">
                  <c:v>162</c:v>
                </c:pt>
                <c:pt idx="237">
                  <c:v>162</c:v>
                </c:pt>
                <c:pt idx="238">
                  <c:v>191</c:v>
                </c:pt>
                <c:pt idx="239">
                  <c:v>145</c:v>
                </c:pt>
                <c:pt idx="240">
                  <c:v>181</c:v>
                </c:pt>
                <c:pt idx="241">
                  <c:v>172</c:v>
                </c:pt>
                <c:pt idx="242">
                  <c:v>159</c:v>
                </c:pt>
                <c:pt idx="243">
                  <c:v>167</c:v>
                </c:pt>
                <c:pt idx="244">
                  <c:v>166</c:v>
                </c:pt>
                <c:pt idx="245">
                  <c:v>137</c:v>
                </c:pt>
                <c:pt idx="246">
                  <c:v>174</c:v>
                </c:pt>
                <c:pt idx="247">
                  <c:v>166</c:v>
                </c:pt>
                <c:pt idx="248">
                  <c:v>160</c:v>
                </c:pt>
                <c:pt idx="249">
                  <c:v>153</c:v>
                </c:pt>
                <c:pt idx="250">
                  <c:v>150</c:v>
                </c:pt>
                <c:pt idx="251">
                  <c:v>158</c:v>
                </c:pt>
                <c:pt idx="252">
                  <c:v>154</c:v>
                </c:pt>
                <c:pt idx="253">
                  <c:v>162</c:v>
                </c:pt>
                <c:pt idx="254">
                  <c:v>172</c:v>
                </c:pt>
                <c:pt idx="255">
                  <c:v>166</c:v>
                </c:pt>
                <c:pt idx="256">
                  <c:v>158</c:v>
                </c:pt>
                <c:pt idx="257">
                  <c:v>177</c:v>
                </c:pt>
                <c:pt idx="258">
                  <c:v>174</c:v>
                </c:pt>
                <c:pt idx="259">
                  <c:v>159</c:v>
                </c:pt>
                <c:pt idx="260">
                  <c:v>175</c:v>
                </c:pt>
                <c:pt idx="261">
                  <c:v>165</c:v>
                </c:pt>
                <c:pt idx="262">
                  <c:v>162</c:v>
                </c:pt>
                <c:pt idx="263">
                  <c:v>165</c:v>
                </c:pt>
                <c:pt idx="264">
                  <c:v>164</c:v>
                </c:pt>
                <c:pt idx="265">
                  <c:v>171</c:v>
                </c:pt>
                <c:pt idx="266">
                  <c:v>154</c:v>
                </c:pt>
                <c:pt idx="267">
                  <c:v>170</c:v>
                </c:pt>
                <c:pt idx="268">
                  <c:v>171</c:v>
                </c:pt>
                <c:pt idx="269">
                  <c:v>147</c:v>
                </c:pt>
                <c:pt idx="270">
                  <c:v>126</c:v>
                </c:pt>
                <c:pt idx="271">
                  <c:v>157</c:v>
                </c:pt>
                <c:pt idx="272">
                  <c:v>164</c:v>
                </c:pt>
                <c:pt idx="273">
                  <c:v>169</c:v>
                </c:pt>
                <c:pt idx="274">
                  <c:v>151</c:v>
                </c:pt>
                <c:pt idx="275">
                  <c:v>167</c:v>
                </c:pt>
                <c:pt idx="276">
                  <c:v>163</c:v>
                </c:pt>
                <c:pt idx="277">
                  <c:v>180</c:v>
                </c:pt>
                <c:pt idx="278">
                  <c:v>174</c:v>
                </c:pt>
                <c:pt idx="279">
                  <c:v>152</c:v>
                </c:pt>
                <c:pt idx="280">
                  <c:v>165</c:v>
                </c:pt>
                <c:pt idx="281">
                  <c:v>166</c:v>
                </c:pt>
                <c:pt idx="282">
                  <c:v>167</c:v>
                </c:pt>
                <c:pt idx="283">
                  <c:v>160</c:v>
                </c:pt>
                <c:pt idx="284">
                  <c:v>164</c:v>
                </c:pt>
                <c:pt idx="285">
                  <c:v>144</c:v>
                </c:pt>
                <c:pt idx="286">
                  <c:v>136</c:v>
                </c:pt>
                <c:pt idx="287">
                  <c:v>150</c:v>
                </c:pt>
                <c:pt idx="288">
                  <c:v>140</c:v>
                </c:pt>
                <c:pt idx="289">
                  <c:v>158</c:v>
                </c:pt>
                <c:pt idx="290">
                  <c:v>143</c:v>
                </c:pt>
                <c:pt idx="291">
                  <c:v>153</c:v>
                </c:pt>
                <c:pt idx="292">
                  <c:v>153</c:v>
                </c:pt>
                <c:pt idx="293">
                  <c:v>184</c:v>
                </c:pt>
                <c:pt idx="294">
                  <c:v>168</c:v>
                </c:pt>
                <c:pt idx="295">
                  <c:v>138</c:v>
                </c:pt>
                <c:pt idx="296">
                  <c:v>184</c:v>
                </c:pt>
                <c:pt idx="297">
                  <c:v>137</c:v>
                </c:pt>
                <c:pt idx="298">
                  <c:v>159</c:v>
                </c:pt>
                <c:pt idx="299">
                  <c:v>164</c:v>
                </c:pt>
                <c:pt idx="300">
                  <c:v>155</c:v>
                </c:pt>
                <c:pt idx="301">
                  <c:v>169</c:v>
                </c:pt>
                <c:pt idx="302">
                  <c:v>164</c:v>
                </c:pt>
                <c:pt idx="303">
                  <c:v>168</c:v>
                </c:pt>
                <c:pt idx="304">
                  <c:v>153</c:v>
                </c:pt>
                <c:pt idx="305">
                  <c:v>152</c:v>
                </c:pt>
                <c:pt idx="306">
                  <c:v>146</c:v>
                </c:pt>
                <c:pt idx="307">
                  <c:v>122</c:v>
                </c:pt>
                <c:pt idx="308">
                  <c:v>154</c:v>
                </c:pt>
                <c:pt idx="309">
                  <c:v>164</c:v>
                </c:pt>
                <c:pt idx="310">
                  <c:v>148</c:v>
                </c:pt>
                <c:pt idx="311">
                  <c:v>150</c:v>
                </c:pt>
                <c:pt idx="312">
                  <c:v>160</c:v>
                </c:pt>
                <c:pt idx="313">
                  <c:v>155</c:v>
                </c:pt>
                <c:pt idx="314">
                  <c:v>173</c:v>
                </c:pt>
                <c:pt idx="315">
                  <c:v>150</c:v>
                </c:pt>
                <c:pt idx="316">
                  <c:v>127</c:v>
                </c:pt>
                <c:pt idx="317">
                  <c:v>150</c:v>
                </c:pt>
                <c:pt idx="318">
                  <c:v>144</c:v>
                </c:pt>
                <c:pt idx="319">
                  <c:v>143</c:v>
                </c:pt>
                <c:pt idx="320">
                  <c:v>157</c:v>
                </c:pt>
                <c:pt idx="321">
                  <c:v>131</c:v>
                </c:pt>
                <c:pt idx="322">
                  <c:v>135</c:v>
                </c:pt>
                <c:pt idx="323">
                  <c:v>144</c:v>
                </c:pt>
                <c:pt idx="324">
                  <c:v>138</c:v>
                </c:pt>
                <c:pt idx="325">
                  <c:v>138</c:v>
                </c:pt>
                <c:pt idx="326">
                  <c:v>146</c:v>
                </c:pt>
                <c:pt idx="327">
                  <c:v>139</c:v>
                </c:pt>
                <c:pt idx="328">
                  <c:v>132</c:v>
                </c:pt>
                <c:pt idx="329">
                  <c:v>132</c:v>
                </c:pt>
                <c:pt idx="330">
                  <c:v>167</c:v>
                </c:pt>
                <c:pt idx="331">
                  <c:v>139</c:v>
                </c:pt>
                <c:pt idx="332">
                  <c:v>146</c:v>
                </c:pt>
                <c:pt idx="333">
                  <c:v>147</c:v>
                </c:pt>
                <c:pt idx="334">
                  <c:v>155</c:v>
                </c:pt>
                <c:pt idx="335">
                  <c:v>150</c:v>
                </c:pt>
                <c:pt idx="336">
                  <c:v>160</c:v>
                </c:pt>
                <c:pt idx="337">
                  <c:v>152</c:v>
                </c:pt>
                <c:pt idx="338">
                  <c:v>149</c:v>
                </c:pt>
                <c:pt idx="339">
                  <c:v>155</c:v>
                </c:pt>
                <c:pt idx="340">
                  <c:v>150</c:v>
                </c:pt>
                <c:pt idx="341">
                  <c:v>165</c:v>
                </c:pt>
                <c:pt idx="342">
                  <c:v>143</c:v>
                </c:pt>
                <c:pt idx="343">
                  <c:v>168</c:v>
                </c:pt>
                <c:pt idx="344">
                  <c:v>140</c:v>
                </c:pt>
                <c:pt idx="345">
                  <c:v>123</c:v>
                </c:pt>
                <c:pt idx="346">
                  <c:v>131</c:v>
                </c:pt>
                <c:pt idx="347">
                  <c:v>141</c:v>
                </c:pt>
                <c:pt idx="348">
                  <c:v>153</c:v>
                </c:pt>
                <c:pt idx="349">
                  <c:v>138</c:v>
                </c:pt>
                <c:pt idx="350">
                  <c:v>133</c:v>
                </c:pt>
                <c:pt idx="351">
                  <c:v>129</c:v>
                </c:pt>
                <c:pt idx="352">
                  <c:v>143</c:v>
                </c:pt>
                <c:pt idx="353">
                  <c:v>137</c:v>
                </c:pt>
                <c:pt idx="354">
                  <c:v>144</c:v>
                </c:pt>
                <c:pt idx="355">
                  <c:v>153</c:v>
                </c:pt>
                <c:pt idx="356">
                  <c:v>154</c:v>
                </c:pt>
                <c:pt idx="357">
                  <c:v>150</c:v>
                </c:pt>
                <c:pt idx="358">
                  <c:v>137</c:v>
                </c:pt>
                <c:pt idx="359">
                  <c:v>164</c:v>
                </c:pt>
                <c:pt idx="360">
                  <c:v>151</c:v>
                </c:pt>
                <c:pt idx="361">
                  <c:v>140</c:v>
                </c:pt>
                <c:pt idx="362">
                  <c:v>124</c:v>
                </c:pt>
                <c:pt idx="363">
                  <c:v>158</c:v>
                </c:pt>
                <c:pt idx="364">
                  <c:v>156</c:v>
                </c:pt>
                <c:pt idx="365">
                  <c:v>171</c:v>
                </c:pt>
                <c:pt idx="366">
                  <c:v>130</c:v>
                </c:pt>
                <c:pt idx="367">
                  <c:v>126</c:v>
                </c:pt>
                <c:pt idx="368">
                  <c:v>146</c:v>
                </c:pt>
                <c:pt idx="369">
                  <c:v>127</c:v>
                </c:pt>
                <c:pt idx="370">
                  <c:v>138</c:v>
                </c:pt>
                <c:pt idx="371">
                  <c:v>127</c:v>
                </c:pt>
                <c:pt idx="372">
                  <c:v>124</c:v>
                </c:pt>
                <c:pt idx="373">
                  <c:v>127</c:v>
                </c:pt>
                <c:pt idx="374">
                  <c:v>125</c:v>
                </c:pt>
                <c:pt idx="375">
                  <c:v>128</c:v>
                </c:pt>
                <c:pt idx="376">
                  <c:v>145</c:v>
                </c:pt>
                <c:pt idx="377">
                  <c:v>145</c:v>
                </c:pt>
                <c:pt idx="378">
                  <c:v>115</c:v>
                </c:pt>
                <c:pt idx="379">
                  <c:v>133</c:v>
                </c:pt>
                <c:pt idx="380">
                  <c:v>137</c:v>
                </c:pt>
                <c:pt idx="381">
                  <c:v>137</c:v>
                </c:pt>
                <c:pt idx="382">
                  <c:v>137</c:v>
                </c:pt>
                <c:pt idx="383">
                  <c:v>142</c:v>
                </c:pt>
                <c:pt idx="384">
                  <c:v>126</c:v>
                </c:pt>
                <c:pt idx="385">
                  <c:v>137</c:v>
                </c:pt>
                <c:pt idx="386">
                  <c:v>141</c:v>
                </c:pt>
                <c:pt idx="387">
                  <c:v>121</c:v>
                </c:pt>
                <c:pt idx="388">
                  <c:v>135</c:v>
                </c:pt>
                <c:pt idx="389">
                  <c:v>149</c:v>
                </c:pt>
                <c:pt idx="390">
                  <c:v>155</c:v>
                </c:pt>
                <c:pt idx="391">
                  <c:v>116</c:v>
                </c:pt>
                <c:pt idx="392">
                  <c:v>142</c:v>
                </c:pt>
                <c:pt idx="393">
                  <c:v>145</c:v>
                </c:pt>
                <c:pt idx="394">
                  <c:v>121</c:v>
                </c:pt>
                <c:pt idx="395">
                  <c:v>142</c:v>
                </c:pt>
                <c:pt idx="396">
                  <c:v>116</c:v>
                </c:pt>
                <c:pt idx="397">
                  <c:v>145</c:v>
                </c:pt>
                <c:pt idx="398">
                  <c:v>119</c:v>
                </c:pt>
                <c:pt idx="399">
                  <c:v>126</c:v>
                </c:pt>
                <c:pt idx="400">
                  <c:v>124</c:v>
                </c:pt>
                <c:pt idx="401">
                  <c:v>122</c:v>
                </c:pt>
                <c:pt idx="402">
                  <c:v>123</c:v>
                </c:pt>
                <c:pt idx="403">
                  <c:v>120</c:v>
                </c:pt>
                <c:pt idx="404">
                  <c:v>117</c:v>
                </c:pt>
                <c:pt idx="405">
                  <c:v>124</c:v>
                </c:pt>
                <c:pt idx="406">
                  <c:v>110</c:v>
                </c:pt>
                <c:pt idx="407">
                  <c:v>126</c:v>
                </c:pt>
                <c:pt idx="408">
                  <c:v>146</c:v>
                </c:pt>
                <c:pt idx="409">
                  <c:v>111</c:v>
                </c:pt>
                <c:pt idx="410">
                  <c:v>119</c:v>
                </c:pt>
                <c:pt idx="411">
                  <c:v>155</c:v>
                </c:pt>
                <c:pt idx="412">
                  <c:v>152</c:v>
                </c:pt>
                <c:pt idx="413">
                  <c:v>131</c:v>
                </c:pt>
                <c:pt idx="414">
                  <c:v>117</c:v>
                </c:pt>
                <c:pt idx="415">
                  <c:v>132</c:v>
                </c:pt>
                <c:pt idx="416">
                  <c:v>123</c:v>
                </c:pt>
                <c:pt idx="417">
                  <c:v>145</c:v>
                </c:pt>
                <c:pt idx="418">
                  <c:v>123</c:v>
                </c:pt>
                <c:pt idx="419">
                  <c:v>116</c:v>
                </c:pt>
                <c:pt idx="420">
                  <c:v>136</c:v>
                </c:pt>
                <c:pt idx="421">
                  <c:v>135</c:v>
                </c:pt>
                <c:pt idx="422">
                  <c:v>136</c:v>
                </c:pt>
                <c:pt idx="423">
                  <c:v>141</c:v>
                </c:pt>
                <c:pt idx="424">
                  <c:v>122</c:v>
                </c:pt>
                <c:pt idx="425">
                  <c:v>154</c:v>
                </c:pt>
                <c:pt idx="426">
                  <c:v>148</c:v>
                </c:pt>
                <c:pt idx="427">
                  <c:v>143</c:v>
                </c:pt>
                <c:pt idx="428">
                  <c:v>126</c:v>
                </c:pt>
                <c:pt idx="429">
                  <c:v>105</c:v>
                </c:pt>
                <c:pt idx="430">
                  <c:v>130</c:v>
                </c:pt>
                <c:pt idx="431">
                  <c:v>119</c:v>
                </c:pt>
                <c:pt idx="432">
                  <c:v>143</c:v>
                </c:pt>
                <c:pt idx="433">
                  <c:v>110</c:v>
                </c:pt>
                <c:pt idx="434">
                  <c:v>123</c:v>
                </c:pt>
                <c:pt idx="435">
                  <c:v>119</c:v>
                </c:pt>
                <c:pt idx="436">
                  <c:v>126</c:v>
                </c:pt>
                <c:pt idx="437">
                  <c:v>111</c:v>
                </c:pt>
                <c:pt idx="438">
                  <c:v>109</c:v>
                </c:pt>
                <c:pt idx="439">
                  <c:v>162</c:v>
                </c:pt>
                <c:pt idx="440">
                  <c:v>125</c:v>
                </c:pt>
                <c:pt idx="441">
                  <c:v>119</c:v>
                </c:pt>
                <c:pt idx="442">
                  <c:v>123</c:v>
                </c:pt>
                <c:pt idx="443">
                  <c:v>132</c:v>
                </c:pt>
                <c:pt idx="444">
                  <c:v>114</c:v>
                </c:pt>
                <c:pt idx="445">
                  <c:v>125</c:v>
                </c:pt>
                <c:pt idx="446">
                  <c:v>118</c:v>
                </c:pt>
                <c:pt idx="447">
                  <c:v>127</c:v>
                </c:pt>
                <c:pt idx="448">
                  <c:v>135</c:v>
                </c:pt>
                <c:pt idx="449">
                  <c:v>137</c:v>
                </c:pt>
                <c:pt idx="450">
                  <c:v>114</c:v>
                </c:pt>
                <c:pt idx="451">
                  <c:v>119</c:v>
                </c:pt>
                <c:pt idx="452">
                  <c:v>124</c:v>
                </c:pt>
                <c:pt idx="453">
                  <c:v>120</c:v>
                </c:pt>
                <c:pt idx="454">
                  <c:v>139</c:v>
                </c:pt>
                <c:pt idx="455">
                  <c:v>123</c:v>
                </c:pt>
                <c:pt idx="456">
                  <c:v>106</c:v>
                </c:pt>
                <c:pt idx="457">
                  <c:v>123</c:v>
                </c:pt>
                <c:pt idx="458">
                  <c:v>141</c:v>
                </c:pt>
                <c:pt idx="459">
                  <c:v>149</c:v>
                </c:pt>
                <c:pt idx="460">
                  <c:v>141</c:v>
                </c:pt>
                <c:pt idx="461">
                  <c:v>128</c:v>
                </c:pt>
                <c:pt idx="462">
                  <c:v>130</c:v>
                </c:pt>
                <c:pt idx="463">
                  <c:v>111</c:v>
                </c:pt>
                <c:pt idx="464">
                  <c:v>128</c:v>
                </c:pt>
                <c:pt idx="465">
                  <c:v>136</c:v>
                </c:pt>
                <c:pt idx="466">
                  <c:v>117</c:v>
                </c:pt>
                <c:pt idx="467">
                  <c:v>126</c:v>
                </c:pt>
                <c:pt idx="468">
                  <c:v>112</c:v>
                </c:pt>
                <c:pt idx="469">
                  <c:v>134</c:v>
                </c:pt>
                <c:pt idx="470">
                  <c:v>114</c:v>
                </c:pt>
                <c:pt idx="471">
                  <c:v>126</c:v>
                </c:pt>
                <c:pt idx="472">
                  <c:v>114</c:v>
                </c:pt>
                <c:pt idx="473">
                  <c:v>121</c:v>
                </c:pt>
                <c:pt idx="474">
                  <c:v>133</c:v>
                </c:pt>
                <c:pt idx="475">
                  <c:v>118</c:v>
                </c:pt>
                <c:pt idx="476">
                  <c:v>125</c:v>
                </c:pt>
                <c:pt idx="477">
                  <c:v>126</c:v>
                </c:pt>
                <c:pt idx="478">
                  <c:v>112</c:v>
                </c:pt>
                <c:pt idx="479">
                  <c:v>100</c:v>
                </c:pt>
                <c:pt idx="480">
                  <c:v>124</c:v>
                </c:pt>
                <c:pt idx="481">
                  <c:v>103</c:v>
                </c:pt>
                <c:pt idx="482">
                  <c:v>121</c:v>
                </c:pt>
                <c:pt idx="483">
                  <c:v>120</c:v>
                </c:pt>
                <c:pt idx="484">
                  <c:v>118</c:v>
                </c:pt>
                <c:pt idx="485">
                  <c:v>123</c:v>
                </c:pt>
                <c:pt idx="486">
                  <c:v>123</c:v>
                </c:pt>
                <c:pt idx="487">
                  <c:v>105</c:v>
                </c:pt>
                <c:pt idx="488">
                  <c:v>131</c:v>
                </c:pt>
                <c:pt idx="489">
                  <c:v>104</c:v>
                </c:pt>
                <c:pt idx="490">
                  <c:v>109</c:v>
                </c:pt>
                <c:pt idx="491">
                  <c:v>112</c:v>
                </c:pt>
                <c:pt idx="492">
                  <c:v>118</c:v>
                </c:pt>
                <c:pt idx="493">
                  <c:v>125</c:v>
                </c:pt>
                <c:pt idx="494">
                  <c:v>114</c:v>
                </c:pt>
                <c:pt idx="495">
                  <c:v>115</c:v>
                </c:pt>
                <c:pt idx="496">
                  <c:v>113</c:v>
                </c:pt>
                <c:pt idx="497">
                  <c:v>126</c:v>
                </c:pt>
                <c:pt idx="498">
                  <c:v>115</c:v>
                </c:pt>
                <c:pt idx="499">
                  <c:v>124</c:v>
                </c:pt>
                <c:pt idx="500">
                  <c:v>124</c:v>
                </c:pt>
                <c:pt idx="501">
                  <c:v>105</c:v>
                </c:pt>
                <c:pt idx="502">
                  <c:v>150</c:v>
                </c:pt>
                <c:pt idx="503">
                  <c:v>133</c:v>
                </c:pt>
                <c:pt idx="504">
                  <c:v>104</c:v>
                </c:pt>
                <c:pt idx="505">
                  <c:v>117</c:v>
                </c:pt>
                <c:pt idx="506">
                  <c:v>111</c:v>
                </c:pt>
                <c:pt idx="507">
                  <c:v>122</c:v>
                </c:pt>
                <c:pt idx="508">
                  <c:v>109</c:v>
                </c:pt>
                <c:pt idx="509">
                  <c:v>130</c:v>
                </c:pt>
                <c:pt idx="510">
                  <c:v>121</c:v>
                </c:pt>
                <c:pt idx="511">
                  <c:v>130</c:v>
                </c:pt>
                <c:pt idx="512">
                  <c:v>107</c:v>
                </c:pt>
                <c:pt idx="513">
                  <c:v>125</c:v>
                </c:pt>
                <c:pt idx="514">
                  <c:v>92</c:v>
                </c:pt>
                <c:pt idx="515">
                  <c:v>133</c:v>
                </c:pt>
                <c:pt idx="516">
                  <c:v>121</c:v>
                </c:pt>
                <c:pt idx="517">
                  <c:v>124</c:v>
                </c:pt>
                <c:pt idx="518">
                  <c:v>108</c:v>
                </c:pt>
                <c:pt idx="519">
                  <c:v>118</c:v>
                </c:pt>
                <c:pt idx="520">
                  <c:v>129</c:v>
                </c:pt>
                <c:pt idx="521">
                  <c:v>121</c:v>
                </c:pt>
                <c:pt idx="522">
                  <c:v>109</c:v>
                </c:pt>
                <c:pt idx="523">
                  <c:v>113</c:v>
                </c:pt>
                <c:pt idx="524">
                  <c:v>102</c:v>
                </c:pt>
                <c:pt idx="525">
                  <c:v>115</c:v>
                </c:pt>
                <c:pt idx="526">
                  <c:v>117</c:v>
                </c:pt>
                <c:pt idx="527">
                  <c:v>104</c:v>
                </c:pt>
                <c:pt idx="528">
                  <c:v>132</c:v>
                </c:pt>
                <c:pt idx="529">
                  <c:v>114</c:v>
                </c:pt>
                <c:pt idx="530">
                  <c:v>119</c:v>
                </c:pt>
                <c:pt idx="531">
                  <c:v>113</c:v>
                </c:pt>
                <c:pt idx="532">
                  <c:v>112</c:v>
                </c:pt>
                <c:pt idx="533">
                  <c:v>107</c:v>
                </c:pt>
                <c:pt idx="534">
                  <c:v>115</c:v>
                </c:pt>
                <c:pt idx="535">
                  <c:v>110</c:v>
                </c:pt>
                <c:pt idx="536">
                  <c:v>107</c:v>
                </c:pt>
                <c:pt idx="537">
                  <c:v>120</c:v>
                </c:pt>
                <c:pt idx="538">
                  <c:v>103</c:v>
                </c:pt>
                <c:pt idx="539">
                  <c:v>120</c:v>
                </c:pt>
                <c:pt idx="540">
                  <c:v>105</c:v>
                </c:pt>
                <c:pt idx="541">
                  <c:v>113</c:v>
                </c:pt>
                <c:pt idx="542">
                  <c:v>118</c:v>
                </c:pt>
                <c:pt idx="543">
                  <c:v>126</c:v>
                </c:pt>
                <c:pt idx="544">
                  <c:v>125</c:v>
                </c:pt>
                <c:pt idx="545">
                  <c:v>115</c:v>
                </c:pt>
                <c:pt idx="546">
                  <c:v>101</c:v>
                </c:pt>
                <c:pt idx="547">
                  <c:v>130</c:v>
                </c:pt>
                <c:pt idx="548">
                  <c:v>117</c:v>
                </c:pt>
                <c:pt idx="549">
                  <c:v>118</c:v>
                </c:pt>
                <c:pt idx="550">
                  <c:v>110</c:v>
                </c:pt>
                <c:pt idx="551">
                  <c:v>115</c:v>
                </c:pt>
                <c:pt idx="552">
                  <c:v>118</c:v>
                </c:pt>
                <c:pt idx="553">
                  <c:v>135</c:v>
                </c:pt>
                <c:pt idx="554">
                  <c:v>91</c:v>
                </c:pt>
                <c:pt idx="555">
                  <c:v>109</c:v>
                </c:pt>
                <c:pt idx="556">
                  <c:v>131</c:v>
                </c:pt>
                <c:pt idx="557">
                  <c:v>122</c:v>
                </c:pt>
                <c:pt idx="558">
                  <c:v>113</c:v>
                </c:pt>
                <c:pt idx="559">
                  <c:v>108</c:v>
                </c:pt>
                <c:pt idx="560">
                  <c:v>127</c:v>
                </c:pt>
                <c:pt idx="561">
                  <c:v>112</c:v>
                </c:pt>
                <c:pt idx="562">
                  <c:v>114</c:v>
                </c:pt>
                <c:pt idx="563">
                  <c:v>117</c:v>
                </c:pt>
                <c:pt idx="564">
                  <c:v>113</c:v>
                </c:pt>
                <c:pt idx="565">
                  <c:v>124</c:v>
                </c:pt>
                <c:pt idx="566">
                  <c:v>114</c:v>
                </c:pt>
                <c:pt idx="567">
                  <c:v>116</c:v>
                </c:pt>
                <c:pt idx="568">
                  <c:v>125</c:v>
                </c:pt>
                <c:pt idx="569">
                  <c:v>108</c:v>
                </c:pt>
                <c:pt idx="570">
                  <c:v>103</c:v>
                </c:pt>
                <c:pt idx="571">
                  <c:v>121</c:v>
                </c:pt>
                <c:pt idx="572">
                  <c:v>125</c:v>
                </c:pt>
                <c:pt idx="573">
                  <c:v>106</c:v>
                </c:pt>
                <c:pt idx="574">
                  <c:v>123</c:v>
                </c:pt>
                <c:pt idx="575">
                  <c:v>116</c:v>
                </c:pt>
                <c:pt idx="576">
                  <c:v>105</c:v>
                </c:pt>
                <c:pt idx="577">
                  <c:v>114</c:v>
                </c:pt>
                <c:pt idx="578">
                  <c:v>111</c:v>
                </c:pt>
                <c:pt idx="579">
                  <c:v>117</c:v>
                </c:pt>
                <c:pt idx="580">
                  <c:v>102</c:v>
                </c:pt>
                <c:pt idx="581">
                  <c:v>100</c:v>
                </c:pt>
                <c:pt idx="582">
                  <c:v>112</c:v>
                </c:pt>
                <c:pt idx="583">
                  <c:v>119</c:v>
                </c:pt>
                <c:pt idx="584">
                  <c:v>118</c:v>
                </c:pt>
                <c:pt idx="585">
                  <c:v>98</c:v>
                </c:pt>
                <c:pt idx="586">
                  <c:v>101</c:v>
                </c:pt>
                <c:pt idx="587">
                  <c:v>113</c:v>
                </c:pt>
                <c:pt idx="588">
                  <c:v>114</c:v>
                </c:pt>
                <c:pt idx="589">
                  <c:v>107</c:v>
                </c:pt>
                <c:pt idx="590">
                  <c:v>111</c:v>
                </c:pt>
                <c:pt idx="591">
                  <c:v>117</c:v>
                </c:pt>
                <c:pt idx="592">
                  <c:v>140</c:v>
                </c:pt>
                <c:pt idx="593">
                  <c:v>109</c:v>
                </c:pt>
                <c:pt idx="594">
                  <c:v>115</c:v>
                </c:pt>
                <c:pt idx="595">
                  <c:v>110</c:v>
                </c:pt>
                <c:pt idx="596">
                  <c:v>129</c:v>
                </c:pt>
                <c:pt idx="597">
                  <c:v>132</c:v>
                </c:pt>
                <c:pt idx="598">
                  <c:v>127</c:v>
                </c:pt>
                <c:pt idx="599">
                  <c:v>124</c:v>
                </c:pt>
                <c:pt idx="600">
                  <c:v>125</c:v>
                </c:pt>
                <c:pt idx="601">
                  <c:v>116</c:v>
                </c:pt>
                <c:pt idx="602">
                  <c:v>135</c:v>
                </c:pt>
                <c:pt idx="603">
                  <c:v>108</c:v>
                </c:pt>
                <c:pt idx="604">
                  <c:v>118</c:v>
                </c:pt>
                <c:pt idx="605">
                  <c:v>115</c:v>
                </c:pt>
                <c:pt idx="606">
                  <c:v>101</c:v>
                </c:pt>
                <c:pt idx="607">
                  <c:v>133</c:v>
                </c:pt>
                <c:pt idx="608">
                  <c:v>108</c:v>
                </c:pt>
                <c:pt idx="609">
                  <c:v>117</c:v>
                </c:pt>
                <c:pt idx="610">
                  <c:v>104</c:v>
                </c:pt>
                <c:pt idx="611">
                  <c:v>117</c:v>
                </c:pt>
                <c:pt idx="612">
                  <c:v>111</c:v>
                </c:pt>
                <c:pt idx="613">
                  <c:v>97</c:v>
                </c:pt>
                <c:pt idx="614">
                  <c:v>118</c:v>
                </c:pt>
                <c:pt idx="615">
                  <c:v>128</c:v>
                </c:pt>
                <c:pt idx="616">
                  <c:v>86</c:v>
                </c:pt>
                <c:pt idx="617">
                  <c:v>111</c:v>
                </c:pt>
                <c:pt idx="618">
                  <c:v>99</c:v>
                </c:pt>
                <c:pt idx="619">
                  <c:v>117</c:v>
                </c:pt>
                <c:pt idx="620">
                  <c:v>116</c:v>
                </c:pt>
                <c:pt idx="621">
                  <c:v>120</c:v>
                </c:pt>
                <c:pt idx="622">
                  <c:v>105</c:v>
                </c:pt>
                <c:pt idx="623">
                  <c:v>106</c:v>
                </c:pt>
                <c:pt idx="624">
                  <c:v>92</c:v>
                </c:pt>
                <c:pt idx="625">
                  <c:v>127</c:v>
                </c:pt>
                <c:pt idx="626">
                  <c:v>114</c:v>
                </c:pt>
                <c:pt idx="627">
                  <c:v>119</c:v>
                </c:pt>
                <c:pt idx="628">
                  <c:v>115</c:v>
                </c:pt>
                <c:pt idx="629">
                  <c:v>130</c:v>
                </c:pt>
                <c:pt idx="630">
                  <c:v>131</c:v>
                </c:pt>
                <c:pt idx="631">
                  <c:v>117</c:v>
                </c:pt>
                <c:pt idx="632">
                  <c:v>118</c:v>
                </c:pt>
                <c:pt idx="633">
                  <c:v>136</c:v>
                </c:pt>
                <c:pt idx="634">
                  <c:v>118</c:v>
                </c:pt>
                <c:pt idx="635">
                  <c:v>106</c:v>
                </c:pt>
                <c:pt idx="636">
                  <c:v>126</c:v>
                </c:pt>
                <c:pt idx="637">
                  <c:v>138</c:v>
                </c:pt>
                <c:pt idx="638">
                  <c:v>146</c:v>
                </c:pt>
                <c:pt idx="639">
                  <c:v>136</c:v>
                </c:pt>
                <c:pt idx="640">
                  <c:v>132</c:v>
                </c:pt>
                <c:pt idx="641">
                  <c:v>114</c:v>
                </c:pt>
                <c:pt idx="642">
                  <c:v>134</c:v>
                </c:pt>
                <c:pt idx="643">
                  <c:v>131</c:v>
                </c:pt>
                <c:pt idx="644">
                  <c:v>122</c:v>
                </c:pt>
                <c:pt idx="645">
                  <c:v>119</c:v>
                </c:pt>
                <c:pt idx="646">
                  <c:v>117</c:v>
                </c:pt>
                <c:pt idx="647">
                  <c:v>117</c:v>
                </c:pt>
                <c:pt idx="648">
                  <c:v>117</c:v>
                </c:pt>
                <c:pt idx="649">
                  <c:v>132</c:v>
                </c:pt>
                <c:pt idx="650">
                  <c:v>127</c:v>
                </c:pt>
                <c:pt idx="651">
                  <c:v>122</c:v>
                </c:pt>
                <c:pt idx="652">
                  <c:v>125</c:v>
                </c:pt>
                <c:pt idx="653">
                  <c:v>123</c:v>
                </c:pt>
                <c:pt idx="654">
                  <c:v>143</c:v>
                </c:pt>
                <c:pt idx="655">
                  <c:v>122</c:v>
                </c:pt>
                <c:pt idx="656">
                  <c:v>124</c:v>
                </c:pt>
                <c:pt idx="657">
                  <c:v>99</c:v>
                </c:pt>
                <c:pt idx="658">
                  <c:v>103</c:v>
                </c:pt>
                <c:pt idx="659">
                  <c:v>105</c:v>
                </c:pt>
                <c:pt idx="660">
                  <c:v>123</c:v>
                </c:pt>
                <c:pt idx="661">
                  <c:v>94</c:v>
                </c:pt>
                <c:pt idx="662">
                  <c:v>123</c:v>
                </c:pt>
                <c:pt idx="663">
                  <c:v>128</c:v>
                </c:pt>
                <c:pt idx="664">
                  <c:v>111</c:v>
                </c:pt>
                <c:pt idx="665">
                  <c:v>116</c:v>
                </c:pt>
                <c:pt idx="666">
                  <c:v>113</c:v>
                </c:pt>
                <c:pt idx="667">
                  <c:v>113</c:v>
                </c:pt>
                <c:pt idx="668">
                  <c:v>108</c:v>
                </c:pt>
                <c:pt idx="669">
                  <c:v>132</c:v>
                </c:pt>
                <c:pt idx="670">
                  <c:v>122</c:v>
                </c:pt>
                <c:pt idx="671">
                  <c:v>107</c:v>
                </c:pt>
                <c:pt idx="672">
                  <c:v>128</c:v>
                </c:pt>
                <c:pt idx="673">
                  <c:v>107</c:v>
                </c:pt>
                <c:pt idx="674">
                  <c:v>121</c:v>
                </c:pt>
                <c:pt idx="675">
                  <c:v>116</c:v>
                </c:pt>
                <c:pt idx="676">
                  <c:v>104</c:v>
                </c:pt>
                <c:pt idx="677">
                  <c:v>123</c:v>
                </c:pt>
                <c:pt idx="678">
                  <c:v>131</c:v>
                </c:pt>
                <c:pt idx="679">
                  <c:v>128</c:v>
                </c:pt>
                <c:pt idx="680">
                  <c:v>120</c:v>
                </c:pt>
                <c:pt idx="681">
                  <c:v>133</c:v>
                </c:pt>
                <c:pt idx="682">
                  <c:v>103</c:v>
                </c:pt>
                <c:pt idx="683">
                  <c:v>106</c:v>
                </c:pt>
                <c:pt idx="684">
                  <c:v>116</c:v>
                </c:pt>
                <c:pt idx="685">
                  <c:v>114</c:v>
                </c:pt>
                <c:pt idx="686">
                  <c:v>116</c:v>
                </c:pt>
                <c:pt idx="687">
                  <c:v>112</c:v>
                </c:pt>
                <c:pt idx="688">
                  <c:v>102</c:v>
                </c:pt>
                <c:pt idx="689">
                  <c:v>95</c:v>
                </c:pt>
                <c:pt idx="690">
                  <c:v>107</c:v>
                </c:pt>
                <c:pt idx="691">
                  <c:v>122</c:v>
                </c:pt>
                <c:pt idx="692">
                  <c:v>123</c:v>
                </c:pt>
                <c:pt idx="693">
                  <c:v>131</c:v>
                </c:pt>
                <c:pt idx="694">
                  <c:v>122</c:v>
                </c:pt>
                <c:pt idx="695">
                  <c:v>112</c:v>
                </c:pt>
                <c:pt idx="696">
                  <c:v>128</c:v>
                </c:pt>
                <c:pt idx="697">
                  <c:v>99</c:v>
                </c:pt>
                <c:pt idx="698">
                  <c:v>97</c:v>
                </c:pt>
                <c:pt idx="699">
                  <c:v>119</c:v>
                </c:pt>
                <c:pt idx="700">
                  <c:v>112</c:v>
                </c:pt>
                <c:pt idx="701">
                  <c:v>106</c:v>
                </c:pt>
                <c:pt idx="702">
                  <c:v>102</c:v>
                </c:pt>
                <c:pt idx="703">
                  <c:v>125</c:v>
                </c:pt>
                <c:pt idx="704">
                  <c:v>99</c:v>
                </c:pt>
                <c:pt idx="705">
                  <c:v>110</c:v>
                </c:pt>
                <c:pt idx="706">
                  <c:v>123</c:v>
                </c:pt>
                <c:pt idx="707">
                  <c:v>97</c:v>
                </c:pt>
                <c:pt idx="708">
                  <c:v>89</c:v>
                </c:pt>
                <c:pt idx="709">
                  <c:v>119</c:v>
                </c:pt>
                <c:pt idx="710">
                  <c:v>106</c:v>
                </c:pt>
                <c:pt idx="711">
                  <c:v>121</c:v>
                </c:pt>
                <c:pt idx="712">
                  <c:v>115</c:v>
                </c:pt>
                <c:pt idx="713">
                  <c:v>125</c:v>
                </c:pt>
                <c:pt idx="714">
                  <c:v>106</c:v>
                </c:pt>
                <c:pt idx="715">
                  <c:v>126</c:v>
                </c:pt>
                <c:pt idx="716">
                  <c:v>122</c:v>
                </c:pt>
                <c:pt idx="717">
                  <c:v>121</c:v>
                </c:pt>
                <c:pt idx="718">
                  <c:v>120</c:v>
                </c:pt>
                <c:pt idx="719">
                  <c:v>139</c:v>
                </c:pt>
                <c:pt idx="720">
                  <c:v>131</c:v>
                </c:pt>
                <c:pt idx="721">
                  <c:v>104</c:v>
                </c:pt>
                <c:pt idx="722">
                  <c:v>126</c:v>
                </c:pt>
                <c:pt idx="723">
                  <c:v>92</c:v>
                </c:pt>
                <c:pt idx="724">
                  <c:v>108</c:v>
                </c:pt>
                <c:pt idx="725">
                  <c:v>104</c:v>
                </c:pt>
                <c:pt idx="726">
                  <c:v>112</c:v>
                </c:pt>
                <c:pt idx="727">
                  <c:v>97</c:v>
                </c:pt>
                <c:pt idx="728">
                  <c:v>109</c:v>
                </c:pt>
                <c:pt idx="729">
                  <c:v>97</c:v>
                </c:pt>
                <c:pt idx="730">
                  <c:v>116</c:v>
                </c:pt>
                <c:pt idx="731">
                  <c:v>118</c:v>
                </c:pt>
                <c:pt idx="732">
                  <c:v>108</c:v>
                </c:pt>
                <c:pt idx="733">
                  <c:v>135</c:v>
                </c:pt>
                <c:pt idx="734">
                  <c:v>116</c:v>
                </c:pt>
                <c:pt idx="735">
                  <c:v>117</c:v>
                </c:pt>
                <c:pt idx="736">
                  <c:v>117</c:v>
                </c:pt>
                <c:pt idx="737">
                  <c:v>108</c:v>
                </c:pt>
                <c:pt idx="738">
                  <c:v>120</c:v>
                </c:pt>
                <c:pt idx="739">
                  <c:v>93</c:v>
                </c:pt>
                <c:pt idx="740">
                  <c:v>112</c:v>
                </c:pt>
                <c:pt idx="741">
                  <c:v>117</c:v>
                </c:pt>
                <c:pt idx="742">
                  <c:v>107</c:v>
                </c:pt>
                <c:pt idx="743">
                  <c:v>93</c:v>
                </c:pt>
                <c:pt idx="744">
                  <c:v>114</c:v>
                </c:pt>
                <c:pt idx="745">
                  <c:v>114</c:v>
                </c:pt>
                <c:pt idx="746">
                  <c:v>125</c:v>
                </c:pt>
                <c:pt idx="747">
                  <c:v>116</c:v>
                </c:pt>
                <c:pt idx="748">
                  <c:v>117</c:v>
                </c:pt>
                <c:pt idx="749">
                  <c:v>128</c:v>
                </c:pt>
                <c:pt idx="750">
                  <c:v>119</c:v>
                </c:pt>
                <c:pt idx="751">
                  <c:v>117</c:v>
                </c:pt>
                <c:pt idx="752">
                  <c:v>104</c:v>
                </c:pt>
                <c:pt idx="753">
                  <c:v>98</c:v>
                </c:pt>
                <c:pt idx="754">
                  <c:v>128</c:v>
                </c:pt>
                <c:pt idx="755">
                  <c:v>128</c:v>
                </c:pt>
                <c:pt idx="756">
                  <c:v>121</c:v>
                </c:pt>
                <c:pt idx="757">
                  <c:v>109</c:v>
                </c:pt>
                <c:pt idx="758">
                  <c:v>125</c:v>
                </c:pt>
                <c:pt idx="759">
                  <c:v>130</c:v>
                </c:pt>
                <c:pt idx="760">
                  <c:v>115</c:v>
                </c:pt>
                <c:pt idx="761">
                  <c:v>111</c:v>
                </c:pt>
                <c:pt idx="762">
                  <c:v>124</c:v>
                </c:pt>
                <c:pt idx="763">
                  <c:v>128</c:v>
                </c:pt>
                <c:pt idx="764">
                  <c:v>119</c:v>
                </c:pt>
                <c:pt idx="765">
                  <c:v>99</c:v>
                </c:pt>
                <c:pt idx="766">
                  <c:v>106</c:v>
                </c:pt>
                <c:pt idx="767">
                  <c:v>104</c:v>
                </c:pt>
                <c:pt idx="768">
                  <c:v>101</c:v>
                </c:pt>
                <c:pt idx="769">
                  <c:v>115</c:v>
                </c:pt>
                <c:pt idx="770">
                  <c:v>106</c:v>
                </c:pt>
                <c:pt idx="771">
                  <c:v>107</c:v>
                </c:pt>
                <c:pt idx="772">
                  <c:v>121</c:v>
                </c:pt>
                <c:pt idx="773">
                  <c:v>114</c:v>
                </c:pt>
                <c:pt idx="774">
                  <c:v>115</c:v>
                </c:pt>
                <c:pt idx="775">
                  <c:v>107</c:v>
                </c:pt>
                <c:pt idx="776">
                  <c:v>107</c:v>
                </c:pt>
                <c:pt idx="777">
                  <c:v>107</c:v>
                </c:pt>
                <c:pt idx="778">
                  <c:v>147</c:v>
                </c:pt>
                <c:pt idx="779">
                  <c:v>122</c:v>
                </c:pt>
                <c:pt idx="780">
                  <c:v>118</c:v>
                </c:pt>
                <c:pt idx="781">
                  <c:v>142</c:v>
                </c:pt>
                <c:pt idx="782">
                  <c:v>115</c:v>
                </c:pt>
                <c:pt idx="783">
                  <c:v>128</c:v>
                </c:pt>
                <c:pt idx="784">
                  <c:v>122</c:v>
                </c:pt>
                <c:pt idx="785">
                  <c:v>141</c:v>
                </c:pt>
                <c:pt idx="786">
                  <c:v>92</c:v>
                </c:pt>
                <c:pt idx="787">
                  <c:v>114</c:v>
                </c:pt>
                <c:pt idx="788">
                  <c:v>115</c:v>
                </c:pt>
                <c:pt idx="789">
                  <c:v>114</c:v>
                </c:pt>
                <c:pt idx="790">
                  <c:v>124</c:v>
                </c:pt>
                <c:pt idx="791">
                  <c:v>125</c:v>
                </c:pt>
                <c:pt idx="792">
                  <c:v>109</c:v>
                </c:pt>
                <c:pt idx="793">
                  <c:v>141</c:v>
                </c:pt>
                <c:pt idx="794">
                  <c:v>121</c:v>
                </c:pt>
                <c:pt idx="795">
                  <c:v>113</c:v>
                </c:pt>
                <c:pt idx="796">
                  <c:v>117</c:v>
                </c:pt>
                <c:pt idx="797">
                  <c:v>129</c:v>
                </c:pt>
                <c:pt idx="798">
                  <c:v>114</c:v>
                </c:pt>
                <c:pt idx="799">
                  <c:v>112</c:v>
                </c:pt>
                <c:pt idx="800">
                  <c:v>110</c:v>
                </c:pt>
                <c:pt idx="801">
                  <c:v>110</c:v>
                </c:pt>
                <c:pt idx="802">
                  <c:v>122</c:v>
                </c:pt>
                <c:pt idx="803">
                  <c:v>124</c:v>
                </c:pt>
                <c:pt idx="804">
                  <c:v>118</c:v>
                </c:pt>
                <c:pt idx="805">
                  <c:v>123</c:v>
                </c:pt>
                <c:pt idx="806">
                  <c:v>132</c:v>
                </c:pt>
                <c:pt idx="807">
                  <c:v>129</c:v>
                </c:pt>
                <c:pt idx="808">
                  <c:v>124</c:v>
                </c:pt>
                <c:pt idx="809">
                  <c:v>121</c:v>
                </c:pt>
                <c:pt idx="810">
                  <c:v>103</c:v>
                </c:pt>
                <c:pt idx="811">
                  <c:v>111</c:v>
                </c:pt>
                <c:pt idx="812">
                  <c:v>124</c:v>
                </c:pt>
                <c:pt idx="813">
                  <c:v>135</c:v>
                </c:pt>
                <c:pt idx="814">
                  <c:v>137</c:v>
                </c:pt>
                <c:pt idx="815">
                  <c:v>108</c:v>
                </c:pt>
                <c:pt idx="816">
                  <c:v>108</c:v>
                </c:pt>
                <c:pt idx="817">
                  <c:v>126</c:v>
                </c:pt>
                <c:pt idx="818">
                  <c:v>128</c:v>
                </c:pt>
                <c:pt idx="819">
                  <c:v>131</c:v>
                </c:pt>
                <c:pt idx="820">
                  <c:v>125</c:v>
                </c:pt>
                <c:pt idx="821">
                  <c:v>120</c:v>
                </c:pt>
                <c:pt idx="822">
                  <c:v>133</c:v>
                </c:pt>
                <c:pt idx="823">
                  <c:v>144</c:v>
                </c:pt>
                <c:pt idx="824">
                  <c:v>115</c:v>
                </c:pt>
                <c:pt idx="825">
                  <c:v>131</c:v>
                </c:pt>
                <c:pt idx="826">
                  <c:v>102</c:v>
                </c:pt>
                <c:pt idx="827">
                  <c:v>120</c:v>
                </c:pt>
                <c:pt idx="828">
                  <c:v>101</c:v>
                </c:pt>
                <c:pt idx="829">
                  <c:v>124</c:v>
                </c:pt>
                <c:pt idx="830">
                  <c:v>122</c:v>
                </c:pt>
                <c:pt idx="831">
                  <c:v>133</c:v>
                </c:pt>
                <c:pt idx="832">
                  <c:v>117</c:v>
                </c:pt>
                <c:pt idx="833">
                  <c:v>144</c:v>
                </c:pt>
                <c:pt idx="834">
                  <c:v>140</c:v>
                </c:pt>
                <c:pt idx="835">
                  <c:v>122</c:v>
                </c:pt>
                <c:pt idx="836">
                  <c:v>146</c:v>
                </c:pt>
                <c:pt idx="837">
                  <c:v>111</c:v>
                </c:pt>
                <c:pt idx="838">
                  <c:v>119</c:v>
                </c:pt>
                <c:pt idx="839">
                  <c:v>141</c:v>
                </c:pt>
                <c:pt idx="840">
                  <c:v>124</c:v>
                </c:pt>
                <c:pt idx="841">
                  <c:v>133</c:v>
                </c:pt>
                <c:pt idx="842">
                  <c:v>117</c:v>
                </c:pt>
                <c:pt idx="843">
                  <c:v>108</c:v>
                </c:pt>
                <c:pt idx="844">
                  <c:v>127</c:v>
                </c:pt>
                <c:pt idx="845">
                  <c:v>120</c:v>
                </c:pt>
                <c:pt idx="846">
                  <c:v>146</c:v>
                </c:pt>
                <c:pt idx="847">
                  <c:v>111</c:v>
                </c:pt>
                <c:pt idx="848">
                  <c:v>129</c:v>
                </c:pt>
                <c:pt idx="849">
                  <c:v>148</c:v>
                </c:pt>
                <c:pt idx="850">
                  <c:v>123</c:v>
                </c:pt>
                <c:pt idx="851">
                  <c:v>128</c:v>
                </c:pt>
                <c:pt idx="852">
                  <c:v>112</c:v>
                </c:pt>
                <c:pt idx="853">
                  <c:v>158</c:v>
                </c:pt>
                <c:pt idx="854">
                  <c:v>139</c:v>
                </c:pt>
                <c:pt idx="855">
                  <c:v>137</c:v>
                </c:pt>
                <c:pt idx="856">
                  <c:v>132</c:v>
                </c:pt>
                <c:pt idx="857">
                  <c:v>124</c:v>
                </c:pt>
                <c:pt idx="858">
                  <c:v>106</c:v>
                </c:pt>
                <c:pt idx="859">
                  <c:v>124</c:v>
                </c:pt>
                <c:pt idx="860">
                  <c:v>143</c:v>
                </c:pt>
                <c:pt idx="861">
                  <c:v>126</c:v>
                </c:pt>
                <c:pt idx="862">
                  <c:v>139</c:v>
                </c:pt>
                <c:pt idx="863">
                  <c:v>139</c:v>
                </c:pt>
                <c:pt idx="864">
                  <c:v>128</c:v>
                </c:pt>
                <c:pt idx="865">
                  <c:v>130</c:v>
                </c:pt>
                <c:pt idx="866">
                  <c:v>129</c:v>
                </c:pt>
                <c:pt idx="867">
                  <c:v>114</c:v>
                </c:pt>
                <c:pt idx="868">
                  <c:v>119</c:v>
                </c:pt>
                <c:pt idx="869">
                  <c:v>119</c:v>
                </c:pt>
                <c:pt idx="870">
                  <c:v>124</c:v>
                </c:pt>
                <c:pt idx="871">
                  <c:v>134</c:v>
                </c:pt>
                <c:pt idx="872">
                  <c:v>141</c:v>
                </c:pt>
                <c:pt idx="873">
                  <c:v>134</c:v>
                </c:pt>
                <c:pt idx="874">
                  <c:v>130</c:v>
                </c:pt>
                <c:pt idx="875">
                  <c:v>105</c:v>
                </c:pt>
                <c:pt idx="876">
                  <c:v>139</c:v>
                </c:pt>
                <c:pt idx="877">
                  <c:v>118</c:v>
                </c:pt>
                <c:pt idx="878">
                  <c:v>123</c:v>
                </c:pt>
                <c:pt idx="879">
                  <c:v>132</c:v>
                </c:pt>
                <c:pt idx="880">
                  <c:v>127</c:v>
                </c:pt>
                <c:pt idx="881">
                  <c:v>125</c:v>
                </c:pt>
                <c:pt idx="882">
                  <c:v>128</c:v>
                </c:pt>
                <c:pt idx="883">
                  <c:v>131</c:v>
                </c:pt>
                <c:pt idx="884">
                  <c:v>137</c:v>
                </c:pt>
                <c:pt idx="885">
                  <c:v>121</c:v>
                </c:pt>
                <c:pt idx="886">
                  <c:v>136</c:v>
                </c:pt>
                <c:pt idx="887">
                  <c:v>147</c:v>
                </c:pt>
                <c:pt idx="888">
                  <c:v>144</c:v>
                </c:pt>
                <c:pt idx="889">
                  <c:v>116</c:v>
                </c:pt>
                <c:pt idx="890">
                  <c:v>157</c:v>
                </c:pt>
                <c:pt idx="891">
                  <c:v>147</c:v>
                </c:pt>
                <c:pt idx="892">
                  <c:v>129</c:v>
                </c:pt>
                <c:pt idx="893">
                  <c:v>130</c:v>
                </c:pt>
                <c:pt idx="894">
                  <c:v>113</c:v>
                </c:pt>
                <c:pt idx="895">
                  <c:v>130</c:v>
                </c:pt>
                <c:pt idx="896">
                  <c:v>142</c:v>
                </c:pt>
                <c:pt idx="897">
                  <c:v>143</c:v>
                </c:pt>
                <c:pt idx="898">
                  <c:v>140</c:v>
                </c:pt>
                <c:pt idx="899">
                  <c:v>142</c:v>
                </c:pt>
                <c:pt idx="900">
                  <c:v>136</c:v>
                </c:pt>
                <c:pt idx="901">
                  <c:v>133</c:v>
                </c:pt>
                <c:pt idx="902">
                  <c:v>118</c:v>
                </c:pt>
                <c:pt idx="903">
                  <c:v>143</c:v>
                </c:pt>
                <c:pt idx="904">
                  <c:v>139</c:v>
                </c:pt>
                <c:pt idx="905">
                  <c:v>119</c:v>
                </c:pt>
                <c:pt idx="906">
                  <c:v>124</c:v>
                </c:pt>
                <c:pt idx="907">
                  <c:v>129</c:v>
                </c:pt>
                <c:pt idx="908">
                  <c:v>121</c:v>
                </c:pt>
                <c:pt idx="909">
                  <c:v>145</c:v>
                </c:pt>
                <c:pt idx="910">
                  <c:v>143</c:v>
                </c:pt>
                <c:pt idx="911">
                  <c:v>129</c:v>
                </c:pt>
                <c:pt idx="912">
                  <c:v>144</c:v>
                </c:pt>
                <c:pt idx="913">
                  <c:v>150</c:v>
                </c:pt>
                <c:pt idx="914">
                  <c:v>151</c:v>
                </c:pt>
                <c:pt idx="915">
                  <c:v>128</c:v>
                </c:pt>
                <c:pt idx="916">
                  <c:v>117</c:v>
                </c:pt>
                <c:pt idx="917">
                  <c:v>122</c:v>
                </c:pt>
                <c:pt idx="918">
                  <c:v>124</c:v>
                </c:pt>
                <c:pt idx="919">
                  <c:v>128</c:v>
                </c:pt>
                <c:pt idx="920">
                  <c:v>140</c:v>
                </c:pt>
                <c:pt idx="921">
                  <c:v>148</c:v>
                </c:pt>
                <c:pt idx="922">
                  <c:v>141</c:v>
                </c:pt>
                <c:pt idx="923">
                  <c:v>134</c:v>
                </c:pt>
                <c:pt idx="924">
                  <c:v>128</c:v>
                </c:pt>
                <c:pt idx="925">
                  <c:v>155</c:v>
                </c:pt>
                <c:pt idx="926">
                  <c:v>155</c:v>
                </c:pt>
                <c:pt idx="927">
                  <c:v>128</c:v>
                </c:pt>
                <c:pt idx="928">
                  <c:v>141</c:v>
                </c:pt>
                <c:pt idx="929">
                  <c:v>145</c:v>
                </c:pt>
                <c:pt idx="930">
                  <c:v>140</c:v>
                </c:pt>
                <c:pt idx="931">
                  <c:v>121</c:v>
                </c:pt>
                <c:pt idx="932">
                  <c:v>136</c:v>
                </c:pt>
                <c:pt idx="933">
                  <c:v>139</c:v>
                </c:pt>
                <c:pt idx="934">
                  <c:v>144</c:v>
                </c:pt>
                <c:pt idx="935">
                  <c:v>147</c:v>
                </c:pt>
                <c:pt idx="936">
                  <c:v>124</c:v>
                </c:pt>
                <c:pt idx="937">
                  <c:v>166</c:v>
                </c:pt>
                <c:pt idx="938">
                  <c:v>124</c:v>
                </c:pt>
                <c:pt idx="939">
                  <c:v>144</c:v>
                </c:pt>
                <c:pt idx="940">
                  <c:v>153</c:v>
                </c:pt>
                <c:pt idx="941">
                  <c:v>132</c:v>
                </c:pt>
                <c:pt idx="942">
                  <c:v>136</c:v>
                </c:pt>
                <c:pt idx="943">
                  <c:v>129</c:v>
                </c:pt>
                <c:pt idx="944">
                  <c:v>144</c:v>
                </c:pt>
                <c:pt idx="945">
                  <c:v>138</c:v>
                </c:pt>
                <c:pt idx="946">
                  <c:v>143</c:v>
                </c:pt>
                <c:pt idx="947">
                  <c:v>123</c:v>
                </c:pt>
                <c:pt idx="948">
                  <c:v>136</c:v>
                </c:pt>
                <c:pt idx="949">
                  <c:v>128</c:v>
                </c:pt>
                <c:pt idx="950">
                  <c:v>141</c:v>
                </c:pt>
                <c:pt idx="951">
                  <c:v>135</c:v>
                </c:pt>
                <c:pt idx="952">
                  <c:v>129</c:v>
                </c:pt>
                <c:pt idx="953">
                  <c:v>142</c:v>
                </c:pt>
                <c:pt idx="954">
                  <c:v>150</c:v>
                </c:pt>
                <c:pt idx="955">
                  <c:v>151</c:v>
                </c:pt>
                <c:pt idx="956">
                  <c:v>150</c:v>
                </c:pt>
                <c:pt idx="957">
                  <c:v>150</c:v>
                </c:pt>
                <c:pt idx="958">
                  <c:v>128</c:v>
                </c:pt>
                <c:pt idx="959">
                  <c:v>127</c:v>
                </c:pt>
                <c:pt idx="960">
                  <c:v>151</c:v>
                </c:pt>
                <c:pt idx="961">
                  <c:v>134</c:v>
                </c:pt>
                <c:pt idx="962">
                  <c:v>127</c:v>
                </c:pt>
                <c:pt idx="963">
                  <c:v>137</c:v>
                </c:pt>
                <c:pt idx="964">
                  <c:v>133</c:v>
                </c:pt>
                <c:pt idx="965">
                  <c:v>120</c:v>
                </c:pt>
                <c:pt idx="966">
                  <c:v>128</c:v>
                </c:pt>
                <c:pt idx="967">
                  <c:v>159</c:v>
                </c:pt>
                <c:pt idx="968">
                  <c:v>145</c:v>
                </c:pt>
                <c:pt idx="969">
                  <c:v>137</c:v>
                </c:pt>
                <c:pt idx="970">
                  <c:v>170</c:v>
                </c:pt>
                <c:pt idx="971">
                  <c:v>138</c:v>
                </c:pt>
                <c:pt idx="972">
                  <c:v>136</c:v>
                </c:pt>
                <c:pt idx="973">
                  <c:v>121</c:v>
                </c:pt>
                <c:pt idx="974">
                  <c:v>142</c:v>
                </c:pt>
                <c:pt idx="975">
                  <c:v>147</c:v>
                </c:pt>
                <c:pt idx="976">
                  <c:v>136</c:v>
                </c:pt>
                <c:pt idx="977">
                  <c:v>137</c:v>
                </c:pt>
                <c:pt idx="978">
                  <c:v>142</c:v>
                </c:pt>
                <c:pt idx="979">
                  <c:v>142</c:v>
                </c:pt>
                <c:pt idx="980">
                  <c:v>146</c:v>
                </c:pt>
                <c:pt idx="981">
                  <c:v>149</c:v>
                </c:pt>
                <c:pt idx="982">
                  <c:v>134</c:v>
                </c:pt>
                <c:pt idx="983">
                  <c:v>143</c:v>
                </c:pt>
                <c:pt idx="984">
                  <c:v>156</c:v>
                </c:pt>
                <c:pt idx="985">
                  <c:v>147</c:v>
                </c:pt>
                <c:pt idx="986">
                  <c:v>148</c:v>
                </c:pt>
                <c:pt idx="987">
                  <c:v>149</c:v>
                </c:pt>
                <c:pt idx="988">
                  <c:v>155</c:v>
                </c:pt>
                <c:pt idx="989">
                  <c:v>155</c:v>
                </c:pt>
                <c:pt idx="990">
                  <c:v>147</c:v>
                </c:pt>
                <c:pt idx="991">
                  <c:v>144</c:v>
                </c:pt>
                <c:pt idx="992">
                  <c:v>156</c:v>
                </c:pt>
                <c:pt idx="993">
                  <c:v>149</c:v>
                </c:pt>
                <c:pt idx="994">
                  <c:v>150</c:v>
                </c:pt>
                <c:pt idx="995">
                  <c:v>142</c:v>
                </c:pt>
                <c:pt idx="996">
                  <c:v>131</c:v>
                </c:pt>
                <c:pt idx="997">
                  <c:v>131</c:v>
                </c:pt>
                <c:pt idx="998">
                  <c:v>152</c:v>
                </c:pt>
                <c:pt idx="999">
                  <c:v>137</c:v>
                </c:pt>
                <c:pt idx="1000">
                  <c:v>140</c:v>
                </c:pt>
                <c:pt idx="1001">
                  <c:v>181</c:v>
                </c:pt>
                <c:pt idx="1002">
                  <c:v>155</c:v>
                </c:pt>
                <c:pt idx="1003">
                  <c:v>164</c:v>
                </c:pt>
                <c:pt idx="1004">
                  <c:v>162</c:v>
                </c:pt>
                <c:pt idx="1005">
                  <c:v>158</c:v>
                </c:pt>
                <c:pt idx="1006">
                  <c:v>153</c:v>
                </c:pt>
                <c:pt idx="1007">
                  <c:v>135</c:v>
                </c:pt>
                <c:pt idx="1008">
                  <c:v>131</c:v>
                </c:pt>
                <c:pt idx="1009">
                  <c:v>156</c:v>
                </c:pt>
                <c:pt idx="1010">
                  <c:v>149</c:v>
                </c:pt>
                <c:pt idx="1011">
                  <c:v>134</c:v>
                </c:pt>
                <c:pt idx="1012">
                  <c:v>134</c:v>
                </c:pt>
                <c:pt idx="1013">
                  <c:v>142</c:v>
                </c:pt>
                <c:pt idx="1014">
                  <c:v>146</c:v>
                </c:pt>
                <c:pt idx="1015">
                  <c:v>147</c:v>
                </c:pt>
                <c:pt idx="1016">
                  <c:v>159</c:v>
                </c:pt>
                <c:pt idx="1017">
                  <c:v>162</c:v>
                </c:pt>
                <c:pt idx="1018">
                  <c:v>136</c:v>
                </c:pt>
                <c:pt idx="1019">
                  <c:v>174</c:v>
                </c:pt>
                <c:pt idx="1020">
                  <c:v>134</c:v>
                </c:pt>
                <c:pt idx="1021">
                  <c:v>139</c:v>
                </c:pt>
                <c:pt idx="1022">
                  <c:v>133</c:v>
                </c:pt>
                <c:pt idx="1023">
                  <c:v>124</c:v>
                </c:pt>
                <c:pt idx="1024">
                  <c:v>147</c:v>
                </c:pt>
                <c:pt idx="1025">
                  <c:v>154</c:v>
                </c:pt>
                <c:pt idx="1026">
                  <c:v>150</c:v>
                </c:pt>
                <c:pt idx="1027">
                  <c:v>164</c:v>
                </c:pt>
                <c:pt idx="1028">
                  <c:v>140</c:v>
                </c:pt>
                <c:pt idx="1029">
                  <c:v>152</c:v>
                </c:pt>
                <c:pt idx="1030">
                  <c:v>143</c:v>
                </c:pt>
                <c:pt idx="1031">
                  <c:v>165</c:v>
                </c:pt>
                <c:pt idx="1032">
                  <c:v>146</c:v>
                </c:pt>
                <c:pt idx="1033">
                  <c:v>128</c:v>
                </c:pt>
                <c:pt idx="1034">
                  <c:v>149</c:v>
                </c:pt>
                <c:pt idx="1035">
                  <c:v>149</c:v>
                </c:pt>
                <c:pt idx="1036">
                  <c:v>164</c:v>
                </c:pt>
                <c:pt idx="1037">
                  <c:v>162</c:v>
                </c:pt>
                <c:pt idx="1038">
                  <c:v>137</c:v>
                </c:pt>
                <c:pt idx="1039">
                  <c:v>140</c:v>
                </c:pt>
                <c:pt idx="1040">
                  <c:v>165</c:v>
                </c:pt>
                <c:pt idx="1041">
                  <c:v>152</c:v>
                </c:pt>
                <c:pt idx="1042">
                  <c:v>172</c:v>
                </c:pt>
                <c:pt idx="1043">
                  <c:v>152</c:v>
                </c:pt>
                <c:pt idx="1044">
                  <c:v>145</c:v>
                </c:pt>
                <c:pt idx="1045">
                  <c:v>157</c:v>
                </c:pt>
                <c:pt idx="1046">
                  <c:v>141</c:v>
                </c:pt>
                <c:pt idx="1047">
                  <c:v>139</c:v>
                </c:pt>
                <c:pt idx="1048">
                  <c:v>126</c:v>
                </c:pt>
                <c:pt idx="1049">
                  <c:v>173</c:v>
                </c:pt>
                <c:pt idx="1050">
                  <c:v>141</c:v>
                </c:pt>
                <c:pt idx="1051">
                  <c:v>139</c:v>
                </c:pt>
                <c:pt idx="1052">
                  <c:v>156</c:v>
                </c:pt>
                <c:pt idx="1053">
                  <c:v>142</c:v>
                </c:pt>
                <c:pt idx="1054">
                  <c:v>154</c:v>
                </c:pt>
                <c:pt idx="1055">
                  <c:v>157</c:v>
                </c:pt>
                <c:pt idx="1056">
                  <c:v>151</c:v>
                </c:pt>
                <c:pt idx="1057">
                  <c:v>159</c:v>
                </c:pt>
                <c:pt idx="1058">
                  <c:v>166</c:v>
                </c:pt>
                <c:pt idx="1059">
                  <c:v>144</c:v>
                </c:pt>
                <c:pt idx="1060">
                  <c:v>160</c:v>
                </c:pt>
                <c:pt idx="1061">
                  <c:v>130</c:v>
                </c:pt>
                <c:pt idx="1062">
                  <c:v>135</c:v>
                </c:pt>
                <c:pt idx="1063">
                  <c:v>145</c:v>
                </c:pt>
                <c:pt idx="1064">
                  <c:v>157</c:v>
                </c:pt>
                <c:pt idx="1065">
                  <c:v>151</c:v>
                </c:pt>
                <c:pt idx="1066">
                  <c:v>153</c:v>
                </c:pt>
                <c:pt idx="1067">
                  <c:v>135</c:v>
                </c:pt>
                <c:pt idx="1068">
                  <c:v>150</c:v>
                </c:pt>
                <c:pt idx="1069">
                  <c:v>155</c:v>
                </c:pt>
                <c:pt idx="1070">
                  <c:v>143</c:v>
                </c:pt>
                <c:pt idx="1071">
                  <c:v>145</c:v>
                </c:pt>
                <c:pt idx="1072">
                  <c:v>143</c:v>
                </c:pt>
                <c:pt idx="1073">
                  <c:v>173</c:v>
                </c:pt>
                <c:pt idx="1074">
                  <c:v>148</c:v>
                </c:pt>
                <c:pt idx="1075">
                  <c:v>174</c:v>
                </c:pt>
                <c:pt idx="1076">
                  <c:v>146</c:v>
                </c:pt>
                <c:pt idx="1077">
                  <c:v>146</c:v>
                </c:pt>
                <c:pt idx="1078">
                  <c:v>138</c:v>
                </c:pt>
                <c:pt idx="1079">
                  <c:v>139</c:v>
                </c:pt>
                <c:pt idx="1080">
                  <c:v>155</c:v>
                </c:pt>
                <c:pt idx="1081">
                  <c:v>142</c:v>
                </c:pt>
                <c:pt idx="1082">
                  <c:v>143</c:v>
                </c:pt>
                <c:pt idx="1083">
                  <c:v>148</c:v>
                </c:pt>
                <c:pt idx="1084">
                  <c:v>179</c:v>
                </c:pt>
                <c:pt idx="1085">
                  <c:v>147</c:v>
                </c:pt>
                <c:pt idx="1086">
                  <c:v>173</c:v>
                </c:pt>
                <c:pt idx="1087">
                  <c:v>158</c:v>
                </c:pt>
                <c:pt idx="1088">
                  <c:v>149</c:v>
                </c:pt>
                <c:pt idx="1089">
                  <c:v>145</c:v>
                </c:pt>
                <c:pt idx="1090">
                  <c:v>192</c:v>
                </c:pt>
                <c:pt idx="1091">
                  <c:v>158</c:v>
                </c:pt>
                <c:pt idx="1092">
                  <c:v>169</c:v>
                </c:pt>
                <c:pt idx="1093">
                  <c:v>135</c:v>
                </c:pt>
                <c:pt idx="1094">
                  <c:v>153</c:v>
                </c:pt>
                <c:pt idx="1095">
                  <c:v>153</c:v>
                </c:pt>
                <c:pt idx="1096">
                  <c:v>158</c:v>
                </c:pt>
                <c:pt idx="1097">
                  <c:v>148</c:v>
                </c:pt>
                <c:pt idx="1098">
                  <c:v>163</c:v>
                </c:pt>
                <c:pt idx="1099">
                  <c:v>158</c:v>
                </c:pt>
                <c:pt idx="1100">
                  <c:v>158</c:v>
                </c:pt>
                <c:pt idx="1101">
                  <c:v>143</c:v>
                </c:pt>
                <c:pt idx="1102">
                  <c:v>157</c:v>
                </c:pt>
                <c:pt idx="1103">
                  <c:v>151</c:v>
                </c:pt>
                <c:pt idx="1104">
                  <c:v>166</c:v>
                </c:pt>
                <c:pt idx="1105">
                  <c:v>152</c:v>
                </c:pt>
                <c:pt idx="1106">
                  <c:v>163</c:v>
                </c:pt>
                <c:pt idx="1107">
                  <c:v>166</c:v>
                </c:pt>
                <c:pt idx="1108">
                  <c:v>151</c:v>
                </c:pt>
                <c:pt idx="1109">
                  <c:v>164</c:v>
                </c:pt>
                <c:pt idx="1110">
                  <c:v>169</c:v>
                </c:pt>
                <c:pt idx="1111">
                  <c:v>133</c:v>
                </c:pt>
                <c:pt idx="1112">
                  <c:v>165</c:v>
                </c:pt>
                <c:pt idx="1113">
                  <c:v>153</c:v>
                </c:pt>
                <c:pt idx="1114">
                  <c:v>167</c:v>
                </c:pt>
                <c:pt idx="1115">
                  <c:v>154</c:v>
                </c:pt>
                <c:pt idx="1116">
                  <c:v>158</c:v>
                </c:pt>
                <c:pt idx="1117">
                  <c:v>160</c:v>
                </c:pt>
                <c:pt idx="1118">
                  <c:v>155</c:v>
                </c:pt>
                <c:pt idx="1119">
                  <c:v>160</c:v>
                </c:pt>
                <c:pt idx="1120">
                  <c:v>148</c:v>
                </c:pt>
                <c:pt idx="1121">
                  <c:v>169</c:v>
                </c:pt>
                <c:pt idx="1122">
                  <c:v>171</c:v>
                </c:pt>
                <c:pt idx="1123">
                  <c:v>149</c:v>
                </c:pt>
                <c:pt idx="1124">
                  <c:v>156</c:v>
                </c:pt>
                <c:pt idx="1125">
                  <c:v>140</c:v>
                </c:pt>
                <c:pt idx="1126">
                  <c:v>159</c:v>
                </c:pt>
                <c:pt idx="1127">
                  <c:v>161</c:v>
                </c:pt>
                <c:pt idx="1128">
                  <c:v>126</c:v>
                </c:pt>
                <c:pt idx="1129">
                  <c:v>155</c:v>
                </c:pt>
                <c:pt idx="1130">
                  <c:v>163</c:v>
                </c:pt>
                <c:pt idx="1131">
                  <c:v>161</c:v>
                </c:pt>
                <c:pt idx="1132">
                  <c:v>175</c:v>
                </c:pt>
                <c:pt idx="1133">
                  <c:v>166</c:v>
                </c:pt>
                <c:pt idx="1134">
                  <c:v>158</c:v>
                </c:pt>
                <c:pt idx="1135">
                  <c:v>173</c:v>
                </c:pt>
                <c:pt idx="1136">
                  <c:v>177</c:v>
                </c:pt>
                <c:pt idx="1137">
                  <c:v>153</c:v>
                </c:pt>
                <c:pt idx="1138">
                  <c:v>146</c:v>
                </c:pt>
                <c:pt idx="1139">
                  <c:v>142</c:v>
                </c:pt>
                <c:pt idx="1140">
                  <c:v>180</c:v>
                </c:pt>
                <c:pt idx="1141">
                  <c:v>135</c:v>
                </c:pt>
                <c:pt idx="1142">
                  <c:v>168</c:v>
                </c:pt>
                <c:pt idx="1143">
                  <c:v>165</c:v>
                </c:pt>
                <c:pt idx="1144">
                  <c:v>173</c:v>
                </c:pt>
                <c:pt idx="1145">
                  <c:v>168</c:v>
                </c:pt>
                <c:pt idx="1146">
                  <c:v>158</c:v>
                </c:pt>
                <c:pt idx="1147">
                  <c:v>167</c:v>
                </c:pt>
                <c:pt idx="1148">
                  <c:v>168</c:v>
                </c:pt>
                <c:pt idx="1149">
                  <c:v>142</c:v>
                </c:pt>
                <c:pt idx="1150">
                  <c:v>165</c:v>
                </c:pt>
                <c:pt idx="1151">
                  <c:v>182</c:v>
                </c:pt>
                <c:pt idx="1152">
                  <c:v>164</c:v>
                </c:pt>
                <c:pt idx="1153">
                  <c:v>148</c:v>
                </c:pt>
                <c:pt idx="1154">
                  <c:v>143</c:v>
                </c:pt>
                <c:pt idx="1155">
                  <c:v>147</c:v>
                </c:pt>
                <c:pt idx="1156">
                  <c:v>165</c:v>
                </c:pt>
                <c:pt idx="1157">
                  <c:v>147</c:v>
                </c:pt>
                <c:pt idx="1158">
                  <c:v>161</c:v>
                </c:pt>
                <c:pt idx="1159">
                  <c:v>167</c:v>
                </c:pt>
                <c:pt idx="1160">
                  <c:v>144</c:v>
                </c:pt>
                <c:pt idx="1161">
                  <c:v>172</c:v>
                </c:pt>
                <c:pt idx="1162">
                  <c:v>192</c:v>
                </c:pt>
                <c:pt idx="1163">
                  <c:v>186</c:v>
                </c:pt>
                <c:pt idx="1164">
                  <c:v>167</c:v>
                </c:pt>
                <c:pt idx="1165">
                  <c:v>166</c:v>
                </c:pt>
                <c:pt idx="1166">
                  <c:v>167</c:v>
                </c:pt>
                <c:pt idx="1167">
                  <c:v>194</c:v>
                </c:pt>
                <c:pt idx="1168">
                  <c:v>156</c:v>
                </c:pt>
                <c:pt idx="1169">
                  <c:v>159</c:v>
                </c:pt>
                <c:pt idx="1170">
                  <c:v>195</c:v>
                </c:pt>
                <c:pt idx="1171">
                  <c:v>171</c:v>
                </c:pt>
                <c:pt idx="1172">
                  <c:v>152</c:v>
                </c:pt>
                <c:pt idx="1173">
                  <c:v>150</c:v>
                </c:pt>
                <c:pt idx="1174">
                  <c:v>194</c:v>
                </c:pt>
                <c:pt idx="1175">
                  <c:v>210</c:v>
                </c:pt>
                <c:pt idx="1176">
                  <c:v>175</c:v>
                </c:pt>
                <c:pt idx="1177">
                  <c:v>205</c:v>
                </c:pt>
                <c:pt idx="1178">
                  <c:v>193</c:v>
                </c:pt>
                <c:pt idx="1179">
                  <c:v>195</c:v>
                </c:pt>
                <c:pt idx="1180">
                  <c:v>165</c:v>
                </c:pt>
                <c:pt idx="1181">
                  <c:v>151</c:v>
                </c:pt>
                <c:pt idx="1182">
                  <c:v>188</c:v>
                </c:pt>
                <c:pt idx="1183">
                  <c:v>196</c:v>
                </c:pt>
                <c:pt idx="1184">
                  <c:v>210</c:v>
                </c:pt>
                <c:pt idx="1185">
                  <c:v>182</c:v>
                </c:pt>
                <c:pt idx="1186">
                  <c:v>179</c:v>
                </c:pt>
                <c:pt idx="1187">
                  <c:v>220</c:v>
                </c:pt>
                <c:pt idx="1188">
                  <c:v>186</c:v>
                </c:pt>
                <c:pt idx="1189">
                  <c:v>205</c:v>
                </c:pt>
                <c:pt idx="1190">
                  <c:v>194</c:v>
                </c:pt>
                <c:pt idx="1191">
                  <c:v>196</c:v>
                </c:pt>
                <c:pt idx="1192">
                  <c:v>188</c:v>
                </c:pt>
                <c:pt idx="1193">
                  <c:v>213</c:v>
                </c:pt>
                <c:pt idx="1194">
                  <c:v>222</c:v>
                </c:pt>
                <c:pt idx="1195">
                  <c:v>209</c:v>
                </c:pt>
                <c:pt idx="1196">
                  <c:v>189</c:v>
                </c:pt>
                <c:pt idx="1197">
                  <c:v>197</c:v>
                </c:pt>
                <c:pt idx="1198">
                  <c:v>192</c:v>
                </c:pt>
                <c:pt idx="1199">
                  <c:v>183</c:v>
                </c:pt>
                <c:pt idx="1200">
                  <c:v>216</c:v>
                </c:pt>
                <c:pt idx="1201">
                  <c:v>196</c:v>
                </c:pt>
                <c:pt idx="1202">
                  <c:v>189</c:v>
                </c:pt>
                <c:pt idx="1203">
                  <c:v>179</c:v>
                </c:pt>
                <c:pt idx="1204">
                  <c:v>198</c:v>
                </c:pt>
                <c:pt idx="1205">
                  <c:v>181</c:v>
                </c:pt>
                <c:pt idx="1206">
                  <c:v>188</c:v>
                </c:pt>
                <c:pt idx="1207">
                  <c:v>168</c:v>
                </c:pt>
                <c:pt idx="1208">
                  <c:v>167</c:v>
                </c:pt>
                <c:pt idx="1209">
                  <c:v>168</c:v>
                </c:pt>
                <c:pt idx="1210">
                  <c:v>177</c:v>
                </c:pt>
                <c:pt idx="1211">
                  <c:v>166</c:v>
                </c:pt>
                <c:pt idx="1212">
                  <c:v>171</c:v>
                </c:pt>
                <c:pt idx="1213">
                  <c:v>150</c:v>
                </c:pt>
                <c:pt idx="1214">
                  <c:v>157</c:v>
                </c:pt>
                <c:pt idx="1215">
                  <c:v>180</c:v>
                </c:pt>
                <c:pt idx="1216">
                  <c:v>187</c:v>
                </c:pt>
                <c:pt idx="1217">
                  <c:v>172</c:v>
                </c:pt>
                <c:pt idx="1218">
                  <c:v>160</c:v>
                </c:pt>
                <c:pt idx="1219">
                  <c:v>198</c:v>
                </c:pt>
                <c:pt idx="1220">
                  <c:v>173</c:v>
                </c:pt>
                <c:pt idx="1221">
                  <c:v>175</c:v>
                </c:pt>
                <c:pt idx="1222">
                  <c:v>160</c:v>
                </c:pt>
                <c:pt idx="1223">
                  <c:v>165</c:v>
                </c:pt>
                <c:pt idx="1224">
                  <c:v>170</c:v>
                </c:pt>
                <c:pt idx="1225">
                  <c:v>164</c:v>
                </c:pt>
                <c:pt idx="1226">
                  <c:v>174</c:v>
                </c:pt>
                <c:pt idx="1227">
                  <c:v>186</c:v>
                </c:pt>
                <c:pt idx="1228">
                  <c:v>172</c:v>
                </c:pt>
                <c:pt idx="1229">
                  <c:v>169</c:v>
                </c:pt>
                <c:pt idx="1230">
                  <c:v>132</c:v>
                </c:pt>
                <c:pt idx="1231">
                  <c:v>152</c:v>
                </c:pt>
                <c:pt idx="1232">
                  <c:v>187</c:v>
                </c:pt>
                <c:pt idx="1233">
                  <c:v>184</c:v>
                </c:pt>
                <c:pt idx="1234">
                  <c:v>176</c:v>
                </c:pt>
                <c:pt idx="1235">
                  <c:v>161</c:v>
                </c:pt>
                <c:pt idx="1236">
                  <c:v>159</c:v>
                </c:pt>
                <c:pt idx="1237">
                  <c:v>158</c:v>
                </c:pt>
                <c:pt idx="1238">
                  <c:v>169</c:v>
                </c:pt>
                <c:pt idx="1239">
                  <c:v>176</c:v>
                </c:pt>
                <c:pt idx="1240">
                  <c:v>151</c:v>
                </c:pt>
                <c:pt idx="1241">
                  <c:v>177</c:v>
                </c:pt>
                <c:pt idx="1242">
                  <c:v>178</c:v>
                </c:pt>
                <c:pt idx="1243">
                  <c:v>168</c:v>
                </c:pt>
                <c:pt idx="1244">
                  <c:v>194</c:v>
                </c:pt>
                <c:pt idx="1245">
                  <c:v>154</c:v>
                </c:pt>
                <c:pt idx="1246">
                  <c:v>163</c:v>
                </c:pt>
                <c:pt idx="1247">
                  <c:v>183</c:v>
                </c:pt>
                <c:pt idx="1248">
                  <c:v>176</c:v>
                </c:pt>
                <c:pt idx="1249">
                  <c:v>177</c:v>
                </c:pt>
                <c:pt idx="1250">
                  <c:v>180</c:v>
                </c:pt>
                <c:pt idx="1251">
                  <c:v>161</c:v>
                </c:pt>
                <c:pt idx="1252">
                  <c:v>181</c:v>
                </c:pt>
                <c:pt idx="1253">
                  <c:v>174</c:v>
                </c:pt>
                <c:pt idx="1254">
                  <c:v>163</c:v>
                </c:pt>
                <c:pt idx="1255">
                  <c:v>177</c:v>
                </c:pt>
                <c:pt idx="1256">
                  <c:v>195</c:v>
                </c:pt>
                <c:pt idx="1257">
                  <c:v>169</c:v>
                </c:pt>
                <c:pt idx="1258">
                  <c:v>166</c:v>
                </c:pt>
                <c:pt idx="1259">
                  <c:v>160</c:v>
                </c:pt>
                <c:pt idx="1260">
                  <c:v>152</c:v>
                </c:pt>
                <c:pt idx="1261">
                  <c:v>146</c:v>
                </c:pt>
                <c:pt idx="1262">
                  <c:v>177</c:v>
                </c:pt>
                <c:pt idx="1263">
                  <c:v>160</c:v>
                </c:pt>
                <c:pt idx="1264">
                  <c:v>169</c:v>
                </c:pt>
                <c:pt idx="1265">
                  <c:v>177</c:v>
                </c:pt>
                <c:pt idx="1266">
                  <c:v>163</c:v>
                </c:pt>
                <c:pt idx="1267">
                  <c:v>175</c:v>
                </c:pt>
                <c:pt idx="1268">
                  <c:v>160</c:v>
                </c:pt>
                <c:pt idx="1269">
                  <c:v>184</c:v>
                </c:pt>
                <c:pt idx="1270">
                  <c:v>157</c:v>
                </c:pt>
                <c:pt idx="1271">
                  <c:v>188</c:v>
                </c:pt>
                <c:pt idx="1272">
                  <c:v>191</c:v>
                </c:pt>
                <c:pt idx="1273">
                  <c:v>160</c:v>
                </c:pt>
                <c:pt idx="1274">
                  <c:v>172</c:v>
                </c:pt>
                <c:pt idx="1275">
                  <c:v>176</c:v>
                </c:pt>
                <c:pt idx="1276">
                  <c:v>178</c:v>
                </c:pt>
                <c:pt idx="1277">
                  <c:v>174</c:v>
                </c:pt>
                <c:pt idx="1278">
                  <c:v>168</c:v>
                </c:pt>
                <c:pt idx="1279">
                  <c:v>176</c:v>
                </c:pt>
                <c:pt idx="1280">
                  <c:v>169</c:v>
                </c:pt>
                <c:pt idx="1281">
                  <c:v>178</c:v>
                </c:pt>
                <c:pt idx="1282">
                  <c:v>191</c:v>
                </c:pt>
                <c:pt idx="1283">
                  <c:v>167</c:v>
                </c:pt>
                <c:pt idx="1284">
                  <c:v>169</c:v>
                </c:pt>
                <c:pt idx="1285">
                  <c:v>172</c:v>
                </c:pt>
                <c:pt idx="1286">
                  <c:v>148</c:v>
                </c:pt>
                <c:pt idx="1287">
                  <c:v>183</c:v>
                </c:pt>
                <c:pt idx="1288">
                  <c:v>198</c:v>
                </c:pt>
                <c:pt idx="1289">
                  <c:v>164</c:v>
                </c:pt>
                <c:pt idx="1290">
                  <c:v>188</c:v>
                </c:pt>
                <c:pt idx="1291">
                  <c:v>198</c:v>
                </c:pt>
                <c:pt idx="1292">
                  <c:v>184</c:v>
                </c:pt>
                <c:pt idx="1293">
                  <c:v>190</c:v>
                </c:pt>
                <c:pt idx="1294">
                  <c:v>202</c:v>
                </c:pt>
                <c:pt idx="1295">
                  <c:v>213</c:v>
                </c:pt>
                <c:pt idx="1296">
                  <c:v>161</c:v>
                </c:pt>
                <c:pt idx="1297">
                  <c:v>164</c:v>
                </c:pt>
                <c:pt idx="1298">
                  <c:v>197</c:v>
                </c:pt>
                <c:pt idx="1299">
                  <c:v>184</c:v>
                </c:pt>
                <c:pt idx="1300">
                  <c:v>174</c:v>
                </c:pt>
                <c:pt idx="1301">
                  <c:v>202</c:v>
                </c:pt>
                <c:pt idx="1302">
                  <c:v>204</c:v>
                </c:pt>
                <c:pt idx="1303">
                  <c:v>190</c:v>
                </c:pt>
                <c:pt idx="1304">
                  <c:v>181</c:v>
                </c:pt>
                <c:pt idx="1305">
                  <c:v>172</c:v>
                </c:pt>
                <c:pt idx="1306">
                  <c:v>183</c:v>
                </c:pt>
                <c:pt idx="1307">
                  <c:v>160</c:v>
                </c:pt>
                <c:pt idx="1308">
                  <c:v>183</c:v>
                </c:pt>
                <c:pt idx="1309">
                  <c:v>161</c:v>
                </c:pt>
                <c:pt idx="1310">
                  <c:v>160</c:v>
                </c:pt>
                <c:pt idx="1311">
                  <c:v>186</c:v>
                </c:pt>
                <c:pt idx="1312">
                  <c:v>164</c:v>
                </c:pt>
                <c:pt idx="1313">
                  <c:v>176</c:v>
                </c:pt>
                <c:pt idx="1314">
                  <c:v>164</c:v>
                </c:pt>
                <c:pt idx="1315">
                  <c:v>172</c:v>
                </c:pt>
                <c:pt idx="1316">
                  <c:v>169</c:v>
                </c:pt>
                <c:pt idx="1317">
                  <c:v>184</c:v>
                </c:pt>
                <c:pt idx="1318">
                  <c:v>174</c:v>
                </c:pt>
                <c:pt idx="1319">
                  <c:v>156</c:v>
                </c:pt>
                <c:pt idx="1320">
                  <c:v>151</c:v>
                </c:pt>
                <c:pt idx="1321">
                  <c:v>181</c:v>
                </c:pt>
                <c:pt idx="1322">
                  <c:v>163</c:v>
                </c:pt>
                <c:pt idx="1323">
                  <c:v>172</c:v>
                </c:pt>
                <c:pt idx="1324">
                  <c:v>182</c:v>
                </c:pt>
                <c:pt idx="1325">
                  <c:v>198</c:v>
                </c:pt>
                <c:pt idx="1326">
                  <c:v>155</c:v>
                </c:pt>
                <c:pt idx="1327">
                  <c:v>162</c:v>
                </c:pt>
                <c:pt idx="1328">
                  <c:v>179</c:v>
                </c:pt>
                <c:pt idx="1329">
                  <c:v>155</c:v>
                </c:pt>
                <c:pt idx="1330">
                  <c:v>166</c:v>
                </c:pt>
                <c:pt idx="1331">
                  <c:v>163</c:v>
                </c:pt>
                <c:pt idx="1332">
                  <c:v>206</c:v>
                </c:pt>
                <c:pt idx="1333">
                  <c:v>182</c:v>
                </c:pt>
                <c:pt idx="1334">
                  <c:v>166</c:v>
                </c:pt>
                <c:pt idx="1335">
                  <c:v>170</c:v>
                </c:pt>
                <c:pt idx="1336">
                  <c:v>168</c:v>
                </c:pt>
                <c:pt idx="1337">
                  <c:v>153</c:v>
                </c:pt>
                <c:pt idx="1338">
                  <c:v>201</c:v>
                </c:pt>
                <c:pt idx="1339">
                  <c:v>169</c:v>
                </c:pt>
                <c:pt idx="1340">
                  <c:v>180</c:v>
                </c:pt>
                <c:pt idx="1341">
                  <c:v>156</c:v>
                </c:pt>
                <c:pt idx="1342">
                  <c:v>190</c:v>
                </c:pt>
                <c:pt idx="1343">
                  <c:v>186</c:v>
                </c:pt>
                <c:pt idx="1344">
                  <c:v>173</c:v>
                </c:pt>
                <c:pt idx="1345">
                  <c:v>187</c:v>
                </c:pt>
                <c:pt idx="1346">
                  <c:v>198</c:v>
                </c:pt>
                <c:pt idx="1347">
                  <c:v>185</c:v>
                </c:pt>
                <c:pt idx="1348">
                  <c:v>194</c:v>
                </c:pt>
                <c:pt idx="1349">
                  <c:v>183</c:v>
                </c:pt>
                <c:pt idx="1350">
                  <c:v>164</c:v>
                </c:pt>
                <c:pt idx="1351">
                  <c:v>197</c:v>
                </c:pt>
                <c:pt idx="1352">
                  <c:v>203</c:v>
                </c:pt>
                <c:pt idx="1353">
                  <c:v>215</c:v>
                </c:pt>
                <c:pt idx="1354">
                  <c:v>218</c:v>
                </c:pt>
                <c:pt idx="1355">
                  <c:v>214</c:v>
                </c:pt>
                <c:pt idx="1356">
                  <c:v>224</c:v>
                </c:pt>
                <c:pt idx="1357">
                  <c:v>227</c:v>
                </c:pt>
                <c:pt idx="1358">
                  <c:v>222</c:v>
                </c:pt>
                <c:pt idx="1359">
                  <c:v>221</c:v>
                </c:pt>
                <c:pt idx="1360">
                  <c:v>237</c:v>
                </c:pt>
                <c:pt idx="1361">
                  <c:v>230</c:v>
                </c:pt>
                <c:pt idx="1362">
                  <c:v>242</c:v>
                </c:pt>
                <c:pt idx="1363">
                  <c:v>239</c:v>
                </c:pt>
                <c:pt idx="1364">
                  <c:v>247</c:v>
                </c:pt>
                <c:pt idx="1365">
                  <c:v>248</c:v>
                </c:pt>
                <c:pt idx="1366">
                  <c:v>239</c:v>
                </c:pt>
                <c:pt idx="1367">
                  <c:v>252</c:v>
                </c:pt>
                <c:pt idx="1368">
                  <c:v>240</c:v>
                </c:pt>
                <c:pt idx="1369">
                  <c:v>231</c:v>
                </c:pt>
                <c:pt idx="1370">
                  <c:v>266</c:v>
                </c:pt>
                <c:pt idx="1371">
                  <c:v>268</c:v>
                </c:pt>
                <c:pt idx="1372">
                  <c:v>256</c:v>
                </c:pt>
                <c:pt idx="1373">
                  <c:v>290</c:v>
                </c:pt>
                <c:pt idx="1374">
                  <c:v>250</c:v>
                </c:pt>
                <c:pt idx="1375">
                  <c:v>203</c:v>
                </c:pt>
                <c:pt idx="1376">
                  <c:v>229</c:v>
                </c:pt>
                <c:pt idx="1377">
                  <c:v>232</c:v>
                </c:pt>
                <c:pt idx="1378">
                  <c:v>267</c:v>
                </c:pt>
                <c:pt idx="1379">
                  <c:v>233</c:v>
                </c:pt>
                <c:pt idx="1380">
                  <c:v>217</c:v>
                </c:pt>
                <c:pt idx="1381">
                  <c:v>223</c:v>
                </c:pt>
                <c:pt idx="1382">
                  <c:v>216</c:v>
                </c:pt>
                <c:pt idx="1383">
                  <c:v>210</c:v>
                </c:pt>
                <c:pt idx="1384">
                  <c:v>191</c:v>
                </c:pt>
                <c:pt idx="1385">
                  <c:v>207</c:v>
                </c:pt>
                <c:pt idx="1386">
                  <c:v>228</c:v>
                </c:pt>
                <c:pt idx="1387">
                  <c:v>198</c:v>
                </c:pt>
                <c:pt idx="1388">
                  <c:v>199</c:v>
                </c:pt>
                <c:pt idx="1389">
                  <c:v>173</c:v>
                </c:pt>
                <c:pt idx="1390">
                  <c:v>182</c:v>
                </c:pt>
                <c:pt idx="1391">
                  <c:v>147</c:v>
                </c:pt>
                <c:pt idx="1392">
                  <c:v>196</c:v>
                </c:pt>
                <c:pt idx="1393">
                  <c:v>167</c:v>
                </c:pt>
                <c:pt idx="1394">
                  <c:v>193</c:v>
                </c:pt>
                <c:pt idx="1395">
                  <c:v>195</c:v>
                </c:pt>
                <c:pt idx="1396">
                  <c:v>193</c:v>
                </c:pt>
                <c:pt idx="1397">
                  <c:v>176</c:v>
                </c:pt>
                <c:pt idx="1398">
                  <c:v>176</c:v>
                </c:pt>
                <c:pt idx="1399">
                  <c:v>191</c:v>
                </c:pt>
                <c:pt idx="1400">
                  <c:v>200</c:v>
                </c:pt>
                <c:pt idx="1401">
                  <c:v>171</c:v>
                </c:pt>
                <c:pt idx="1402">
                  <c:v>164</c:v>
                </c:pt>
                <c:pt idx="1403">
                  <c:v>166</c:v>
                </c:pt>
                <c:pt idx="1404">
                  <c:v>160</c:v>
                </c:pt>
                <c:pt idx="1405">
                  <c:v>195</c:v>
                </c:pt>
                <c:pt idx="1406">
                  <c:v>183</c:v>
                </c:pt>
                <c:pt idx="1407">
                  <c:v>157</c:v>
                </c:pt>
                <c:pt idx="1408">
                  <c:v>185</c:v>
                </c:pt>
                <c:pt idx="1409">
                  <c:v>167</c:v>
                </c:pt>
                <c:pt idx="1410">
                  <c:v>167</c:v>
                </c:pt>
                <c:pt idx="1411">
                  <c:v>183</c:v>
                </c:pt>
                <c:pt idx="1412">
                  <c:v>176</c:v>
                </c:pt>
                <c:pt idx="1413">
                  <c:v>164</c:v>
                </c:pt>
                <c:pt idx="1414">
                  <c:v>158</c:v>
                </c:pt>
                <c:pt idx="1415">
                  <c:v>185</c:v>
                </c:pt>
                <c:pt idx="1416">
                  <c:v>185</c:v>
                </c:pt>
                <c:pt idx="1417">
                  <c:v>149</c:v>
                </c:pt>
                <c:pt idx="1418">
                  <c:v>170</c:v>
                </c:pt>
                <c:pt idx="1419">
                  <c:v>154</c:v>
                </c:pt>
                <c:pt idx="1420">
                  <c:v>165</c:v>
                </c:pt>
                <c:pt idx="1421">
                  <c:v>153</c:v>
                </c:pt>
                <c:pt idx="1422">
                  <c:v>203</c:v>
                </c:pt>
                <c:pt idx="1423">
                  <c:v>171</c:v>
                </c:pt>
                <c:pt idx="1424">
                  <c:v>160</c:v>
                </c:pt>
                <c:pt idx="1425">
                  <c:v>169</c:v>
                </c:pt>
                <c:pt idx="1426">
                  <c:v>166</c:v>
                </c:pt>
                <c:pt idx="1427">
                  <c:v>174</c:v>
                </c:pt>
                <c:pt idx="1428">
                  <c:v>176</c:v>
                </c:pt>
                <c:pt idx="1429">
                  <c:v>156</c:v>
                </c:pt>
                <c:pt idx="1430">
                  <c:v>169</c:v>
                </c:pt>
                <c:pt idx="1431">
                  <c:v>150</c:v>
                </c:pt>
                <c:pt idx="1432">
                  <c:v>180</c:v>
                </c:pt>
                <c:pt idx="1433">
                  <c:v>157</c:v>
                </c:pt>
                <c:pt idx="1434">
                  <c:v>162</c:v>
                </c:pt>
                <c:pt idx="1435">
                  <c:v>180</c:v>
                </c:pt>
                <c:pt idx="1436">
                  <c:v>173</c:v>
                </c:pt>
                <c:pt idx="1437">
                  <c:v>171</c:v>
                </c:pt>
                <c:pt idx="1438">
                  <c:v>159</c:v>
                </c:pt>
                <c:pt idx="1439">
                  <c:v>173</c:v>
                </c:pt>
                <c:pt idx="1440">
                  <c:v>171</c:v>
                </c:pt>
                <c:pt idx="1441">
                  <c:v>163</c:v>
                </c:pt>
                <c:pt idx="1442">
                  <c:v>183</c:v>
                </c:pt>
                <c:pt idx="1443">
                  <c:v>172</c:v>
                </c:pt>
                <c:pt idx="1444">
                  <c:v>150</c:v>
                </c:pt>
                <c:pt idx="1445">
                  <c:v>153</c:v>
                </c:pt>
                <c:pt idx="1446">
                  <c:v>164</c:v>
                </c:pt>
                <c:pt idx="1447">
                  <c:v>162</c:v>
                </c:pt>
                <c:pt idx="1448">
                  <c:v>175</c:v>
                </c:pt>
                <c:pt idx="1449">
                  <c:v>154</c:v>
                </c:pt>
                <c:pt idx="1450">
                  <c:v>188</c:v>
                </c:pt>
                <c:pt idx="1451">
                  <c:v>157</c:v>
                </c:pt>
                <c:pt idx="1452">
                  <c:v>163</c:v>
                </c:pt>
                <c:pt idx="1453">
                  <c:v>161</c:v>
                </c:pt>
                <c:pt idx="1454">
                  <c:v>167</c:v>
                </c:pt>
                <c:pt idx="1455">
                  <c:v>188</c:v>
                </c:pt>
                <c:pt idx="1456">
                  <c:v>154</c:v>
                </c:pt>
                <c:pt idx="1457">
                  <c:v>159</c:v>
                </c:pt>
                <c:pt idx="1458">
                  <c:v>160</c:v>
                </c:pt>
                <c:pt idx="1459">
                  <c:v>174</c:v>
                </c:pt>
                <c:pt idx="1460">
                  <c:v>169</c:v>
                </c:pt>
                <c:pt idx="1461">
                  <c:v>175</c:v>
                </c:pt>
                <c:pt idx="1462">
                  <c:v>158</c:v>
                </c:pt>
                <c:pt idx="1463">
                  <c:v>160</c:v>
                </c:pt>
                <c:pt idx="1464">
                  <c:v>171</c:v>
                </c:pt>
                <c:pt idx="1465">
                  <c:v>180</c:v>
                </c:pt>
                <c:pt idx="1466">
                  <c:v>137</c:v>
                </c:pt>
                <c:pt idx="1467">
                  <c:v>161</c:v>
                </c:pt>
                <c:pt idx="1468">
                  <c:v>158</c:v>
                </c:pt>
                <c:pt idx="1469">
                  <c:v>173</c:v>
                </c:pt>
                <c:pt idx="1470">
                  <c:v>173</c:v>
                </c:pt>
                <c:pt idx="1471">
                  <c:v>173</c:v>
                </c:pt>
                <c:pt idx="1472">
                  <c:v>150</c:v>
                </c:pt>
                <c:pt idx="1473">
                  <c:v>162</c:v>
                </c:pt>
                <c:pt idx="1474">
                  <c:v>142</c:v>
                </c:pt>
                <c:pt idx="1475">
                  <c:v>171</c:v>
                </c:pt>
                <c:pt idx="1476">
                  <c:v>164</c:v>
                </c:pt>
                <c:pt idx="1477">
                  <c:v>169</c:v>
                </c:pt>
                <c:pt idx="1478">
                  <c:v>147</c:v>
                </c:pt>
                <c:pt idx="1479">
                  <c:v>177</c:v>
                </c:pt>
                <c:pt idx="1480">
                  <c:v>170</c:v>
                </c:pt>
                <c:pt idx="1481">
                  <c:v>168</c:v>
                </c:pt>
                <c:pt idx="1482">
                  <c:v>170</c:v>
                </c:pt>
                <c:pt idx="1483">
                  <c:v>182</c:v>
                </c:pt>
                <c:pt idx="1484">
                  <c:v>163</c:v>
                </c:pt>
                <c:pt idx="1485">
                  <c:v>158</c:v>
                </c:pt>
                <c:pt idx="1486">
                  <c:v>177</c:v>
                </c:pt>
                <c:pt idx="1487">
                  <c:v>176</c:v>
                </c:pt>
                <c:pt idx="1488">
                  <c:v>155</c:v>
                </c:pt>
                <c:pt idx="1489">
                  <c:v>165</c:v>
                </c:pt>
                <c:pt idx="1490">
                  <c:v>187</c:v>
                </c:pt>
                <c:pt idx="1491">
                  <c:v>140</c:v>
                </c:pt>
                <c:pt idx="1492">
                  <c:v>171</c:v>
                </c:pt>
                <c:pt idx="1493">
                  <c:v>179</c:v>
                </c:pt>
                <c:pt idx="1494">
                  <c:v>160</c:v>
                </c:pt>
                <c:pt idx="1495">
                  <c:v>168</c:v>
                </c:pt>
                <c:pt idx="1496">
                  <c:v>160</c:v>
                </c:pt>
                <c:pt idx="1497">
                  <c:v>160</c:v>
                </c:pt>
                <c:pt idx="1498">
                  <c:v>174</c:v>
                </c:pt>
                <c:pt idx="1499">
                  <c:v>168</c:v>
                </c:pt>
                <c:pt idx="1500">
                  <c:v>182</c:v>
                </c:pt>
                <c:pt idx="1501">
                  <c:v>157</c:v>
                </c:pt>
                <c:pt idx="1502">
                  <c:v>171</c:v>
                </c:pt>
                <c:pt idx="1503">
                  <c:v>153</c:v>
                </c:pt>
                <c:pt idx="1504">
                  <c:v>183</c:v>
                </c:pt>
                <c:pt idx="1505">
                  <c:v>144</c:v>
                </c:pt>
                <c:pt idx="1506">
                  <c:v>159</c:v>
                </c:pt>
                <c:pt idx="1507">
                  <c:v>170</c:v>
                </c:pt>
                <c:pt idx="1508">
                  <c:v>172</c:v>
                </c:pt>
                <c:pt idx="1509">
                  <c:v>151</c:v>
                </c:pt>
                <c:pt idx="1510">
                  <c:v>180</c:v>
                </c:pt>
                <c:pt idx="1511">
                  <c:v>185</c:v>
                </c:pt>
                <c:pt idx="1512">
                  <c:v>176</c:v>
                </c:pt>
                <c:pt idx="1513">
                  <c:v>167</c:v>
                </c:pt>
                <c:pt idx="1514">
                  <c:v>163</c:v>
                </c:pt>
                <c:pt idx="1515">
                  <c:v>165</c:v>
                </c:pt>
                <c:pt idx="1516">
                  <c:v>183</c:v>
                </c:pt>
                <c:pt idx="1517">
                  <c:v>174</c:v>
                </c:pt>
                <c:pt idx="1518">
                  <c:v>174</c:v>
                </c:pt>
                <c:pt idx="1519">
                  <c:v>142</c:v>
                </c:pt>
                <c:pt idx="1520">
                  <c:v>160</c:v>
                </c:pt>
                <c:pt idx="1521">
                  <c:v>185</c:v>
                </c:pt>
                <c:pt idx="1522">
                  <c:v>183</c:v>
                </c:pt>
                <c:pt idx="1523">
                  <c:v>162</c:v>
                </c:pt>
                <c:pt idx="1524">
                  <c:v>184</c:v>
                </c:pt>
                <c:pt idx="1525">
                  <c:v>192</c:v>
                </c:pt>
                <c:pt idx="1526">
                  <c:v>182</c:v>
                </c:pt>
                <c:pt idx="1527">
                  <c:v>164</c:v>
                </c:pt>
                <c:pt idx="1528">
                  <c:v>165</c:v>
                </c:pt>
                <c:pt idx="1529">
                  <c:v>188</c:v>
                </c:pt>
                <c:pt idx="1530">
                  <c:v>176</c:v>
                </c:pt>
                <c:pt idx="1531">
                  <c:v>187</c:v>
                </c:pt>
                <c:pt idx="1532">
                  <c:v>216</c:v>
                </c:pt>
                <c:pt idx="1533">
                  <c:v>187</c:v>
                </c:pt>
                <c:pt idx="1534">
                  <c:v>208</c:v>
                </c:pt>
                <c:pt idx="1535">
                  <c:v>227</c:v>
                </c:pt>
                <c:pt idx="1536">
                  <c:v>191</c:v>
                </c:pt>
                <c:pt idx="1537">
                  <c:v>227</c:v>
                </c:pt>
                <c:pt idx="1538">
                  <c:v>206</c:v>
                </c:pt>
                <c:pt idx="1539">
                  <c:v>188</c:v>
                </c:pt>
                <c:pt idx="1540">
                  <c:v>219</c:v>
                </c:pt>
                <c:pt idx="1541">
                  <c:v>268</c:v>
                </c:pt>
                <c:pt idx="1542">
                  <c:v>263</c:v>
                </c:pt>
                <c:pt idx="1543">
                  <c:v>277</c:v>
                </c:pt>
                <c:pt idx="1544">
                  <c:v>269</c:v>
                </c:pt>
                <c:pt idx="1545">
                  <c:v>314</c:v>
                </c:pt>
                <c:pt idx="1546">
                  <c:v>259</c:v>
                </c:pt>
                <c:pt idx="1547">
                  <c:v>271</c:v>
                </c:pt>
                <c:pt idx="1548">
                  <c:v>274</c:v>
                </c:pt>
                <c:pt idx="1549">
                  <c:v>298</c:v>
                </c:pt>
                <c:pt idx="1550">
                  <c:v>291</c:v>
                </c:pt>
                <c:pt idx="1551">
                  <c:v>294</c:v>
                </c:pt>
                <c:pt idx="1552">
                  <c:v>307</c:v>
                </c:pt>
                <c:pt idx="1553">
                  <c:v>308</c:v>
                </c:pt>
                <c:pt idx="1554">
                  <c:v>320</c:v>
                </c:pt>
                <c:pt idx="1555">
                  <c:v>298</c:v>
                </c:pt>
                <c:pt idx="1556">
                  <c:v>288</c:v>
                </c:pt>
                <c:pt idx="1557">
                  <c:v>287</c:v>
                </c:pt>
                <c:pt idx="1558">
                  <c:v>290</c:v>
                </c:pt>
                <c:pt idx="1559">
                  <c:v>286</c:v>
                </c:pt>
                <c:pt idx="1560">
                  <c:v>294</c:v>
                </c:pt>
                <c:pt idx="1561">
                  <c:v>231</c:v>
                </c:pt>
                <c:pt idx="1562">
                  <c:v>271</c:v>
                </c:pt>
                <c:pt idx="1563">
                  <c:v>263</c:v>
                </c:pt>
                <c:pt idx="1564">
                  <c:v>249</c:v>
                </c:pt>
                <c:pt idx="1565">
                  <c:v>224</c:v>
                </c:pt>
                <c:pt idx="1566">
                  <c:v>248</c:v>
                </c:pt>
                <c:pt idx="1567">
                  <c:v>237</c:v>
                </c:pt>
                <c:pt idx="1568">
                  <c:v>237</c:v>
                </c:pt>
                <c:pt idx="1569">
                  <c:v>210</c:v>
                </c:pt>
                <c:pt idx="1570">
                  <c:v>240</c:v>
                </c:pt>
                <c:pt idx="1571">
                  <c:v>229</c:v>
                </c:pt>
                <c:pt idx="1572">
                  <c:v>212</c:v>
                </c:pt>
                <c:pt idx="1573">
                  <c:v>222</c:v>
                </c:pt>
                <c:pt idx="1574">
                  <c:v>218</c:v>
                </c:pt>
                <c:pt idx="1575">
                  <c:v>213</c:v>
                </c:pt>
                <c:pt idx="1576">
                  <c:v>186</c:v>
                </c:pt>
                <c:pt idx="1577">
                  <c:v>195</c:v>
                </c:pt>
                <c:pt idx="1578">
                  <c:v>176</c:v>
                </c:pt>
                <c:pt idx="1579">
                  <c:v>173</c:v>
                </c:pt>
                <c:pt idx="1580">
                  <c:v>171</c:v>
                </c:pt>
                <c:pt idx="1581">
                  <c:v>180</c:v>
                </c:pt>
                <c:pt idx="1582">
                  <c:v>206</c:v>
                </c:pt>
                <c:pt idx="1583">
                  <c:v>199</c:v>
                </c:pt>
                <c:pt idx="1584">
                  <c:v>157</c:v>
                </c:pt>
                <c:pt idx="1585">
                  <c:v>164</c:v>
                </c:pt>
                <c:pt idx="1586">
                  <c:v>172</c:v>
                </c:pt>
                <c:pt idx="1587">
                  <c:v>158</c:v>
                </c:pt>
                <c:pt idx="1588">
                  <c:v>172</c:v>
                </c:pt>
                <c:pt idx="1589">
                  <c:v>156</c:v>
                </c:pt>
                <c:pt idx="1590">
                  <c:v>181</c:v>
                </c:pt>
                <c:pt idx="1591">
                  <c:v>163</c:v>
                </c:pt>
                <c:pt idx="1592">
                  <c:v>162</c:v>
                </c:pt>
                <c:pt idx="1593">
                  <c:v>172</c:v>
                </c:pt>
                <c:pt idx="1594">
                  <c:v>156</c:v>
                </c:pt>
                <c:pt idx="1595">
                  <c:v>165</c:v>
                </c:pt>
                <c:pt idx="1596">
                  <c:v>165</c:v>
                </c:pt>
                <c:pt idx="1597">
                  <c:v>149</c:v>
                </c:pt>
                <c:pt idx="1598">
                  <c:v>150</c:v>
                </c:pt>
                <c:pt idx="1599">
                  <c:v>161</c:v>
                </c:pt>
                <c:pt idx="1600">
                  <c:v>155</c:v>
                </c:pt>
                <c:pt idx="1601">
                  <c:v>172</c:v>
                </c:pt>
                <c:pt idx="1602">
                  <c:v>173</c:v>
                </c:pt>
                <c:pt idx="1603">
                  <c:v>146</c:v>
                </c:pt>
                <c:pt idx="1604">
                  <c:v>160</c:v>
                </c:pt>
                <c:pt idx="1605">
                  <c:v>140</c:v>
                </c:pt>
                <c:pt idx="1606">
                  <c:v>146</c:v>
                </c:pt>
                <c:pt idx="1607">
                  <c:v>149</c:v>
                </c:pt>
                <c:pt idx="1608">
                  <c:v>148</c:v>
                </c:pt>
                <c:pt idx="1609">
                  <c:v>156</c:v>
                </c:pt>
                <c:pt idx="1610">
                  <c:v>137</c:v>
                </c:pt>
                <c:pt idx="1611">
                  <c:v>145</c:v>
                </c:pt>
                <c:pt idx="1612">
                  <c:v>136</c:v>
                </c:pt>
                <c:pt idx="1613">
                  <c:v>156</c:v>
                </c:pt>
                <c:pt idx="1614">
                  <c:v>152</c:v>
                </c:pt>
                <c:pt idx="1615">
                  <c:v>163</c:v>
                </c:pt>
                <c:pt idx="1616">
                  <c:v>126</c:v>
                </c:pt>
                <c:pt idx="1617">
                  <c:v>137</c:v>
                </c:pt>
                <c:pt idx="1618">
                  <c:v>162</c:v>
                </c:pt>
                <c:pt idx="1619">
                  <c:v>148</c:v>
                </c:pt>
                <c:pt idx="1620">
                  <c:v>140</c:v>
                </c:pt>
                <c:pt idx="1621">
                  <c:v>141</c:v>
                </c:pt>
                <c:pt idx="1622">
                  <c:v>130</c:v>
                </c:pt>
                <c:pt idx="1623">
                  <c:v>132</c:v>
                </c:pt>
                <c:pt idx="1624">
                  <c:v>174</c:v>
                </c:pt>
                <c:pt idx="1625">
                  <c:v>144</c:v>
                </c:pt>
                <c:pt idx="1626">
                  <c:v>158</c:v>
                </c:pt>
                <c:pt idx="1627">
                  <c:v>141</c:v>
                </c:pt>
                <c:pt idx="1628">
                  <c:v>146</c:v>
                </c:pt>
                <c:pt idx="1629">
                  <c:v>148</c:v>
                </c:pt>
                <c:pt idx="1630">
                  <c:v>129</c:v>
                </c:pt>
                <c:pt idx="1631">
                  <c:v>148</c:v>
                </c:pt>
                <c:pt idx="1632">
                  <c:v>164</c:v>
                </c:pt>
                <c:pt idx="1633">
                  <c:v>148</c:v>
                </c:pt>
                <c:pt idx="1634">
                  <c:v>146</c:v>
                </c:pt>
                <c:pt idx="1635">
                  <c:v>160</c:v>
                </c:pt>
                <c:pt idx="1636">
                  <c:v>140</c:v>
                </c:pt>
                <c:pt idx="1637">
                  <c:v>162</c:v>
                </c:pt>
                <c:pt idx="1638">
                  <c:v>132</c:v>
                </c:pt>
                <c:pt idx="1639">
                  <c:v>134</c:v>
                </c:pt>
                <c:pt idx="1640">
                  <c:v>157</c:v>
                </c:pt>
                <c:pt idx="1641">
                  <c:v>177</c:v>
                </c:pt>
                <c:pt idx="1642">
                  <c:v>148</c:v>
                </c:pt>
                <c:pt idx="1643">
                  <c:v>127</c:v>
                </c:pt>
                <c:pt idx="1644">
                  <c:v>119</c:v>
                </c:pt>
                <c:pt idx="1645">
                  <c:v>151</c:v>
                </c:pt>
                <c:pt idx="1646">
                  <c:v>167</c:v>
                </c:pt>
                <c:pt idx="1647">
                  <c:v>130</c:v>
                </c:pt>
                <c:pt idx="1648">
                  <c:v>179</c:v>
                </c:pt>
                <c:pt idx="1649">
                  <c:v>155</c:v>
                </c:pt>
                <c:pt idx="1650">
                  <c:v>165</c:v>
                </c:pt>
                <c:pt idx="1651">
                  <c:v>155</c:v>
                </c:pt>
                <c:pt idx="1652">
                  <c:v>174</c:v>
                </c:pt>
                <c:pt idx="1653">
                  <c:v>160</c:v>
                </c:pt>
                <c:pt idx="1654">
                  <c:v>178</c:v>
                </c:pt>
                <c:pt idx="1655">
                  <c:v>175</c:v>
                </c:pt>
                <c:pt idx="1656">
                  <c:v>165</c:v>
                </c:pt>
                <c:pt idx="1657">
                  <c:v>153</c:v>
                </c:pt>
                <c:pt idx="1658">
                  <c:v>169</c:v>
                </c:pt>
                <c:pt idx="1659">
                  <c:v>167</c:v>
                </c:pt>
                <c:pt idx="1660">
                  <c:v>184</c:v>
                </c:pt>
                <c:pt idx="1661">
                  <c:v>153</c:v>
                </c:pt>
                <c:pt idx="1662">
                  <c:v>153</c:v>
                </c:pt>
                <c:pt idx="1663">
                  <c:v>171</c:v>
                </c:pt>
                <c:pt idx="1664">
                  <c:v>175</c:v>
                </c:pt>
                <c:pt idx="1665">
                  <c:v>166</c:v>
                </c:pt>
                <c:pt idx="1666">
                  <c:v>158</c:v>
                </c:pt>
                <c:pt idx="1667">
                  <c:v>165</c:v>
                </c:pt>
                <c:pt idx="1668">
                  <c:v>190</c:v>
                </c:pt>
                <c:pt idx="1669">
                  <c:v>154</c:v>
                </c:pt>
                <c:pt idx="1670">
                  <c:v>149</c:v>
                </c:pt>
                <c:pt idx="1671">
                  <c:v>158</c:v>
                </c:pt>
                <c:pt idx="1672">
                  <c:v>151</c:v>
                </c:pt>
                <c:pt idx="1673">
                  <c:v>152</c:v>
                </c:pt>
                <c:pt idx="1674">
                  <c:v>157</c:v>
                </c:pt>
                <c:pt idx="1675">
                  <c:v>159</c:v>
                </c:pt>
                <c:pt idx="1676">
                  <c:v>129</c:v>
                </c:pt>
                <c:pt idx="1677">
                  <c:v>120</c:v>
                </c:pt>
                <c:pt idx="1678">
                  <c:v>149</c:v>
                </c:pt>
                <c:pt idx="1679">
                  <c:v>136</c:v>
                </c:pt>
                <c:pt idx="1680">
                  <c:v>153</c:v>
                </c:pt>
                <c:pt idx="1681">
                  <c:v>130</c:v>
                </c:pt>
                <c:pt idx="1682">
                  <c:v>148</c:v>
                </c:pt>
                <c:pt idx="1683">
                  <c:v>155</c:v>
                </c:pt>
                <c:pt idx="1684">
                  <c:v>158</c:v>
                </c:pt>
                <c:pt idx="1685">
                  <c:v>164</c:v>
                </c:pt>
                <c:pt idx="1686">
                  <c:v>169</c:v>
                </c:pt>
                <c:pt idx="1687">
                  <c:v>137</c:v>
                </c:pt>
                <c:pt idx="1688">
                  <c:v>148</c:v>
                </c:pt>
                <c:pt idx="1689">
                  <c:v>132</c:v>
                </c:pt>
                <c:pt idx="1690">
                  <c:v>146</c:v>
                </c:pt>
                <c:pt idx="1691">
                  <c:v>140</c:v>
                </c:pt>
                <c:pt idx="1692">
                  <c:v>131</c:v>
                </c:pt>
                <c:pt idx="1693">
                  <c:v>137</c:v>
                </c:pt>
                <c:pt idx="1694">
                  <c:v>123</c:v>
                </c:pt>
                <c:pt idx="1695">
                  <c:v>167</c:v>
                </c:pt>
                <c:pt idx="1696">
                  <c:v>160</c:v>
                </c:pt>
                <c:pt idx="1697">
                  <c:v>124</c:v>
                </c:pt>
                <c:pt idx="1698">
                  <c:v>130</c:v>
                </c:pt>
                <c:pt idx="1699">
                  <c:v>146</c:v>
                </c:pt>
                <c:pt idx="1700">
                  <c:v>139</c:v>
                </c:pt>
                <c:pt idx="1701">
                  <c:v>147</c:v>
                </c:pt>
                <c:pt idx="1702">
                  <c:v>139</c:v>
                </c:pt>
                <c:pt idx="1703">
                  <c:v>144</c:v>
                </c:pt>
                <c:pt idx="1704">
                  <c:v>150</c:v>
                </c:pt>
                <c:pt idx="1705">
                  <c:v>118</c:v>
                </c:pt>
                <c:pt idx="1706">
                  <c:v>136</c:v>
                </c:pt>
                <c:pt idx="1707">
                  <c:v>150</c:v>
                </c:pt>
                <c:pt idx="1708">
                  <c:v>126</c:v>
                </c:pt>
                <c:pt idx="1709">
                  <c:v>139</c:v>
                </c:pt>
                <c:pt idx="1710">
                  <c:v>119</c:v>
                </c:pt>
                <c:pt idx="1711">
                  <c:v>136</c:v>
                </c:pt>
                <c:pt idx="1712">
                  <c:v>153</c:v>
                </c:pt>
                <c:pt idx="1713">
                  <c:v>139</c:v>
                </c:pt>
                <c:pt idx="1714">
                  <c:v>128</c:v>
                </c:pt>
                <c:pt idx="1715">
                  <c:v>156</c:v>
                </c:pt>
                <c:pt idx="1716">
                  <c:v>124</c:v>
                </c:pt>
                <c:pt idx="1717">
                  <c:v>138</c:v>
                </c:pt>
                <c:pt idx="1718">
                  <c:v>145</c:v>
                </c:pt>
                <c:pt idx="1719">
                  <c:v>142</c:v>
                </c:pt>
                <c:pt idx="1720">
                  <c:v>144</c:v>
                </c:pt>
                <c:pt idx="1721">
                  <c:v>122</c:v>
                </c:pt>
                <c:pt idx="1722">
                  <c:v>158</c:v>
                </c:pt>
                <c:pt idx="1723">
                  <c:v>155</c:v>
                </c:pt>
                <c:pt idx="1724">
                  <c:v>142</c:v>
                </c:pt>
                <c:pt idx="1725">
                  <c:v>149</c:v>
                </c:pt>
                <c:pt idx="1726">
                  <c:v>141</c:v>
                </c:pt>
                <c:pt idx="1727">
                  <c:v>148</c:v>
                </c:pt>
                <c:pt idx="1728">
                  <c:v>133</c:v>
                </c:pt>
                <c:pt idx="1729">
                  <c:v>164</c:v>
                </c:pt>
                <c:pt idx="1730">
                  <c:v>134</c:v>
                </c:pt>
                <c:pt idx="1731">
                  <c:v>121</c:v>
                </c:pt>
                <c:pt idx="1732">
                  <c:v>139</c:v>
                </c:pt>
                <c:pt idx="1733">
                  <c:v>146</c:v>
                </c:pt>
                <c:pt idx="1734">
                  <c:v>142</c:v>
                </c:pt>
                <c:pt idx="1735">
                  <c:v>125</c:v>
                </c:pt>
                <c:pt idx="1736">
                  <c:v>139</c:v>
                </c:pt>
                <c:pt idx="1737">
                  <c:v>132</c:v>
                </c:pt>
                <c:pt idx="1738">
                  <c:v>136</c:v>
                </c:pt>
                <c:pt idx="1739">
                  <c:v>171</c:v>
                </c:pt>
                <c:pt idx="1740">
                  <c:v>120</c:v>
                </c:pt>
                <c:pt idx="1741">
                  <c:v>137</c:v>
                </c:pt>
                <c:pt idx="1742">
                  <c:v>120</c:v>
                </c:pt>
                <c:pt idx="1743">
                  <c:v>140</c:v>
                </c:pt>
                <c:pt idx="1744">
                  <c:v>147</c:v>
                </c:pt>
                <c:pt idx="1745">
                  <c:v>129</c:v>
                </c:pt>
                <c:pt idx="1746">
                  <c:v>172</c:v>
                </c:pt>
                <c:pt idx="1747">
                  <c:v>148</c:v>
                </c:pt>
                <c:pt idx="1748">
                  <c:v>140</c:v>
                </c:pt>
                <c:pt idx="1749">
                  <c:v>127</c:v>
                </c:pt>
                <c:pt idx="1750">
                  <c:v>144</c:v>
                </c:pt>
                <c:pt idx="1751">
                  <c:v>134</c:v>
                </c:pt>
                <c:pt idx="1752">
                  <c:v>123</c:v>
                </c:pt>
                <c:pt idx="1753">
                  <c:v>124</c:v>
                </c:pt>
                <c:pt idx="1754">
                  <c:v>139</c:v>
                </c:pt>
                <c:pt idx="1755">
                  <c:v>160</c:v>
                </c:pt>
                <c:pt idx="1756">
                  <c:v>139</c:v>
                </c:pt>
                <c:pt idx="1757">
                  <c:v>131</c:v>
                </c:pt>
                <c:pt idx="1758">
                  <c:v>145</c:v>
                </c:pt>
                <c:pt idx="1759">
                  <c:v>161</c:v>
                </c:pt>
                <c:pt idx="1760">
                  <c:v>144</c:v>
                </c:pt>
                <c:pt idx="1761">
                  <c:v>128</c:v>
                </c:pt>
                <c:pt idx="1762">
                  <c:v>127</c:v>
                </c:pt>
                <c:pt idx="1763">
                  <c:v>123</c:v>
                </c:pt>
                <c:pt idx="1764">
                  <c:v>140</c:v>
                </c:pt>
                <c:pt idx="1765">
                  <c:v>147</c:v>
                </c:pt>
                <c:pt idx="1766">
                  <c:v>137</c:v>
                </c:pt>
                <c:pt idx="1767">
                  <c:v>141</c:v>
                </c:pt>
                <c:pt idx="1768">
                  <c:v>133</c:v>
                </c:pt>
                <c:pt idx="1769">
                  <c:v>150</c:v>
                </c:pt>
                <c:pt idx="1770">
                  <c:v>142</c:v>
                </c:pt>
                <c:pt idx="1771">
                  <c:v>144</c:v>
                </c:pt>
                <c:pt idx="1772">
                  <c:v>136</c:v>
                </c:pt>
                <c:pt idx="1773">
                  <c:v>138</c:v>
                </c:pt>
                <c:pt idx="1774">
                  <c:v>145</c:v>
                </c:pt>
                <c:pt idx="1775">
                  <c:v>155</c:v>
                </c:pt>
                <c:pt idx="1776">
                  <c:v>143</c:v>
                </c:pt>
                <c:pt idx="1777">
                  <c:v>145</c:v>
                </c:pt>
                <c:pt idx="1778">
                  <c:v>130</c:v>
                </c:pt>
                <c:pt idx="1779">
                  <c:v>140</c:v>
                </c:pt>
                <c:pt idx="1780">
                  <c:v>133</c:v>
                </c:pt>
                <c:pt idx="1781">
                  <c:v>128</c:v>
                </c:pt>
                <c:pt idx="1782">
                  <c:v>135</c:v>
                </c:pt>
                <c:pt idx="1783">
                  <c:v>144</c:v>
                </c:pt>
                <c:pt idx="1784">
                  <c:v>137</c:v>
                </c:pt>
                <c:pt idx="1785">
                  <c:v>145</c:v>
                </c:pt>
                <c:pt idx="1786">
                  <c:v>144</c:v>
                </c:pt>
                <c:pt idx="1787">
                  <c:v>129</c:v>
                </c:pt>
                <c:pt idx="1788">
                  <c:v>136</c:v>
                </c:pt>
                <c:pt idx="1789">
                  <c:v>138</c:v>
                </c:pt>
                <c:pt idx="1790">
                  <c:v>131</c:v>
                </c:pt>
                <c:pt idx="1791">
                  <c:v>144</c:v>
                </c:pt>
                <c:pt idx="1792">
                  <c:v>131</c:v>
                </c:pt>
                <c:pt idx="1793">
                  <c:v>134</c:v>
                </c:pt>
                <c:pt idx="1794">
                  <c:v>137</c:v>
                </c:pt>
                <c:pt idx="1795">
                  <c:v>131</c:v>
                </c:pt>
                <c:pt idx="1796">
                  <c:v>164</c:v>
                </c:pt>
                <c:pt idx="1797">
                  <c:v>134</c:v>
                </c:pt>
                <c:pt idx="1798">
                  <c:v>116</c:v>
                </c:pt>
                <c:pt idx="1799">
                  <c:v>147</c:v>
                </c:pt>
                <c:pt idx="1800">
                  <c:v>145</c:v>
                </c:pt>
                <c:pt idx="1801">
                  <c:v>126</c:v>
                </c:pt>
                <c:pt idx="1802">
                  <c:v>131</c:v>
                </c:pt>
                <c:pt idx="1803">
                  <c:v>150</c:v>
                </c:pt>
                <c:pt idx="1804">
                  <c:v>153</c:v>
                </c:pt>
                <c:pt idx="1805">
                  <c:v>125</c:v>
                </c:pt>
                <c:pt idx="1806">
                  <c:v>135</c:v>
                </c:pt>
                <c:pt idx="1807">
                  <c:v>131</c:v>
                </c:pt>
                <c:pt idx="1808">
                  <c:v>132</c:v>
                </c:pt>
                <c:pt idx="1809">
                  <c:v>146</c:v>
                </c:pt>
                <c:pt idx="1810">
                  <c:v>141</c:v>
                </c:pt>
                <c:pt idx="1811">
                  <c:v>131</c:v>
                </c:pt>
                <c:pt idx="1812">
                  <c:v>123</c:v>
                </c:pt>
                <c:pt idx="1813">
                  <c:v>135</c:v>
                </c:pt>
                <c:pt idx="1814">
                  <c:v>141</c:v>
                </c:pt>
                <c:pt idx="1815">
                  <c:v>120</c:v>
                </c:pt>
                <c:pt idx="1816">
                  <c:v>145</c:v>
                </c:pt>
                <c:pt idx="1817">
                  <c:v>140</c:v>
                </c:pt>
                <c:pt idx="1818">
                  <c:v>141</c:v>
                </c:pt>
                <c:pt idx="1819">
                  <c:v>135</c:v>
                </c:pt>
                <c:pt idx="1820">
                  <c:v>143</c:v>
                </c:pt>
                <c:pt idx="1821">
                  <c:v>130</c:v>
                </c:pt>
                <c:pt idx="1822">
                  <c:v>142</c:v>
                </c:pt>
                <c:pt idx="1823">
                  <c:v>148</c:v>
                </c:pt>
                <c:pt idx="1824">
                  <c:v>132</c:v>
                </c:pt>
                <c:pt idx="1825">
                  <c:v>130</c:v>
                </c:pt>
                <c:pt idx="1826">
                  <c:v>130</c:v>
                </c:pt>
                <c:pt idx="1827">
                  <c:v>149</c:v>
                </c:pt>
                <c:pt idx="1828">
                  <c:v>140</c:v>
                </c:pt>
                <c:pt idx="1829">
                  <c:v>140</c:v>
                </c:pt>
                <c:pt idx="1830">
                  <c:v>144</c:v>
                </c:pt>
                <c:pt idx="1831">
                  <c:v>136</c:v>
                </c:pt>
                <c:pt idx="1832">
                  <c:v>130</c:v>
                </c:pt>
                <c:pt idx="1833">
                  <c:v>161</c:v>
                </c:pt>
                <c:pt idx="1834">
                  <c:v>144</c:v>
                </c:pt>
                <c:pt idx="1835">
                  <c:v>140</c:v>
                </c:pt>
                <c:pt idx="1836">
                  <c:v>143</c:v>
                </c:pt>
                <c:pt idx="1837">
                  <c:v>126</c:v>
                </c:pt>
                <c:pt idx="1838">
                  <c:v>140</c:v>
                </c:pt>
                <c:pt idx="1839">
                  <c:v>123</c:v>
                </c:pt>
                <c:pt idx="1840">
                  <c:v>153</c:v>
                </c:pt>
                <c:pt idx="1841">
                  <c:v>135</c:v>
                </c:pt>
                <c:pt idx="1842">
                  <c:v>143</c:v>
                </c:pt>
                <c:pt idx="1843">
                  <c:v>134</c:v>
                </c:pt>
                <c:pt idx="1844">
                  <c:v>123</c:v>
                </c:pt>
                <c:pt idx="1845">
                  <c:v>140</c:v>
                </c:pt>
                <c:pt idx="1846">
                  <c:v>132</c:v>
                </c:pt>
                <c:pt idx="1847">
                  <c:v>142</c:v>
                </c:pt>
                <c:pt idx="1848">
                  <c:v>136</c:v>
                </c:pt>
                <c:pt idx="1849">
                  <c:v>126</c:v>
                </c:pt>
                <c:pt idx="1850">
                  <c:v>131</c:v>
                </c:pt>
                <c:pt idx="1851">
                  <c:v>112</c:v>
                </c:pt>
                <c:pt idx="1852">
                  <c:v>162</c:v>
                </c:pt>
                <c:pt idx="1853">
                  <c:v>128</c:v>
                </c:pt>
                <c:pt idx="1854">
                  <c:v>147</c:v>
                </c:pt>
                <c:pt idx="1855">
                  <c:v>145</c:v>
                </c:pt>
                <c:pt idx="1856">
                  <c:v>144</c:v>
                </c:pt>
                <c:pt idx="1857">
                  <c:v>127</c:v>
                </c:pt>
                <c:pt idx="1858">
                  <c:v>136</c:v>
                </c:pt>
                <c:pt idx="1859">
                  <c:v>139</c:v>
                </c:pt>
                <c:pt idx="1860">
                  <c:v>121</c:v>
                </c:pt>
                <c:pt idx="1861">
                  <c:v>134</c:v>
                </c:pt>
                <c:pt idx="1862">
                  <c:v>132</c:v>
                </c:pt>
                <c:pt idx="1863">
                  <c:v>133</c:v>
                </c:pt>
                <c:pt idx="1864">
                  <c:v>140</c:v>
                </c:pt>
                <c:pt idx="1865">
                  <c:v>138</c:v>
                </c:pt>
                <c:pt idx="1866">
                  <c:v>152</c:v>
                </c:pt>
                <c:pt idx="1867">
                  <c:v>140</c:v>
                </c:pt>
                <c:pt idx="1868">
                  <c:v>120</c:v>
                </c:pt>
                <c:pt idx="1869">
                  <c:v>117</c:v>
                </c:pt>
                <c:pt idx="1870">
                  <c:v>130</c:v>
                </c:pt>
                <c:pt idx="1871">
                  <c:v>142</c:v>
                </c:pt>
                <c:pt idx="1872">
                  <c:v>126</c:v>
                </c:pt>
                <c:pt idx="1873">
                  <c:v>147</c:v>
                </c:pt>
                <c:pt idx="1874">
                  <c:v>160</c:v>
                </c:pt>
                <c:pt idx="1875">
                  <c:v>163</c:v>
                </c:pt>
                <c:pt idx="1876">
                  <c:v>132</c:v>
                </c:pt>
                <c:pt idx="1877">
                  <c:v>143</c:v>
                </c:pt>
                <c:pt idx="1878">
                  <c:v>131</c:v>
                </c:pt>
                <c:pt idx="1879">
                  <c:v>145</c:v>
                </c:pt>
                <c:pt idx="1880">
                  <c:v>105</c:v>
                </c:pt>
                <c:pt idx="1881">
                  <c:v>124</c:v>
                </c:pt>
                <c:pt idx="1882">
                  <c:v>135</c:v>
                </c:pt>
                <c:pt idx="1883">
                  <c:v>154</c:v>
                </c:pt>
                <c:pt idx="1884">
                  <c:v>134</c:v>
                </c:pt>
                <c:pt idx="1885">
                  <c:v>147</c:v>
                </c:pt>
                <c:pt idx="1886">
                  <c:v>138</c:v>
                </c:pt>
                <c:pt idx="1887">
                  <c:v>136</c:v>
                </c:pt>
                <c:pt idx="1888">
                  <c:v>146</c:v>
                </c:pt>
                <c:pt idx="1889">
                  <c:v>146</c:v>
                </c:pt>
                <c:pt idx="1890">
                  <c:v>123</c:v>
                </c:pt>
                <c:pt idx="1891">
                  <c:v>121</c:v>
                </c:pt>
                <c:pt idx="1892">
                  <c:v>142</c:v>
                </c:pt>
                <c:pt idx="1893">
                  <c:v>142</c:v>
                </c:pt>
                <c:pt idx="1894">
                  <c:v>153</c:v>
                </c:pt>
                <c:pt idx="1895">
                  <c:v>123</c:v>
                </c:pt>
                <c:pt idx="1896">
                  <c:v>126</c:v>
                </c:pt>
                <c:pt idx="1897">
                  <c:v>152</c:v>
                </c:pt>
                <c:pt idx="1898">
                  <c:v>139</c:v>
                </c:pt>
                <c:pt idx="1899">
                  <c:v>134</c:v>
                </c:pt>
                <c:pt idx="1900">
                  <c:v>129</c:v>
                </c:pt>
                <c:pt idx="1901">
                  <c:v>140</c:v>
                </c:pt>
                <c:pt idx="1902">
                  <c:v>151</c:v>
                </c:pt>
                <c:pt idx="1903">
                  <c:v>149</c:v>
                </c:pt>
                <c:pt idx="1904">
                  <c:v>142</c:v>
                </c:pt>
                <c:pt idx="1905">
                  <c:v>161</c:v>
                </c:pt>
                <c:pt idx="1906">
                  <c:v>129</c:v>
                </c:pt>
                <c:pt idx="1907">
                  <c:v>139</c:v>
                </c:pt>
                <c:pt idx="1908">
                  <c:v>107</c:v>
                </c:pt>
                <c:pt idx="1909">
                  <c:v>137</c:v>
                </c:pt>
                <c:pt idx="1910">
                  <c:v>131</c:v>
                </c:pt>
                <c:pt idx="1911">
                  <c:v>135</c:v>
                </c:pt>
                <c:pt idx="1912">
                  <c:v>121</c:v>
                </c:pt>
                <c:pt idx="1913">
                  <c:v>118</c:v>
                </c:pt>
                <c:pt idx="1914">
                  <c:v>143</c:v>
                </c:pt>
                <c:pt idx="1915">
                  <c:v>153</c:v>
                </c:pt>
                <c:pt idx="1916">
                  <c:v>123</c:v>
                </c:pt>
                <c:pt idx="1917">
                  <c:v>138</c:v>
                </c:pt>
                <c:pt idx="1918">
                  <c:v>121</c:v>
                </c:pt>
                <c:pt idx="1919">
                  <c:v>140</c:v>
                </c:pt>
                <c:pt idx="1920">
                  <c:v>145</c:v>
                </c:pt>
                <c:pt idx="1921">
                  <c:v>120</c:v>
                </c:pt>
                <c:pt idx="1922">
                  <c:v>137</c:v>
                </c:pt>
                <c:pt idx="1923">
                  <c:v>156</c:v>
                </c:pt>
                <c:pt idx="1924">
                  <c:v>158</c:v>
                </c:pt>
                <c:pt idx="1925">
                  <c:v>146</c:v>
                </c:pt>
                <c:pt idx="1926">
                  <c:v>120</c:v>
                </c:pt>
                <c:pt idx="1927">
                  <c:v>139</c:v>
                </c:pt>
                <c:pt idx="1928">
                  <c:v>157</c:v>
                </c:pt>
                <c:pt idx="1929">
                  <c:v>138</c:v>
                </c:pt>
                <c:pt idx="1930">
                  <c:v>121</c:v>
                </c:pt>
                <c:pt idx="1931">
                  <c:v>158</c:v>
                </c:pt>
                <c:pt idx="1932">
                  <c:v>121</c:v>
                </c:pt>
                <c:pt idx="1933">
                  <c:v>136</c:v>
                </c:pt>
                <c:pt idx="1934">
                  <c:v>126</c:v>
                </c:pt>
                <c:pt idx="1935">
                  <c:v>146</c:v>
                </c:pt>
                <c:pt idx="1936">
                  <c:v>153</c:v>
                </c:pt>
                <c:pt idx="1937">
                  <c:v>155</c:v>
                </c:pt>
                <c:pt idx="1938">
                  <c:v>117</c:v>
                </c:pt>
                <c:pt idx="1939">
                  <c:v>141</c:v>
                </c:pt>
                <c:pt idx="1940">
                  <c:v>140</c:v>
                </c:pt>
                <c:pt idx="1941">
                  <c:v>133</c:v>
                </c:pt>
                <c:pt idx="1942">
                  <c:v>143</c:v>
                </c:pt>
                <c:pt idx="1943">
                  <c:v>141</c:v>
                </c:pt>
                <c:pt idx="1944">
                  <c:v>142</c:v>
                </c:pt>
                <c:pt idx="1945">
                  <c:v>149</c:v>
                </c:pt>
                <c:pt idx="1946">
                  <c:v>125</c:v>
                </c:pt>
                <c:pt idx="1947">
                  <c:v>129</c:v>
                </c:pt>
                <c:pt idx="1948">
                  <c:v>142</c:v>
                </c:pt>
                <c:pt idx="1949">
                  <c:v>129</c:v>
                </c:pt>
                <c:pt idx="1950">
                  <c:v>157</c:v>
                </c:pt>
                <c:pt idx="1951">
                  <c:v>151</c:v>
                </c:pt>
                <c:pt idx="1952">
                  <c:v>147</c:v>
                </c:pt>
                <c:pt idx="1953">
                  <c:v>142</c:v>
                </c:pt>
                <c:pt idx="1954">
                  <c:v>156</c:v>
                </c:pt>
                <c:pt idx="1955">
                  <c:v>138</c:v>
                </c:pt>
                <c:pt idx="1956">
                  <c:v>152</c:v>
                </c:pt>
                <c:pt idx="1957">
                  <c:v>155</c:v>
                </c:pt>
                <c:pt idx="1958">
                  <c:v>158</c:v>
                </c:pt>
                <c:pt idx="1959">
                  <c:v>154</c:v>
                </c:pt>
                <c:pt idx="1960">
                  <c:v>137</c:v>
                </c:pt>
                <c:pt idx="1961">
                  <c:v>163</c:v>
                </c:pt>
                <c:pt idx="1962">
                  <c:v>145</c:v>
                </c:pt>
                <c:pt idx="1963">
                  <c:v>134</c:v>
                </c:pt>
                <c:pt idx="1964">
                  <c:v>150</c:v>
                </c:pt>
                <c:pt idx="1965">
                  <c:v>166</c:v>
                </c:pt>
                <c:pt idx="1966">
                  <c:v>173</c:v>
                </c:pt>
                <c:pt idx="1967">
                  <c:v>152</c:v>
                </c:pt>
                <c:pt idx="1968">
                  <c:v>157</c:v>
                </c:pt>
                <c:pt idx="1969">
                  <c:v>191</c:v>
                </c:pt>
                <c:pt idx="1970">
                  <c:v>175</c:v>
                </c:pt>
                <c:pt idx="1971">
                  <c:v>157</c:v>
                </c:pt>
                <c:pt idx="1972">
                  <c:v>159</c:v>
                </c:pt>
                <c:pt idx="1973">
                  <c:v>182</c:v>
                </c:pt>
                <c:pt idx="1974">
                  <c:v>178</c:v>
                </c:pt>
                <c:pt idx="1975">
                  <c:v>183</c:v>
                </c:pt>
                <c:pt idx="1976">
                  <c:v>161</c:v>
                </c:pt>
                <c:pt idx="1977">
                  <c:v>165</c:v>
                </c:pt>
                <c:pt idx="1978">
                  <c:v>189</c:v>
                </c:pt>
                <c:pt idx="1979">
                  <c:v>171</c:v>
                </c:pt>
                <c:pt idx="1980">
                  <c:v>162</c:v>
                </c:pt>
                <c:pt idx="1981">
                  <c:v>178</c:v>
                </c:pt>
                <c:pt idx="1982">
                  <c:v>168</c:v>
                </c:pt>
                <c:pt idx="1983">
                  <c:v>150</c:v>
                </c:pt>
                <c:pt idx="1984">
                  <c:v>151</c:v>
                </c:pt>
                <c:pt idx="1985">
                  <c:v>156</c:v>
                </c:pt>
                <c:pt idx="1986">
                  <c:v>165</c:v>
                </c:pt>
                <c:pt idx="1987">
                  <c:v>161</c:v>
                </c:pt>
                <c:pt idx="1988">
                  <c:v>170</c:v>
                </c:pt>
                <c:pt idx="1989">
                  <c:v>170</c:v>
                </c:pt>
                <c:pt idx="1990">
                  <c:v>159</c:v>
                </c:pt>
                <c:pt idx="1991">
                  <c:v>173</c:v>
                </c:pt>
                <c:pt idx="1992">
                  <c:v>158</c:v>
                </c:pt>
                <c:pt idx="1993">
                  <c:v>125</c:v>
                </c:pt>
                <c:pt idx="1994">
                  <c:v>153</c:v>
                </c:pt>
                <c:pt idx="1995">
                  <c:v>165</c:v>
                </c:pt>
                <c:pt idx="1996">
                  <c:v>151</c:v>
                </c:pt>
                <c:pt idx="1997">
                  <c:v>143</c:v>
                </c:pt>
                <c:pt idx="1998">
                  <c:v>134</c:v>
                </c:pt>
                <c:pt idx="1999">
                  <c:v>133</c:v>
                </c:pt>
                <c:pt idx="2000">
                  <c:v>120</c:v>
                </c:pt>
                <c:pt idx="2001">
                  <c:v>128</c:v>
                </c:pt>
                <c:pt idx="2002">
                  <c:v>134</c:v>
                </c:pt>
                <c:pt idx="2003">
                  <c:v>127</c:v>
                </c:pt>
                <c:pt idx="2004">
                  <c:v>126</c:v>
                </c:pt>
                <c:pt idx="2005">
                  <c:v>140</c:v>
                </c:pt>
                <c:pt idx="2006">
                  <c:v>106</c:v>
                </c:pt>
                <c:pt idx="2007">
                  <c:v>141</c:v>
                </c:pt>
                <c:pt idx="2008">
                  <c:v>149</c:v>
                </c:pt>
                <c:pt idx="2009">
                  <c:v>127</c:v>
                </c:pt>
                <c:pt idx="2010">
                  <c:v>143</c:v>
                </c:pt>
                <c:pt idx="2011">
                  <c:v>140</c:v>
                </c:pt>
                <c:pt idx="2012">
                  <c:v>129</c:v>
                </c:pt>
                <c:pt idx="2013">
                  <c:v>132</c:v>
                </c:pt>
                <c:pt idx="2014">
                  <c:v>140</c:v>
                </c:pt>
                <c:pt idx="2015">
                  <c:v>135</c:v>
                </c:pt>
                <c:pt idx="2016">
                  <c:v>140</c:v>
                </c:pt>
                <c:pt idx="2017">
                  <c:v>132</c:v>
                </c:pt>
                <c:pt idx="2018">
                  <c:v>125</c:v>
                </c:pt>
                <c:pt idx="2019">
                  <c:v>139</c:v>
                </c:pt>
                <c:pt idx="2020">
                  <c:v>144</c:v>
                </c:pt>
                <c:pt idx="2021">
                  <c:v>137</c:v>
                </c:pt>
                <c:pt idx="2022">
                  <c:v>137</c:v>
                </c:pt>
                <c:pt idx="2023">
                  <c:v>152</c:v>
                </c:pt>
                <c:pt idx="2024">
                  <c:v>135</c:v>
                </c:pt>
                <c:pt idx="2025">
                  <c:v>146</c:v>
                </c:pt>
                <c:pt idx="2026">
                  <c:v>119</c:v>
                </c:pt>
                <c:pt idx="2027">
                  <c:v>150</c:v>
                </c:pt>
                <c:pt idx="2028">
                  <c:v>162</c:v>
                </c:pt>
                <c:pt idx="2029">
                  <c:v>134</c:v>
                </c:pt>
                <c:pt idx="2030">
                  <c:v>117</c:v>
                </c:pt>
                <c:pt idx="2031">
                  <c:v>132</c:v>
                </c:pt>
                <c:pt idx="2032">
                  <c:v>137</c:v>
                </c:pt>
                <c:pt idx="2033">
                  <c:v>132</c:v>
                </c:pt>
                <c:pt idx="2034">
                  <c:v>113</c:v>
                </c:pt>
                <c:pt idx="2035">
                  <c:v>144</c:v>
                </c:pt>
                <c:pt idx="2036">
                  <c:v>146</c:v>
                </c:pt>
                <c:pt idx="2037">
                  <c:v>135</c:v>
                </c:pt>
                <c:pt idx="2038">
                  <c:v>121</c:v>
                </c:pt>
                <c:pt idx="2039">
                  <c:v>155</c:v>
                </c:pt>
                <c:pt idx="2040">
                  <c:v>129</c:v>
                </c:pt>
                <c:pt idx="2041">
                  <c:v>133</c:v>
                </c:pt>
                <c:pt idx="2042">
                  <c:v>142</c:v>
                </c:pt>
                <c:pt idx="2043">
                  <c:v>138</c:v>
                </c:pt>
                <c:pt idx="2044">
                  <c:v>141</c:v>
                </c:pt>
                <c:pt idx="2045">
                  <c:v>119</c:v>
                </c:pt>
                <c:pt idx="2046">
                  <c:v>124</c:v>
                </c:pt>
                <c:pt idx="2047">
                  <c:v>109</c:v>
                </c:pt>
                <c:pt idx="2048">
                  <c:v>135</c:v>
                </c:pt>
                <c:pt idx="2049">
                  <c:v>123</c:v>
                </c:pt>
                <c:pt idx="2050">
                  <c:v>134</c:v>
                </c:pt>
                <c:pt idx="2051">
                  <c:v>123</c:v>
                </c:pt>
                <c:pt idx="2052">
                  <c:v>112</c:v>
                </c:pt>
                <c:pt idx="2053">
                  <c:v>139</c:v>
                </c:pt>
                <c:pt idx="2054">
                  <c:v>143</c:v>
                </c:pt>
                <c:pt idx="2055">
                  <c:v>135</c:v>
                </c:pt>
                <c:pt idx="2056">
                  <c:v>136</c:v>
                </c:pt>
                <c:pt idx="2057">
                  <c:v>125</c:v>
                </c:pt>
                <c:pt idx="2058">
                  <c:v>130</c:v>
                </c:pt>
                <c:pt idx="2059">
                  <c:v>131</c:v>
                </c:pt>
                <c:pt idx="2060">
                  <c:v>136</c:v>
                </c:pt>
                <c:pt idx="2061">
                  <c:v>140</c:v>
                </c:pt>
                <c:pt idx="2062">
                  <c:v>127</c:v>
                </c:pt>
                <c:pt idx="2063">
                  <c:v>126</c:v>
                </c:pt>
                <c:pt idx="2064">
                  <c:v>117</c:v>
                </c:pt>
                <c:pt idx="2065">
                  <c:v>126</c:v>
                </c:pt>
                <c:pt idx="2066">
                  <c:v>134</c:v>
                </c:pt>
                <c:pt idx="2067">
                  <c:v>129</c:v>
                </c:pt>
                <c:pt idx="2068">
                  <c:v>154</c:v>
                </c:pt>
                <c:pt idx="2069">
                  <c:v>141</c:v>
                </c:pt>
                <c:pt idx="2070">
                  <c:v>109</c:v>
                </c:pt>
                <c:pt idx="2071">
                  <c:v>139</c:v>
                </c:pt>
                <c:pt idx="2072">
                  <c:v>145</c:v>
                </c:pt>
                <c:pt idx="2073">
                  <c:v>128</c:v>
                </c:pt>
                <c:pt idx="2074">
                  <c:v>114</c:v>
                </c:pt>
                <c:pt idx="2075">
                  <c:v>130</c:v>
                </c:pt>
                <c:pt idx="2076">
                  <c:v>124</c:v>
                </c:pt>
                <c:pt idx="2077">
                  <c:v>142</c:v>
                </c:pt>
                <c:pt idx="2078">
                  <c:v>133</c:v>
                </c:pt>
                <c:pt idx="2079">
                  <c:v>134</c:v>
                </c:pt>
                <c:pt idx="2080">
                  <c:v>113</c:v>
                </c:pt>
                <c:pt idx="2081">
                  <c:v>139</c:v>
                </c:pt>
                <c:pt idx="2082">
                  <c:v>125</c:v>
                </c:pt>
                <c:pt idx="2083">
                  <c:v>148</c:v>
                </c:pt>
                <c:pt idx="2084">
                  <c:v>141</c:v>
                </c:pt>
                <c:pt idx="2085">
                  <c:v>139</c:v>
                </c:pt>
                <c:pt idx="2086">
                  <c:v>126</c:v>
                </c:pt>
                <c:pt idx="2087">
                  <c:v>145</c:v>
                </c:pt>
                <c:pt idx="2088">
                  <c:v>115</c:v>
                </c:pt>
                <c:pt idx="2089">
                  <c:v>126</c:v>
                </c:pt>
                <c:pt idx="2090">
                  <c:v>132</c:v>
                </c:pt>
                <c:pt idx="2091">
                  <c:v>111</c:v>
                </c:pt>
                <c:pt idx="2092">
                  <c:v>127</c:v>
                </c:pt>
                <c:pt idx="2093">
                  <c:v>130</c:v>
                </c:pt>
                <c:pt idx="2094">
                  <c:v>148</c:v>
                </c:pt>
                <c:pt idx="2095">
                  <c:v>126</c:v>
                </c:pt>
                <c:pt idx="2096">
                  <c:v>121</c:v>
                </c:pt>
                <c:pt idx="2097">
                  <c:v>115</c:v>
                </c:pt>
                <c:pt idx="2098">
                  <c:v>134</c:v>
                </c:pt>
                <c:pt idx="2099">
                  <c:v>124</c:v>
                </c:pt>
                <c:pt idx="2100">
                  <c:v>129</c:v>
                </c:pt>
                <c:pt idx="2101">
                  <c:v>154</c:v>
                </c:pt>
                <c:pt idx="2102">
                  <c:v>125</c:v>
                </c:pt>
                <c:pt idx="2103">
                  <c:v>139</c:v>
                </c:pt>
                <c:pt idx="2104">
                  <c:v>119</c:v>
                </c:pt>
                <c:pt idx="2105">
                  <c:v>118</c:v>
                </c:pt>
                <c:pt idx="2106">
                  <c:v>115</c:v>
                </c:pt>
                <c:pt idx="2107">
                  <c:v>128</c:v>
                </c:pt>
                <c:pt idx="2108">
                  <c:v>112</c:v>
                </c:pt>
                <c:pt idx="2109">
                  <c:v>131</c:v>
                </c:pt>
                <c:pt idx="2110">
                  <c:v>133</c:v>
                </c:pt>
                <c:pt idx="2111">
                  <c:v>100</c:v>
                </c:pt>
                <c:pt idx="2112">
                  <c:v>139</c:v>
                </c:pt>
                <c:pt idx="2113">
                  <c:v>106</c:v>
                </c:pt>
                <c:pt idx="2114">
                  <c:v>135</c:v>
                </c:pt>
                <c:pt idx="2115">
                  <c:v>136</c:v>
                </c:pt>
                <c:pt idx="2116">
                  <c:v>118</c:v>
                </c:pt>
                <c:pt idx="2117">
                  <c:v>126</c:v>
                </c:pt>
                <c:pt idx="2118">
                  <c:v>138</c:v>
                </c:pt>
                <c:pt idx="2119">
                  <c:v>123</c:v>
                </c:pt>
                <c:pt idx="2120">
                  <c:v>120</c:v>
                </c:pt>
                <c:pt idx="2121">
                  <c:v>137</c:v>
                </c:pt>
                <c:pt idx="2122">
                  <c:v>117</c:v>
                </c:pt>
                <c:pt idx="2123">
                  <c:v>131</c:v>
                </c:pt>
                <c:pt idx="2124">
                  <c:v>141</c:v>
                </c:pt>
                <c:pt idx="2125">
                  <c:v>115</c:v>
                </c:pt>
                <c:pt idx="2126">
                  <c:v>114</c:v>
                </c:pt>
                <c:pt idx="2127">
                  <c:v>149</c:v>
                </c:pt>
                <c:pt idx="2128">
                  <c:v>123</c:v>
                </c:pt>
                <c:pt idx="2129">
                  <c:v>143</c:v>
                </c:pt>
                <c:pt idx="2130">
                  <c:v>111</c:v>
                </c:pt>
                <c:pt idx="2131">
                  <c:v>121</c:v>
                </c:pt>
                <c:pt idx="2132">
                  <c:v>132</c:v>
                </c:pt>
                <c:pt idx="2133">
                  <c:v>138</c:v>
                </c:pt>
                <c:pt idx="2134">
                  <c:v>117</c:v>
                </c:pt>
                <c:pt idx="2135">
                  <c:v>127</c:v>
                </c:pt>
                <c:pt idx="2136">
                  <c:v>123</c:v>
                </c:pt>
                <c:pt idx="2137">
                  <c:v>119</c:v>
                </c:pt>
                <c:pt idx="2138">
                  <c:v>126</c:v>
                </c:pt>
                <c:pt idx="2139">
                  <c:v>140</c:v>
                </c:pt>
                <c:pt idx="2140">
                  <c:v>111</c:v>
                </c:pt>
                <c:pt idx="2141">
                  <c:v>130</c:v>
                </c:pt>
                <c:pt idx="2142">
                  <c:v>126</c:v>
                </c:pt>
                <c:pt idx="2143">
                  <c:v>152</c:v>
                </c:pt>
                <c:pt idx="2144">
                  <c:v>135</c:v>
                </c:pt>
                <c:pt idx="2145">
                  <c:v>119</c:v>
                </c:pt>
                <c:pt idx="2146">
                  <c:v>132</c:v>
                </c:pt>
                <c:pt idx="2147">
                  <c:v>123</c:v>
                </c:pt>
                <c:pt idx="2148">
                  <c:v>128</c:v>
                </c:pt>
                <c:pt idx="2149">
                  <c:v>123</c:v>
                </c:pt>
                <c:pt idx="2150">
                  <c:v>126</c:v>
                </c:pt>
                <c:pt idx="2151">
                  <c:v>128</c:v>
                </c:pt>
                <c:pt idx="2152">
                  <c:v>127</c:v>
                </c:pt>
                <c:pt idx="2153">
                  <c:v>112</c:v>
                </c:pt>
                <c:pt idx="2154">
                  <c:v>119</c:v>
                </c:pt>
                <c:pt idx="2155">
                  <c:v>135</c:v>
                </c:pt>
                <c:pt idx="2156">
                  <c:v>117</c:v>
                </c:pt>
                <c:pt idx="2157">
                  <c:v>118</c:v>
                </c:pt>
                <c:pt idx="2158">
                  <c:v>115</c:v>
                </c:pt>
                <c:pt idx="2159">
                  <c:v>109</c:v>
                </c:pt>
                <c:pt idx="2160">
                  <c:v>137</c:v>
                </c:pt>
                <c:pt idx="2161">
                  <c:v>121</c:v>
                </c:pt>
                <c:pt idx="2162">
                  <c:v>99</c:v>
                </c:pt>
                <c:pt idx="2163">
                  <c:v>123</c:v>
                </c:pt>
                <c:pt idx="2164">
                  <c:v>134</c:v>
                </c:pt>
                <c:pt idx="2165">
                  <c:v>141</c:v>
                </c:pt>
                <c:pt idx="2166">
                  <c:v>104</c:v>
                </c:pt>
                <c:pt idx="2167">
                  <c:v>120</c:v>
                </c:pt>
                <c:pt idx="2168">
                  <c:v>138</c:v>
                </c:pt>
                <c:pt idx="2169">
                  <c:v>121</c:v>
                </c:pt>
                <c:pt idx="2170">
                  <c:v>124</c:v>
                </c:pt>
                <c:pt idx="2171">
                  <c:v>116</c:v>
                </c:pt>
                <c:pt idx="2172">
                  <c:v>128</c:v>
                </c:pt>
                <c:pt idx="2173">
                  <c:v>137</c:v>
                </c:pt>
                <c:pt idx="2174">
                  <c:v>126</c:v>
                </c:pt>
                <c:pt idx="2175">
                  <c:v>149</c:v>
                </c:pt>
                <c:pt idx="2176">
                  <c:v>118</c:v>
                </c:pt>
                <c:pt idx="2177">
                  <c:v>133</c:v>
                </c:pt>
                <c:pt idx="2178">
                  <c:v>123</c:v>
                </c:pt>
                <c:pt idx="2179">
                  <c:v>133</c:v>
                </c:pt>
                <c:pt idx="2180">
                  <c:v>125</c:v>
                </c:pt>
                <c:pt idx="2181">
                  <c:v>135</c:v>
                </c:pt>
                <c:pt idx="2182">
                  <c:v>121</c:v>
                </c:pt>
                <c:pt idx="2183">
                  <c:v>125</c:v>
                </c:pt>
                <c:pt idx="2184">
                  <c:v>137</c:v>
                </c:pt>
                <c:pt idx="2185">
                  <c:v>123</c:v>
                </c:pt>
                <c:pt idx="2186">
                  <c:v>113</c:v>
                </c:pt>
                <c:pt idx="2187">
                  <c:v>124</c:v>
                </c:pt>
                <c:pt idx="2188">
                  <c:v>122</c:v>
                </c:pt>
                <c:pt idx="2189">
                  <c:v>145</c:v>
                </c:pt>
                <c:pt idx="2190">
                  <c:v>119</c:v>
                </c:pt>
                <c:pt idx="2191">
                  <c:v>113</c:v>
                </c:pt>
                <c:pt idx="2192">
                  <c:v>119</c:v>
                </c:pt>
                <c:pt idx="2193">
                  <c:v>112</c:v>
                </c:pt>
                <c:pt idx="2194">
                  <c:v>132</c:v>
                </c:pt>
                <c:pt idx="2195">
                  <c:v>125</c:v>
                </c:pt>
                <c:pt idx="2196">
                  <c:v>109</c:v>
                </c:pt>
                <c:pt idx="2197">
                  <c:v>128</c:v>
                </c:pt>
                <c:pt idx="2198">
                  <c:v>125</c:v>
                </c:pt>
                <c:pt idx="2199">
                  <c:v>98</c:v>
                </c:pt>
                <c:pt idx="2200">
                  <c:v>112</c:v>
                </c:pt>
                <c:pt idx="2201">
                  <c:v>123</c:v>
                </c:pt>
                <c:pt idx="2202">
                  <c:v>127</c:v>
                </c:pt>
                <c:pt idx="2203">
                  <c:v>131</c:v>
                </c:pt>
                <c:pt idx="2204">
                  <c:v>115</c:v>
                </c:pt>
                <c:pt idx="2205">
                  <c:v>105</c:v>
                </c:pt>
                <c:pt idx="2206">
                  <c:v>132</c:v>
                </c:pt>
                <c:pt idx="2207">
                  <c:v>137</c:v>
                </c:pt>
                <c:pt idx="2208">
                  <c:v>144</c:v>
                </c:pt>
                <c:pt idx="2209">
                  <c:v>118</c:v>
                </c:pt>
                <c:pt idx="2210">
                  <c:v>104</c:v>
                </c:pt>
                <c:pt idx="2211">
                  <c:v>102</c:v>
                </c:pt>
                <c:pt idx="2212">
                  <c:v>122</c:v>
                </c:pt>
                <c:pt idx="2213">
                  <c:v>112</c:v>
                </c:pt>
                <c:pt idx="2214">
                  <c:v>111</c:v>
                </c:pt>
                <c:pt idx="2215">
                  <c:v>125</c:v>
                </c:pt>
                <c:pt idx="2216">
                  <c:v>125</c:v>
                </c:pt>
                <c:pt idx="2217">
                  <c:v>125</c:v>
                </c:pt>
                <c:pt idx="2218">
                  <c:v>126</c:v>
                </c:pt>
                <c:pt idx="2219">
                  <c:v>136</c:v>
                </c:pt>
                <c:pt idx="2220">
                  <c:v>116</c:v>
                </c:pt>
                <c:pt idx="2221">
                  <c:v>114</c:v>
                </c:pt>
                <c:pt idx="2222">
                  <c:v>134</c:v>
                </c:pt>
                <c:pt idx="2223">
                  <c:v>143</c:v>
                </c:pt>
                <c:pt idx="2224">
                  <c:v>122</c:v>
                </c:pt>
                <c:pt idx="2225">
                  <c:v>126</c:v>
                </c:pt>
                <c:pt idx="2226">
                  <c:v>132</c:v>
                </c:pt>
                <c:pt idx="2227">
                  <c:v>122</c:v>
                </c:pt>
                <c:pt idx="2228">
                  <c:v>120</c:v>
                </c:pt>
                <c:pt idx="2229">
                  <c:v>119</c:v>
                </c:pt>
                <c:pt idx="2230">
                  <c:v>122</c:v>
                </c:pt>
                <c:pt idx="2231">
                  <c:v>131</c:v>
                </c:pt>
                <c:pt idx="2232">
                  <c:v>131</c:v>
                </c:pt>
                <c:pt idx="2233">
                  <c:v>113</c:v>
                </c:pt>
                <c:pt idx="2234">
                  <c:v>117</c:v>
                </c:pt>
                <c:pt idx="2235">
                  <c:v>122</c:v>
                </c:pt>
                <c:pt idx="2236">
                  <c:v>94</c:v>
                </c:pt>
                <c:pt idx="2237">
                  <c:v>135</c:v>
                </c:pt>
                <c:pt idx="2238">
                  <c:v>112</c:v>
                </c:pt>
                <c:pt idx="2239">
                  <c:v>106</c:v>
                </c:pt>
                <c:pt idx="2240">
                  <c:v>135</c:v>
                </c:pt>
                <c:pt idx="2241">
                  <c:v>135</c:v>
                </c:pt>
                <c:pt idx="2242">
                  <c:v>127</c:v>
                </c:pt>
                <c:pt idx="2243">
                  <c:v>120</c:v>
                </c:pt>
                <c:pt idx="2244">
                  <c:v>115</c:v>
                </c:pt>
                <c:pt idx="2245">
                  <c:v>125</c:v>
                </c:pt>
                <c:pt idx="2246">
                  <c:v>144</c:v>
                </c:pt>
                <c:pt idx="2247">
                  <c:v>118</c:v>
                </c:pt>
                <c:pt idx="2248">
                  <c:v>115</c:v>
                </c:pt>
                <c:pt idx="2249">
                  <c:v>128</c:v>
                </c:pt>
                <c:pt idx="2250">
                  <c:v>116</c:v>
                </c:pt>
                <c:pt idx="2251">
                  <c:v>130</c:v>
                </c:pt>
                <c:pt idx="2252">
                  <c:v>114</c:v>
                </c:pt>
                <c:pt idx="2253">
                  <c:v>125</c:v>
                </c:pt>
                <c:pt idx="2254">
                  <c:v>124</c:v>
                </c:pt>
                <c:pt idx="2255">
                  <c:v>122</c:v>
                </c:pt>
                <c:pt idx="2256">
                  <c:v>133</c:v>
                </c:pt>
                <c:pt idx="2257">
                  <c:v>121</c:v>
                </c:pt>
                <c:pt idx="2258">
                  <c:v>141</c:v>
                </c:pt>
                <c:pt idx="2259">
                  <c:v>138</c:v>
                </c:pt>
                <c:pt idx="2260">
                  <c:v>126</c:v>
                </c:pt>
                <c:pt idx="2261">
                  <c:v>114</c:v>
                </c:pt>
                <c:pt idx="2262">
                  <c:v>126</c:v>
                </c:pt>
                <c:pt idx="2263">
                  <c:v>129</c:v>
                </c:pt>
                <c:pt idx="2264">
                  <c:v>141</c:v>
                </c:pt>
                <c:pt idx="2265">
                  <c:v>139</c:v>
                </c:pt>
                <c:pt idx="2266">
                  <c:v>141</c:v>
                </c:pt>
                <c:pt idx="2267">
                  <c:v>147</c:v>
                </c:pt>
                <c:pt idx="2268">
                  <c:v>135</c:v>
                </c:pt>
                <c:pt idx="2269">
                  <c:v>123</c:v>
                </c:pt>
                <c:pt idx="2270">
                  <c:v>146</c:v>
                </c:pt>
                <c:pt idx="2271">
                  <c:v>130</c:v>
                </c:pt>
                <c:pt idx="2272">
                  <c:v>126</c:v>
                </c:pt>
                <c:pt idx="2273">
                  <c:v>140</c:v>
                </c:pt>
                <c:pt idx="2274">
                  <c:v>127</c:v>
                </c:pt>
                <c:pt idx="2275">
                  <c:v>150</c:v>
                </c:pt>
                <c:pt idx="2276">
                  <c:v>138</c:v>
                </c:pt>
                <c:pt idx="2277">
                  <c:v>125</c:v>
                </c:pt>
                <c:pt idx="2278">
                  <c:v>96</c:v>
                </c:pt>
                <c:pt idx="2279">
                  <c:v>131</c:v>
                </c:pt>
                <c:pt idx="2280">
                  <c:v>130</c:v>
                </c:pt>
                <c:pt idx="2281">
                  <c:v>127</c:v>
                </c:pt>
                <c:pt idx="2282">
                  <c:v>115</c:v>
                </c:pt>
                <c:pt idx="2283">
                  <c:v>138</c:v>
                </c:pt>
                <c:pt idx="2284">
                  <c:v>136</c:v>
                </c:pt>
                <c:pt idx="2285">
                  <c:v>133</c:v>
                </c:pt>
                <c:pt idx="2286">
                  <c:v>129</c:v>
                </c:pt>
                <c:pt idx="2287">
                  <c:v>139</c:v>
                </c:pt>
                <c:pt idx="2288">
                  <c:v>136</c:v>
                </c:pt>
                <c:pt idx="2289">
                  <c:v>120</c:v>
                </c:pt>
                <c:pt idx="2290">
                  <c:v>127</c:v>
                </c:pt>
                <c:pt idx="2291">
                  <c:v>132</c:v>
                </c:pt>
                <c:pt idx="2292">
                  <c:v>128</c:v>
                </c:pt>
                <c:pt idx="2293">
                  <c:v>125</c:v>
                </c:pt>
                <c:pt idx="2294">
                  <c:v>149</c:v>
                </c:pt>
                <c:pt idx="2295">
                  <c:v>144</c:v>
                </c:pt>
                <c:pt idx="2296">
                  <c:v>138</c:v>
                </c:pt>
                <c:pt idx="2297">
                  <c:v>165</c:v>
                </c:pt>
                <c:pt idx="2298">
                  <c:v>132</c:v>
                </c:pt>
                <c:pt idx="2299">
                  <c:v>149</c:v>
                </c:pt>
                <c:pt idx="2300">
                  <c:v>149</c:v>
                </c:pt>
                <c:pt idx="2301">
                  <c:v>146</c:v>
                </c:pt>
                <c:pt idx="2302">
                  <c:v>141</c:v>
                </c:pt>
                <c:pt idx="2303">
                  <c:v>155</c:v>
                </c:pt>
                <c:pt idx="2304">
                  <c:v>139</c:v>
                </c:pt>
                <c:pt idx="2305">
                  <c:v>138</c:v>
                </c:pt>
                <c:pt idx="2306">
                  <c:v>149</c:v>
                </c:pt>
                <c:pt idx="2307">
                  <c:v>164</c:v>
                </c:pt>
                <c:pt idx="2308">
                  <c:v>161</c:v>
                </c:pt>
                <c:pt idx="2309">
                  <c:v>146</c:v>
                </c:pt>
                <c:pt idx="2310">
                  <c:v>152</c:v>
                </c:pt>
                <c:pt idx="2311">
                  <c:v>171</c:v>
                </c:pt>
                <c:pt idx="2312">
                  <c:v>134</c:v>
                </c:pt>
                <c:pt idx="2313">
                  <c:v>155</c:v>
                </c:pt>
                <c:pt idx="2314">
                  <c:v>146</c:v>
                </c:pt>
                <c:pt idx="2315">
                  <c:v>159</c:v>
                </c:pt>
                <c:pt idx="2316">
                  <c:v>154</c:v>
                </c:pt>
                <c:pt idx="2317">
                  <c:v>134</c:v>
                </c:pt>
                <c:pt idx="2318">
                  <c:v>137</c:v>
                </c:pt>
                <c:pt idx="2319">
                  <c:v>151</c:v>
                </c:pt>
                <c:pt idx="2320">
                  <c:v>158</c:v>
                </c:pt>
                <c:pt idx="2321">
                  <c:v>135</c:v>
                </c:pt>
                <c:pt idx="2322">
                  <c:v>131</c:v>
                </c:pt>
                <c:pt idx="2323">
                  <c:v>123</c:v>
                </c:pt>
                <c:pt idx="2324">
                  <c:v>146</c:v>
                </c:pt>
                <c:pt idx="2325">
                  <c:v>133</c:v>
                </c:pt>
                <c:pt idx="2326">
                  <c:v>124</c:v>
                </c:pt>
                <c:pt idx="2327">
                  <c:v>156</c:v>
                </c:pt>
                <c:pt idx="2328">
                  <c:v>134</c:v>
                </c:pt>
                <c:pt idx="2329">
                  <c:v>128</c:v>
                </c:pt>
                <c:pt idx="2330">
                  <c:v>124</c:v>
                </c:pt>
                <c:pt idx="2331">
                  <c:v>137</c:v>
                </c:pt>
                <c:pt idx="2332">
                  <c:v>139</c:v>
                </c:pt>
                <c:pt idx="2333">
                  <c:v>112</c:v>
                </c:pt>
                <c:pt idx="2334">
                  <c:v>116</c:v>
                </c:pt>
                <c:pt idx="2335">
                  <c:v>130</c:v>
                </c:pt>
                <c:pt idx="2336">
                  <c:v>97</c:v>
                </c:pt>
                <c:pt idx="2337">
                  <c:v>132</c:v>
                </c:pt>
                <c:pt idx="2338">
                  <c:v>97</c:v>
                </c:pt>
                <c:pt idx="2339">
                  <c:v>120</c:v>
                </c:pt>
                <c:pt idx="2340">
                  <c:v>118</c:v>
                </c:pt>
                <c:pt idx="2341">
                  <c:v>110</c:v>
                </c:pt>
                <c:pt idx="2342">
                  <c:v>114</c:v>
                </c:pt>
                <c:pt idx="2343">
                  <c:v>121</c:v>
                </c:pt>
                <c:pt idx="2344">
                  <c:v>136</c:v>
                </c:pt>
                <c:pt idx="2345">
                  <c:v>116</c:v>
                </c:pt>
                <c:pt idx="2346">
                  <c:v>125</c:v>
                </c:pt>
                <c:pt idx="2347">
                  <c:v>121</c:v>
                </c:pt>
                <c:pt idx="2348">
                  <c:v>117</c:v>
                </c:pt>
                <c:pt idx="2349">
                  <c:v>136</c:v>
                </c:pt>
                <c:pt idx="2350">
                  <c:v>106</c:v>
                </c:pt>
                <c:pt idx="2351">
                  <c:v>123</c:v>
                </c:pt>
                <c:pt idx="2352">
                  <c:v>112</c:v>
                </c:pt>
                <c:pt idx="2353">
                  <c:v>146</c:v>
                </c:pt>
                <c:pt idx="2354">
                  <c:v>138</c:v>
                </c:pt>
                <c:pt idx="2355">
                  <c:v>120</c:v>
                </c:pt>
                <c:pt idx="2356">
                  <c:v>127</c:v>
                </c:pt>
                <c:pt idx="2357">
                  <c:v>98</c:v>
                </c:pt>
                <c:pt idx="2358">
                  <c:v>116</c:v>
                </c:pt>
                <c:pt idx="2359">
                  <c:v>96</c:v>
                </c:pt>
                <c:pt idx="2360">
                  <c:v>129</c:v>
                </c:pt>
                <c:pt idx="2361">
                  <c:v>96</c:v>
                </c:pt>
                <c:pt idx="2362">
                  <c:v>103</c:v>
                </c:pt>
                <c:pt idx="2363">
                  <c:v>124</c:v>
                </c:pt>
                <c:pt idx="2364">
                  <c:v>110</c:v>
                </c:pt>
                <c:pt idx="2365">
                  <c:v>116</c:v>
                </c:pt>
                <c:pt idx="2366">
                  <c:v>126</c:v>
                </c:pt>
                <c:pt idx="2367">
                  <c:v>122</c:v>
                </c:pt>
                <c:pt idx="2368">
                  <c:v>112</c:v>
                </c:pt>
                <c:pt idx="2369">
                  <c:v>115</c:v>
                </c:pt>
                <c:pt idx="2370">
                  <c:v>119</c:v>
                </c:pt>
                <c:pt idx="2371">
                  <c:v>117</c:v>
                </c:pt>
                <c:pt idx="2372">
                  <c:v>131</c:v>
                </c:pt>
                <c:pt idx="2373">
                  <c:v>118</c:v>
                </c:pt>
                <c:pt idx="2374">
                  <c:v>99</c:v>
                </c:pt>
                <c:pt idx="2375">
                  <c:v>117</c:v>
                </c:pt>
                <c:pt idx="2376">
                  <c:v>118</c:v>
                </c:pt>
                <c:pt idx="2377">
                  <c:v>134</c:v>
                </c:pt>
                <c:pt idx="2378">
                  <c:v>123</c:v>
                </c:pt>
                <c:pt idx="2379">
                  <c:v>117</c:v>
                </c:pt>
                <c:pt idx="2380">
                  <c:v>116</c:v>
                </c:pt>
                <c:pt idx="2381">
                  <c:v>108</c:v>
                </c:pt>
                <c:pt idx="2382">
                  <c:v>111</c:v>
                </c:pt>
                <c:pt idx="2383">
                  <c:v>123</c:v>
                </c:pt>
                <c:pt idx="2384">
                  <c:v>121</c:v>
                </c:pt>
                <c:pt idx="2385">
                  <c:v>106</c:v>
                </c:pt>
                <c:pt idx="2386">
                  <c:v>125</c:v>
                </c:pt>
                <c:pt idx="2387">
                  <c:v>125</c:v>
                </c:pt>
                <c:pt idx="2388">
                  <c:v>106</c:v>
                </c:pt>
                <c:pt idx="2389">
                  <c:v>120</c:v>
                </c:pt>
                <c:pt idx="2390">
                  <c:v>88</c:v>
                </c:pt>
                <c:pt idx="2391">
                  <c:v>97</c:v>
                </c:pt>
                <c:pt idx="2392">
                  <c:v>124</c:v>
                </c:pt>
                <c:pt idx="2393">
                  <c:v>124</c:v>
                </c:pt>
                <c:pt idx="2394">
                  <c:v>127</c:v>
                </c:pt>
                <c:pt idx="2395">
                  <c:v>120</c:v>
                </c:pt>
                <c:pt idx="2396">
                  <c:v>114</c:v>
                </c:pt>
                <c:pt idx="2397">
                  <c:v>126</c:v>
                </c:pt>
                <c:pt idx="2398">
                  <c:v>114</c:v>
                </c:pt>
                <c:pt idx="2399">
                  <c:v>104</c:v>
                </c:pt>
                <c:pt idx="2400">
                  <c:v>106</c:v>
                </c:pt>
                <c:pt idx="2401">
                  <c:v>114</c:v>
                </c:pt>
                <c:pt idx="2402">
                  <c:v>103</c:v>
                </c:pt>
                <c:pt idx="2403">
                  <c:v>121</c:v>
                </c:pt>
                <c:pt idx="2404">
                  <c:v>152</c:v>
                </c:pt>
                <c:pt idx="2405">
                  <c:v>113</c:v>
                </c:pt>
                <c:pt idx="2406">
                  <c:v>117</c:v>
                </c:pt>
                <c:pt idx="2407">
                  <c:v>98</c:v>
                </c:pt>
                <c:pt idx="2408">
                  <c:v>136</c:v>
                </c:pt>
                <c:pt idx="2409">
                  <c:v>113</c:v>
                </c:pt>
                <c:pt idx="2410">
                  <c:v>125</c:v>
                </c:pt>
                <c:pt idx="2411">
                  <c:v>103</c:v>
                </c:pt>
                <c:pt idx="2412">
                  <c:v>117</c:v>
                </c:pt>
                <c:pt idx="2413">
                  <c:v>124</c:v>
                </c:pt>
                <c:pt idx="2414">
                  <c:v>128</c:v>
                </c:pt>
                <c:pt idx="2415">
                  <c:v>103</c:v>
                </c:pt>
                <c:pt idx="2416">
                  <c:v>111</c:v>
                </c:pt>
                <c:pt idx="2417">
                  <c:v>99</c:v>
                </c:pt>
                <c:pt idx="2418">
                  <c:v>109</c:v>
                </c:pt>
                <c:pt idx="2419">
                  <c:v>117</c:v>
                </c:pt>
                <c:pt idx="2420">
                  <c:v>112</c:v>
                </c:pt>
                <c:pt idx="2421">
                  <c:v>120</c:v>
                </c:pt>
                <c:pt idx="2422">
                  <c:v>109</c:v>
                </c:pt>
                <c:pt idx="2423">
                  <c:v>129</c:v>
                </c:pt>
                <c:pt idx="2424">
                  <c:v>113</c:v>
                </c:pt>
                <c:pt idx="2425">
                  <c:v>114</c:v>
                </c:pt>
                <c:pt idx="2426">
                  <c:v>127</c:v>
                </c:pt>
                <c:pt idx="2427">
                  <c:v>118</c:v>
                </c:pt>
                <c:pt idx="2428">
                  <c:v>106</c:v>
                </c:pt>
                <c:pt idx="2429">
                  <c:v>110</c:v>
                </c:pt>
                <c:pt idx="2430">
                  <c:v>117</c:v>
                </c:pt>
                <c:pt idx="2431">
                  <c:v>127</c:v>
                </c:pt>
                <c:pt idx="2432">
                  <c:v>138</c:v>
                </c:pt>
                <c:pt idx="2433">
                  <c:v>115</c:v>
                </c:pt>
                <c:pt idx="2434">
                  <c:v>137</c:v>
                </c:pt>
                <c:pt idx="2435">
                  <c:v>123</c:v>
                </c:pt>
                <c:pt idx="2436">
                  <c:v>136</c:v>
                </c:pt>
                <c:pt idx="2437">
                  <c:v>106</c:v>
                </c:pt>
                <c:pt idx="2438">
                  <c:v>115</c:v>
                </c:pt>
                <c:pt idx="2439">
                  <c:v>134</c:v>
                </c:pt>
                <c:pt idx="2440">
                  <c:v>140</c:v>
                </c:pt>
                <c:pt idx="2441">
                  <c:v>111</c:v>
                </c:pt>
                <c:pt idx="2442">
                  <c:v>141</c:v>
                </c:pt>
                <c:pt idx="2443">
                  <c:v>127</c:v>
                </c:pt>
                <c:pt idx="2444">
                  <c:v>119</c:v>
                </c:pt>
                <c:pt idx="2445">
                  <c:v>143</c:v>
                </c:pt>
                <c:pt idx="2446">
                  <c:v>141</c:v>
                </c:pt>
                <c:pt idx="2447">
                  <c:v>112</c:v>
                </c:pt>
                <c:pt idx="2448">
                  <c:v>127</c:v>
                </c:pt>
                <c:pt idx="2449">
                  <c:v>117</c:v>
                </c:pt>
                <c:pt idx="2450">
                  <c:v>128</c:v>
                </c:pt>
                <c:pt idx="2451">
                  <c:v>124</c:v>
                </c:pt>
                <c:pt idx="2452">
                  <c:v>122</c:v>
                </c:pt>
                <c:pt idx="2453">
                  <c:v>122</c:v>
                </c:pt>
                <c:pt idx="2454">
                  <c:v>121</c:v>
                </c:pt>
                <c:pt idx="2455">
                  <c:v>124</c:v>
                </c:pt>
                <c:pt idx="2456">
                  <c:v>132</c:v>
                </c:pt>
                <c:pt idx="2457">
                  <c:v>137</c:v>
                </c:pt>
                <c:pt idx="2458">
                  <c:v>131</c:v>
                </c:pt>
                <c:pt idx="2459">
                  <c:v>130</c:v>
                </c:pt>
                <c:pt idx="2460">
                  <c:v>119</c:v>
                </c:pt>
                <c:pt idx="2461">
                  <c:v>112</c:v>
                </c:pt>
                <c:pt idx="2462">
                  <c:v>114</c:v>
                </c:pt>
                <c:pt idx="2463">
                  <c:v>131</c:v>
                </c:pt>
                <c:pt idx="2464">
                  <c:v>117</c:v>
                </c:pt>
                <c:pt idx="2465">
                  <c:v>150</c:v>
                </c:pt>
                <c:pt idx="2466">
                  <c:v>125</c:v>
                </c:pt>
                <c:pt idx="2467">
                  <c:v>124</c:v>
                </c:pt>
                <c:pt idx="2468">
                  <c:v>137</c:v>
                </c:pt>
                <c:pt idx="2469">
                  <c:v>141</c:v>
                </c:pt>
                <c:pt idx="2470">
                  <c:v>124</c:v>
                </c:pt>
                <c:pt idx="2471">
                  <c:v>112</c:v>
                </c:pt>
                <c:pt idx="2472">
                  <c:v>121</c:v>
                </c:pt>
                <c:pt idx="2473">
                  <c:v>125</c:v>
                </c:pt>
                <c:pt idx="2474">
                  <c:v>108</c:v>
                </c:pt>
                <c:pt idx="2475">
                  <c:v>120</c:v>
                </c:pt>
                <c:pt idx="2476">
                  <c:v>124</c:v>
                </c:pt>
                <c:pt idx="2477">
                  <c:v>130</c:v>
                </c:pt>
                <c:pt idx="2478">
                  <c:v>125</c:v>
                </c:pt>
                <c:pt idx="2479">
                  <c:v>141</c:v>
                </c:pt>
                <c:pt idx="2480">
                  <c:v>115</c:v>
                </c:pt>
                <c:pt idx="2481">
                  <c:v>138</c:v>
                </c:pt>
                <c:pt idx="2482">
                  <c:v>125</c:v>
                </c:pt>
                <c:pt idx="2483">
                  <c:v>130</c:v>
                </c:pt>
                <c:pt idx="2484">
                  <c:v>108</c:v>
                </c:pt>
                <c:pt idx="2485">
                  <c:v>99</c:v>
                </c:pt>
                <c:pt idx="2486">
                  <c:v>128</c:v>
                </c:pt>
                <c:pt idx="2487">
                  <c:v>124</c:v>
                </c:pt>
                <c:pt idx="2488">
                  <c:v>123</c:v>
                </c:pt>
                <c:pt idx="2489">
                  <c:v>109</c:v>
                </c:pt>
                <c:pt idx="2490">
                  <c:v>98</c:v>
                </c:pt>
                <c:pt idx="2491">
                  <c:v>138</c:v>
                </c:pt>
                <c:pt idx="2492">
                  <c:v>109</c:v>
                </c:pt>
                <c:pt idx="2493">
                  <c:v>114</c:v>
                </c:pt>
                <c:pt idx="2494">
                  <c:v>127</c:v>
                </c:pt>
                <c:pt idx="2495">
                  <c:v>128</c:v>
                </c:pt>
                <c:pt idx="2496">
                  <c:v>115</c:v>
                </c:pt>
                <c:pt idx="2497">
                  <c:v>104</c:v>
                </c:pt>
                <c:pt idx="2498">
                  <c:v>120</c:v>
                </c:pt>
                <c:pt idx="2499">
                  <c:v>100</c:v>
                </c:pt>
                <c:pt idx="2500">
                  <c:v>123</c:v>
                </c:pt>
                <c:pt idx="2501">
                  <c:v>122</c:v>
                </c:pt>
                <c:pt idx="2502">
                  <c:v>113</c:v>
                </c:pt>
                <c:pt idx="2503">
                  <c:v>114</c:v>
                </c:pt>
                <c:pt idx="2504">
                  <c:v>126</c:v>
                </c:pt>
                <c:pt idx="2505">
                  <c:v>107</c:v>
                </c:pt>
                <c:pt idx="2506">
                  <c:v>131</c:v>
                </c:pt>
                <c:pt idx="2507">
                  <c:v>104</c:v>
                </c:pt>
                <c:pt idx="2508">
                  <c:v>116</c:v>
                </c:pt>
                <c:pt idx="2509">
                  <c:v>113</c:v>
                </c:pt>
                <c:pt idx="2510">
                  <c:v>104</c:v>
                </c:pt>
                <c:pt idx="2511">
                  <c:v>123</c:v>
                </c:pt>
                <c:pt idx="2512">
                  <c:v>108</c:v>
                </c:pt>
                <c:pt idx="2513">
                  <c:v>144</c:v>
                </c:pt>
                <c:pt idx="2514">
                  <c:v>121</c:v>
                </c:pt>
                <c:pt idx="2515">
                  <c:v>104</c:v>
                </c:pt>
                <c:pt idx="2516">
                  <c:v>145</c:v>
                </c:pt>
                <c:pt idx="2517">
                  <c:v>122</c:v>
                </c:pt>
                <c:pt idx="2518">
                  <c:v>128</c:v>
                </c:pt>
                <c:pt idx="2519">
                  <c:v>131</c:v>
                </c:pt>
                <c:pt idx="2520">
                  <c:v>106</c:v>
                </c:pt>
                <c:pt idx="2521">
                  <c:v>117</c:v>
                </c:pt>
                <c:pt idx="2522">
                  <c:v>105</c:v>
                </c:pt>
                <c:pt idx="2523">
                  <c:v>109</c:v>
                </c:pt>
                <c:pt idx="2524">
                  <c:v>103</c:v>
                </c:pt>
                <c:pt idx="2525">
                  <c:v>127</c:v>
                </c:pt>
                <c:pt idx="2526">
                  <c:v>115</c:v>
                </c:pt>
                <c:pt idx="2527">
                  <c:v>132</c:v>
                </c:pt>
                <c:pt idx="2528">
                  <c:v>117</c:v>
                </c:pt>
                <c:pt idx="2529">
                  <c:v>122</c:v>
                </c:pt>
                <c:pt idx="2530">
                  <c:v>121</c:v>
                </c:pt>
                <c:pt idx="2531">
                  <c:v>113</c:v>
                </c:pt>
                <c:pt idx="2532">
                  <c:v>115</c:v>
                </c:pt>
                <c:pt idx="2533">
                  <c:v>118</c:v>
                </c:pt>
                <c:pt idx="2534">
                  <c:v>115</c:v>
                </c:pt>
                <c:pt idx="2535">
                  <c:v>144</c:v>
                </c:pt>
                <c:pt idx="2536">
                  <c:v>131</c:v>
                </c:pt>
                <c:pt idx="2537">
                  <c:v>119</c:v>
                </c:pt>
                <c:pt idx="2538">
                  <c:v>112</c:v>
                </c:pt>
                <c:pt idx="2539">
                  <c:v>116</c:v>
                </c:pt>
                <c:pt idx="2540">
                  <c:v>125</c:v>
                </c:pt>
                <c:pt idx="2541">
                  <c:v>102</c:v>
                </c:pt>
                <c:pt idx="2542">
                  <c:v>122</c:v>
                </c:pt>
                <c:pt idx="2543">
                  <c:v>119</c:v>
                </c:pt>
                <c:pt idx="2544">
                  <c:v>122</c:v>
                </c:pt>
                <c:pt idx="2545">
                  <c:v>102</c:v>
                </c:pt>
                <c:pt idx="2546">
                  <c:v>113</c:v>
                </c:pt>
                <c:pt idx="2547">
                  <c:v>106</c:v>
                </c:pt>
                <c:pt idx="2548">
                  <c:v>124</c:v>
                </c:pt>
                <c:pt idx="2549">
                  <c:v>129</c:v>
                </c:pt>
                <c:pt idx="2550">
                  <c:v>118</c:v>
                </c:pt>
                <c:pt idx="2551">
                  <c:v>131</c:v>
                </c:pt>
                <c:pt idx="2552">
                  <c:v>112</c:v>
                </c:pt>
                <c:pt idx="2553">
                  <c:v>123</c:v>
                </c:pt>
                <c:pt idx="2554">
                  <c:v>136</c:v>
                </c:pt>
                <c:pt idx="2555">
                  <c:v>114</c:v>
                </c:pt>
                <c:pt idx="2556">
                  <c:v>122</c:v>
                </c:pt>
                <c:pt idx="2557">
                  <c:v>125</c:v>
                </c:pt>
                <c:pt idx="2558">
                  <c:v>127</c:v>
                </c:pt>
                <c:pt idx="2559">
                  <c:v>127</c:v>
                </c:pt>
                <c:pt idx="2560">
                  <c:v>108</c:v>
                </c:pt>
                <c:pt idx="2561">
                  <c:v>115</c:v>
                </c:pt>
                <c:pt idx="2562">
                  <c:v>132</c:v>
                </c:pt>
                <c:pt idx="2563">
                  <c:v>144</c:v>
                </c:pt>
                <c:pt idx="2564">
                  <c:v>119</c:v>
                </c:pt>
                <c:pt idx="2565">
                  <c:v>137</c:v>
                </c:pt>
                <c:pt idx="2566">
                  <c:v>141</c:v>
                </c:pt>
                <c:pt idx="2567">
                  <c:v>120</c:v>
                </c:pt>
                <c:pt idx="2568">
                  <c:v>127</c:v>
                </c:pt>
                <c:pt idx="2569">
                  <c:v>127</c:v>
                </c:pt>
                <c:pt idx="2570">
                  <c:v>114</c:v>
                </c:pt>
                <c:pt idx="2571">
                  <c:v>125</c:v>
                </c:pt>
                <c:pt idx="2572">
                  <c:v>145</c:v>
                </c:pt>
                <c:pt idx="2573">
                  <c:v>107</c:v>
                </c:pt>
                <c:pt idx="2574">
                  <c:v>122</c:v>
                </c:pt>
                <c:pt idx="2575">
                  <c:v>131</c:v>
                </c:pt>
                <c:pt idx="2576">
                  <c:v>125</c:v>
                </c:pt>
                <c:pt idx="2577">
                  <c:v>125</c:v>
                </c:pt>
                <c:pt idx="2578">
                  <c:v>127</c:v>
                </c:pt>
                <c:pt idx="2579">
                  <c:v>123</c:v>
                </c:pt>
                <c:pt idx="2580">
                  <c:v>113</c:v>
                </c:pt>
                <c:pt idx="2581">
                  <c:v>134</c:v>
                </c:pt>
                <c:pt idx="2582">
                  <c:v>117</c:v>
                </c:pt>
                <c:pt idx="2583">
                  <c:v>107</c:v>
                </c:pt>
                <c:pt idx="2584">
                  <c:v>117</c:v>
                </c:pt>
                <c:pt idx="2585">
                  <c:v>141</c:v>
                </c:pt>
                <c:pt idx="2586">
                  <c:v>134</c:v>
                </c:pt>
                <c:pt idx="2587">
                  <c:v>120</c:v>
                </c:pt>
                <c:pt idx="2588">
                  <c:v>104</c:v>
                </c:pt>
                <c:pt idx="2589">
                  <c:v>115</c:v>
                </c:pt>
                <c:pt idx="2590">
                  <c:v>128</c:v>
                </c:pt>
                <c:pt idx="2591">
                  <c:v>113</c:v>
                </c:pt>
                <c:pt idx="2592">
                  <c:v>103</c:v>
                </c:pt>
                <c:pt idx="2593">
                  <c:v>127</c:v>
                </c:pt>
                <c:pt idx="2594">
                  <c:v>103</c:v>
                </c:pt>
                <c:pt idx="2595">
                  <c:v>113</c:v>
                </c:pt>
                <c:pt idx="2596">
                  <c:v>111</c:v>
                </c:pt>
                <c:pt idx="2597">
                  <c:v>112</c:v>
                </c:pt>
                <c:pt idx="2598">
                  <c:v>113</c:v>
                </c:pt>
                <c:pt idx="2599">
                  <c:v>122</c:v>
                </c:pt>
                <c:pt idx="2600">
                  <c:v>116</c:v>
                </c:pt>
                <c:pt idx="2601">
                  <c:v>110</c:v>
                </c:pt>
                <c:pt idx="2602">
                  <c:v>126</c:v>
                </c:pt>
                <c:pt idx="2603">
                  <c:v>112</c:v>
                </c:pt>
                <c:pt idx="2604">
                  <c:v>121</c:v>
                </c:pt>
                <c:pt idx="2605">
                  <c:v>123</c:v>
                </c:pt>
                <c:pt idx="2606">
                  <c:v>108</c:v>
                </c:pt>
                <c:pt idx="2607">
                  <c:v>108</c:v>
                </c:pt>
                <c:pt idx="2608">
                  <c:v>120</c:v>
                </c:pt>
                <c:pt idx="2609">
                  <c:v>117</c:v>
                </c:pt>
                <c:pt idx="2610">
                  <c:v>116</c:v>
                </c:pt>
                <c:pt idx="2611">
                  <c:v>120</c:v>
                </c:pt>
                <c:pt idx="2612">
                  <c:v>111</c:v>
                </c:pt>
                <c:pt idx="2613">
                  <c:v>107</c:v>
                </c:pt>
                <c:pt idx="2614">
                  <c:v>122</c:v>
                </c:pt>
                <c:pt idx="2615">
                  <c:v>126</c:v>
                </c:pt>
                <c:pt idx="2616">
                  <c:v>115</c:v>
                </c:pt>
                <c:pt idx="2617">
                  <c:v>114</c:v>
                </c:pt>
                <c:pt idx="2618">
                  <c:v>126</c:v>
                </c:pt>
                <c:pt idx="2619">
                  <c:v>116</c:v>
                </c:pt>
                <c:pt idx="2620">
                  <c:v>117</c:v>
                </c:pt>
                <c:pt idx="2621">
                  <c:v>107</c:v>
                </c:pt>
                <c:pt idx="2622">
                  <c:v>115</c:v>
                </c:pt>
                <c:pt idx="2623">
                  <c:v>118</c:v>
                </c:pt>
                <c:pt idx="2624">
                  <c:v>130</c:v>
                </c:pt>
                <c:pt idx="2625">
                  <c:v>101</c:v>
                </c:pt>
                <c:pt idx="2626">
                  <c:v>129</c:v>
                </c:pt>
                <c:pt idx="2627">
                  <c:v>127</c:v>
                </c:pt>
                <c:pt idx="2628">
                  <c:v>136</c:v>
                </c:pt>
                <c:pt idx="2629">
                  <c:v>115</c:v>
                </c:pt>
                <c:pt idx="2630">
                  <c:v>115</c:v>
                </c:pt>
                <c:pt idx="2631">
                  <c:v>120</c:v>
                </c:pt>
                <c:pt idx="2632">
                  <c:v>123</c:v>
                </c:pt>
                <c:pt idx="2633">
                  <c:v>113</c:v>
                </c:pt>
                <c:pt idx="2634">
                  <c:v>122</c:v>
                </c:pt>
                <c:pt idx="2635">
                  <c:v>98</c:v>
                </c:pt>
                <c:pt idx="2636">
                  <c:v>104</c:v>
                </c:pt>
                <c:pt idx="2637">
                  <c:v>103</c:v>
                </c:pt>
                <c:pt idx="2638">
                  <c:v>116</c:v>
                </c:pt>
                <c:pt idx="2639">
                  <c:v>107</c:v>
                </c:pt>
                <c:pt idx="2640">
                  <c:v>113</c:v>
                </c:pt>
                <c:pt idx="2641">
                  <c:v>135</c:v>
                </c:pt>
                <c:pt idx="2642">
                  <c:v>133</c:v>
                </c:pt>
                <c:pt idx="2643">
                  <c:v>126</c:v>
                </c:pt>
                <c:pt idx="2644">
                  <c:v>115</c:v>
                </c:pt>
                <c:pt idx="2645">
                  <c:v>101</c:v>
                </c:pt>
                <c:pt idx="2646">
                  <c:v>131</c:v>
                </c:pt>
                <c:pt idx="2647">
                  <c:v>107</c:v>
                </c:pt>
                <c:pt idx="2648">
                  <c:v>132</c:v>
                </c:pt>
                <c:pt idx="2649">
                  <c:v>119</c:v>
                </c:pt>
                <c:pt idx="2650">
                  <c:v>108</c:v>
                </c:pt>
                <c:pt idx="2651">
                  <c:v>160</c:v>
                </c:pt>
                <c:pt idx="2652">
                  <c:v>132</c:v>
                </c:pt>
                <c:pt idx="2653">
                  <c:v>127</c:v>
                </c:pt>
                <c:pt idx="2654">
                  <c:v>123</c:v>
                </c:pt>
                <c:pt idx="2655">
                  <c:v>140</c:v>
                </c:pt>
                <c:pt idx="2656">
                  <c:v>121</c:v>
                </c:pt>
                <c:pt idx="2657">
                  <c:v>112</c:v>
                </c:pt>
                <c:pt idx="2658">
                  <c:v>126</c:v>
                </c:pt>
                <c:pt idx="2659">
                  <c:v>120</c:v>
                </c:pt>
                <c:pt idx="2660">
                  <c:v>135</c:v>
                </c:pt>
                <c:pt idx="2661">
                  <c:v>100</c:v>
                </c:pt>
                <c:pt idx="2662">
                  <c:v>132</c:v>
                </c:pt>
                <c:pt idx="2663">
                  <c:v>113</c:v>
                </c:pt>
                <c:pt idx="2664">
                  <c:v>109</c:v>
                </c:pt>
                <c:pt idx="2665">
                  <c:v>130</c:v>
                </c:pt>
                <c:pt idx="2666">
                  <c:v>125</c:v>
                </c:pt>
                <c:pt idx="2667">
                  <c:v>112</c:v>
                </c:pt>
                <c:pt idx="2668">
                  <c:v>138</c:v>
                </c:pt>
                <c:pt idx="2669">
                  <c:v>144</c:v>
                </c:pt>
                <c:pt idx="2670">
                  <c:v>150</c:v>
                </c:pt>
                <c:pt idx="2671">
                  <c:v>131</c:v>
                </c:pt>
                <c:pt idx="2672">
                  <c:v>104</c:v>
                </c:pt>
                <c:pt idx="2673">
                  <c:v>128</c:v>
                </c:pt>
                <c:pt idx="2674">
                  <c:v>137</c:v>
                </c:pt>
                <c:pt idx="2675">
                  <c:v>148</c:v>
                </c:pt>
                <c:pt idx="2676">
                  <c:v>152</c:v>
                </c:pt>
                <c:pt idx="2677">
                  <c:v>142</c:v>
                </c:pt>
                <c:pt idx="2678">
                  <c:v>127</c:v>
                </c:pt>
                <c:pt idx="2679">
                  <c:v>158</c:v>
                </c:pt>
                <c:pt idx="2680">
                  <c:v>133</c:v>
                </c:pt>
                <c:pt idx="2681">
                  <c:v>148</c:v>
                </c:pt>
                <c:pt idx="2682">
                  <c:v>168</c:v>
                </c:pt>
                <c:pt idx="2683">
                  <c:v>187</c:v>
                </c:pt>
                <c:pt idx="2684">
                  <c:v>143</c:v>
                </c:pt>
                <c:pt idx="2685">
                  <c:v>148</c:v>
                </c:pt>
                <c:pt idx="2686">
                  <c:v>135</c:v>
                </c:pt>
                <c:pt idx="2687">
                  <c:v>166</c:v>
                </c:pt>
                <c:pt idx="2688">
                  <c:v>163</c:v>
                </c:pt>
                <c:pt idx="2689">
                  <c:v>146</c:v>
                </c:pt>
                <c:pt idx="2690">
                  <c:v>159</c:v>
                </c:pt>
                <c:pt idx="2691">
                  <c:v>176</c:v>
                </c:pt>
                <c:pt idx="2692">
                  <c:v>178</c:v>
                </c:pt>
                <c:pt idx="2693">
                  <c:v>152</c:v>
                </c:pt>
                <c:pt idx="2694">
                  <c:v>158</c:v>
                </c:pt>
                <c:pt idx="2695">
                  <c:v>166</c:v>
                </c:pt>
                <c:pt idx="2696">
                  <c:v>135</c:v>
                </c:pt>
                <c:pt idx="2697">
                  <c:v>156</c:v>
                </c:pt>
                <c:pt idx="2698">
                  <c:v>145</c:v>
                </c:pt>
                <c:pt idx="2699">
                  <c:v>167</c:v>
                </c:pt>
                <c:pt idx="2700">
                  <c:v>165</c:v>
                </c:pt>
                <c:pt idx="2701">
                  <c:v>148</c:v>
                </c:pt>
                <c:pt idx="2702">
                  <c:v>166</c:v>
                </c:pt>
                <c:pt idx="2703">
                  <c:v>147</c:v>
                </c:pt>
                <c:pt idx="2704">
                  <c:v>125</c:v>
                </c:pt>
                <c:pt idx="2705">
                  <c:v>155</c:v>
                </c:pt>
                <c:pt idx="2706">
                  <c:v>124</c:v>
                </c:pt>
                <c:pt idx="2707">
                  <c:v>132</c:v>
                </c:pt>
                <c:pt idx="2708">
                  <c:v>133</c:v>
                </c:pt>
                <c:pt idx="2709">
                  <c:v>153</c:v>
                </c:pt>
                <c:pt idx="2710">
                  <c:v>135</c:v>
                </c:pt>
                <c:pt idx="2711">
                  <c:v>125</c:v>
                </c:pt>
                <c:pt idx="2712">
                  <c:v>119</c:v>
                </c:pt>
                <c:pt idx="2713">
                  <c:v>110</c:v>
                </c:pt>
                <c:pt idx="2714">
                  <c:v>132</c:v>
                </c:pt>
                <c:pt idx="2715">
                  <c:v>124</c:v>
                </c:pt>
                <c:pt idx="2716">
                  <c:v>143</c:v>
                </c:pt>
                <c:pt idx="2717">
                  <c:v>124</c:v>
                </c:pt>
                <c:pt idx="2718">
                  <c:v>117</c:v>
                </c:pt>
                <c:pt idx="2719">
                  <c:v>147</c:v>
                </c:pt>
                <c:pt idx="2720">
                  <c:v>123</c:v>
                </c:pt>
                <c:pt idx="2721">
                  <c:v>131</c:v>
                </c:pt>
                <c:pt idx="2722">
                  <c:v>126</c:v>
                </c:pt>
                <c:pt idx="2723">
                  <c:v>115</c:v>
                </c:pt>
                <c:pt idx="2724">
                  <c:v>126</c:v>
                </c:pt>
                <c:pt idx="2725">
                  <c:v>133</c:v>
                </c:pt>
                <c:pt idx="2726">
                  <c:v>128</c:v>
                </c:pt>
                <c:pt idx="2727">
                  <c:v>134</c:v>
                </c:pt>
                <c:pt idx="2728">
                  <c:v>144</c:v>
                </c:pt>
                <c:pt idx="2729">
                  <c:v>114</c:v>
                </c:pt>
                <c:pt idx="2730">
                  <c:v>121</c:v>
                </c:pt>
                <c:pt idx="2731">
                  <c:v>146</c:v>
                </c:pt>
                <c:pt idx="2732">
                  <c:v>119</c:v>
                </c:pt>
                <c:pt idx="2733">
                  <c:v>117</c:v>
                </c:pt>
                <c:pt idx="2734">
                  <c:v>119</c:v>
                </c:pt>
                <c:pt idx="2735">
                  <c:v>114</c:v>
                </c:pt>
                <c:pt idx="2736">
                  <c:v>154</c:v>
                </c:pt>
                <c:pt idx="2737">
                  <c:v>122</c:v>
                </c:pt>
                <c:pt idx="2738">
                  <c:v>144</c:v>
                </c:pt>
                <c:pt idx="2739">
                  <c:v>142</c:v>
                </c:pt>
                <c:pt idx="2740">
                  <c:v>140</c:v>
                </c:pt>
                <c:pt idx="2741">
                  <c:v>147</c:v>
                </c:pt>
                <c:pt idx="2742">
                  <c:v>143</c:v>
                </c:pt>
                <c:pt idx="2743">
                  <c:v>143</c:v>
                </c:pt>
                <c:pt idx="2744">
                  <c:v>137</c:v>
                </c:pt>
                <c:pt idx="2745">
                  <c:v>125</c:v>
                </c:pt>
                <c:pt idx="2746">
                  <c:v>155</c:v>
                </c:pt>
                <c:pt idx="2747">
                  <c:v>145</c:v>
                </c:pt>
                <c:pt idx="2748">
                  <c:v>137</c:v>
                </c:pt>
                <c:pt idx="2749">
                  <c:v>148</c:v>
                </c:pt>
                <c:pt idx="2750">
                  <c:v>159</c:v>
                </c:pt>
                <c:pt idx="2751">
                  <c:v>157</c:v>
                </c:pt>
                <c:pt idx="2752">
                  <c:v>156</c:v>
                </c:pt>
                <c:pt idx="2753">
                  <c:v>167</c:v>
                </c:pt>
                <c:pt idx="2754">
                  <c:v>178</c:v>
                </c:pt>
                <c:pt idx="2755">
                  <c:v>170</c:v>
                </c:pt>
                <c:pt idx="2756">
                  <c:v>174</c:v>
                </c:pt>
                <c:pt idx="2757">
                  <c:v>174</c:v>
                </c:pt>
                <c:pt idx="2758">
                  <c:v>185</c:v>
                </c:pt>
                <c:pt idx="2759">
                  <c:v>178</c:v>
                </c:pt>
                <c:pt idx="2760">
                  <c:v>159</c:v>
                </c:pt>
                <c:pt idx="2761">
                  <c:v>194</c:v>
                </c:pt>
                <c:pt idx="2762">
                  <c:v>188</c:v>
                </c:pt>
                <c:pt idx="2763">
                  <c:v>202</c:v>
                </c:pt>
                <c:pt idx="2764">
                  <c:v>187</c:v>
                </c:pt>
                <c:pt idx="2765">
                  <c:v>221</c:v>
                </c:pt>
                <c:pt idx="2766">
                  <c:v>191</c:v>
                </c:pt>
                <c:pt idx="2767">
                  <c:v>179</c:v>
                </c:pt>
                <c:pt idx="2768">
                  <c:v>168</c:v>
                </c:pt>
                <c:pt idx="2769">
                  <c:v>189</c:v>
                </c:pt>
                <c:pt idx="2770">
                  <c:v>175</c:v>
                </c:pt>
                <c:pt idx="2771">
                  <c:v>179</c:v>
                </c:pt>
                <c:pt idx="2772">
                  <c:v>202</c:v>
                </c:pt>
                <c:pt idx="2773">
                  <c:v>194</c:v>
                </c:pt>
                <c:pt idx="2774">
                  <c:v>167</c:v>
                </c:pt>
                <c:pt idx="2775">
                  <c:v>193</c:v>
                </c:pt>
                <c:pt idx="2776">
                  <c:v>178</c:v>
                </c:pt>
                <c:pt idx="2777">
                  <c:v>162</c:v>
                </c:pt>
                <c:pt idx="2778">
                  <c:v>179</c:v>
                </c:pt>
                <c:pt idx="2779">
                  <c:v>180</c:v>
                </c:pt>
                <c:pt idx="2780">
                  <c:v>167</c:v>
                </c:pt>
                <c:pt idx="2781">
                  <c:v>170</c:v>
                </c:pt>
                <c:pt idx="2782">
                  <c:v>174</c:v>
                </c:pt>
                <c:pt idx="2783">
                  <c:v>169</c:v>
                </c:pt>
                <c:pt idx="2784">
                  <c:v>138</c:v>
                </c:pt>
                <c:pt idx="2785">
                  <c:v>133</c:v>
                </c:pt>
                <c:pt idx="2786">
                  <c:v>141</c:v>
                </c:pt>
                <c:pt idx="2787">
                  <c:v>141</c:v>
                </c:pt>
                <c:pt idx="2788">
                  <c:v>146</c:v>
                </c:pt>
                <c:pt idx="2789">
                  <c:v>128</c:v>
                </c:pt>
                <c:pt idx="2790">
                  <c:v>125</c:v>
                </c:pt>
                <c:pt idx="2791">
                  <c:v>141</c:v>
                </c:pt>
                <c:pt idx="2792">
                  <c:v>121</c:v>
                </c:pt>
                <c:pt idx="2793">
                  <c:v>144</c:v>
                </c:pt>
                <c:pt idx="2794">
                  <c:v>128</c:v>
                </c:pt>
                <c:pt idx="2795">
                  <c:v>115</c:v>
                </c:pt>
                <c:pt idx="2796">
                  <c:v>139</c:v>
                </c:pt>
                <c:pt idx="2797">
                  <c:v>144</c:v>
                </c:pt>
                <c:pt idx="2798">
                  <c:v>126</c:v>
                </c:pt>
                <c:pt idx="2799">
                  <c:v>145</c:v>
                </c:pt>
                <c:pt idx="2800">
                  <c:v>131</c:v>
                </c:pt>
                <c:pt idx="2801">
                  <c:v>117</c:v>
                </c:pt>
                <c:pt idx="2802">
                  <c:v>104</c:v>
                </c:pt>
                <c:pt idx="2803">
                  <c:v>128</c:v>
                </c:pt>
                <c:pt idx="2804">
                  <c:v>132</c:v>
                </c:pt>
                <c:pt idx="2805">
                  <c:v>124</c:v>
                </c:pt>
                <c:pt idx="2806">
                  <c:v>122</c:v>
                </c:pt>
                <c:pt idx="2807">
                  <c:v>113</c:v>
                </c:pt>
                <c:pt idx="2808">
                  <c:v>117</c:v>
                </c:pt>
                <c:pt idx="2809">
                  <c:v>114</c:v>
                </c:pt>
                <c:pt idx="2810">
                  <c:v>105</c:v>
                </c:pt>
                <c:pt idx="2811">
                  <c:v>105</c:v>
                </c:pt>
                <c:pt idx="2812">
                  <c:v>122</c:v>
                </c:pt>
                <c:pt idx="2813">
                  <c:v>96</c:v>
                </c:pt>
                <c:pt idx="2814">
                  <c:v>109</c:v>
                </c:pt>
                <c:pt idx="2815">
                  <c:v>110</c:v>
                </c:pt>
                <c:pt idx="2816">
                  <c:v>116</c:v>
                </c:pt>
                <c:pt idx="2817">
                  <c:v>114</c:v>
                </c:pt>
                <c:pt idx="2818">
                  <c:v>125</c:v>
                </c:pt>
                <c:pt idx="2819">
                  <c:v>118</c:v>
                </c:pt>
                <c:pt idx="2820">
                  <c:v>120</c:v>
                </c:pt>
                <c:pt idx="2821">
                  <c:v>110</c:v>
                </c:pt>
                <c:pt idx="2822">
                  <c:v>105</c:v>
                </c:pt>
                <c:pt idx="2823">
                  <c:v>111</c:v>
                </c:pt>
                <c:pt idx="2824">
                  <c:v>118</c:v>
                </c:pt>
                <c:pt idx="2825">
                  <c:v>117</c:v>
                </c:pt>
                <c:pt idx="2826">
                  <c:v>118</c:v>
                </c:pt>
                <c:pt idx="2827">
                  <c:v>91</c:v>
                </c:pt>
                <c:pt idx="2828">
                  <c:v>116</c:v>
                </c:pt>
                <c:pt idx="2829">
                  <c:v>104</c:v>
                </c:pt>
                <c:pt idx="2830">
                  <c:v>109</c:v>
                </c:pt>
                <c:pt idx="2831">
                  <c:v>124</c:v>
                </c:pt>
                <c:pt idx="2832">
                  <c:v>116</c:v>
                </c:pt>
                <c:pt idx="2833">
                  <c:v>114</c:v>
                </c:pt>
                <c:pt idx="2834">
                  <c:v>105</c:v>
                </c:pt>
                <c:pt idx="2835">
                  <c:v>114</c:v>
                </c:pt>
                <c:pt idx="2836">
                  <c:v>108</c:v>
                </c:pt>
                <c:pt idx="2837">
                  <c:v>115</c:v>
                </c:pt>
                <c:pt idx="2838">
                  <c:v>117</c:v>
                </c:pt>
                <c:pt idx="2839">
                  <c:v>125</c:v>
                </c:pt>
                <c:pt idx="2840">
                  <c:v>122</c:v>
                </c:pt>
                <c:pt idx="2841">
                  <c:v>116</c:v>
                </c:pt>
                <c:pt idx="2842">
                  <c:v>91</c:v>
                </c:pt>
                <c:pt idx="2843">
                  <c:v>104</c:v>
                </c:pt>
                <c:pt idx="2844">
                  <c:v>125</c:v>
                </c:pt>
                <c:pt idx="2845">
                  <c:v>108</c:v>
                </c:pt>
                <c:pt idx="2846">
                  <c:v>91</c:v>
                </c:pt>
                <c:pt idx="2847">
                  <c:v>105</c:v>
                </c:pt>
                <c:pt idx="2848">
                  <c:v>111</c:v>
                </c:pt>
                <c:pt idx="2849">
                  <c:v>122</c:v>
                </c:pt>
                <c:pt idx="2850">
                  <c:v>112</c:v>
                </c:pt>
                <c:pt idx="2851">
                  <c:v>126</c:v>
                </c:pt>
                <c:pt idx="2852">
                  <c:v>97</c:v>
                </c:pt>
                <c:pt idx="2853">
                  <c:v>91</c:v>
                </c:pt>
                <c:pt idx="2854">
                  <c:v>133</c:v>
                </c:pt>
                <c:pt idx="2855">
                  <c:v>105</c:v>
                </c:pt>
                <c:pt idx="2856">
                  <c:v>89</c:v>
                </c:pt>
                <c:pt idx="2857">
                  <c:v>119</c:v>
                </c:pt>
                <c:pt idx="2858">
                  <c:v>118</c:v>
                </c:pt>
                <c:pt idx="2859">
                  <c:v>97</c:v>
                </c:pt>
                <c:pt idx="2860">
                  <c:v>108</c:v>
                </c:pt>
                <c:pt idx="2861">
                  <c:v>96</c:v>
                </c:pt>
                <c:pt idx="2862">
                  <c:v>99</c:v>
                </c:pt>
                <c:pt idx="2863">
                  <c:v>118</c:v>
                </c:pt>
                <c:pt idx="2864">
                  <c:v>109</c:v>
                </c:pt>
                <c:pt idx="2865">
                  <c:v>92</c:v>
                </c:pt>
                <c:pt idx="2866">
                  <c:v>91</c:v>
                </c:pt>
                <c:pt idx="2867">
                  <c:v>102</c:v>
                </c:pt>
                <c:pt idx="2868">
                  <c:v>104</c:v>
                </c:pt>
                <c:pt idx="2869">
                  <c:v>105</c:v>
                </c:pt>
                <c:pt idx="2870">
                  <c:v>109</c:v>
                </c:pt>
                <c:pt idx="2871">
                  <c:v>128</c:v>
                </c:pt>
                <c:pt idx="2872">
                  <c:v>118</c:v>
                </c:pt>
                <c:pt idx="2873">
                  <c:v>124</c:v>
                </c:pt>
                <c:pt idx="2874">
                  <c:v>109</c:v>
                </c:pt>
                <c:pt idx="2875">
                  <c:v>100</c:v>
                </c:pt>
                <c:pt idx="2876">
                  <c:v>107</c:v>
                </c:pt>
                <c:pt idx="2877">
                  <c:v>104</c:v>
                </c:pt>
                <c:pt idx="2878">
                  <c:v>98</c:v>
                </c:pt>
                <c:pt idx="2879">
                  <c:v>104</c:v>
                </c:pt>
                <c:pt idx="2880">
                  <c:v>111</c:v>
                </c:pt>
                <c:pt idx="2881">
                  <c:v>93</c:v>
                </c:pt>
                <c:pt idx="2882">
                  <c:v>109</c:v>
                </c:pt>
                <c:pt idx="2883">
                  <c:v>114</c:v>
                </c:pt>
                <c:pt idx="2884">
                  <c:v>111</c:v>
                </c:pt>
                <c:pt idx="2885">
                  <c:v>102</c:v>
                </c:pt>
                <c:pt idx="2886">
                  <c:v>106</c:v>
                </c:pt>
                <c:pt idx="2887">
                  <c:v>113</c:v>
                </c:pt>
                <c:pt idx="2888">
                  <c:v>119</c:v>
                </c:pt>
                <c:pt idx="2889">
                  <c:v>119</c:v>
                </c:pt>
                <c:pt idx="2890">
                  <c:v>111</c:v>
                </c:pt>
                <c:pt idx="2891">
                  <c:v>104</c:v>
                </c:pt>
                <c:pt idx="2892">
                  <c:v>87</c:v>
                </c:pt>
                <c:pt idx="2893">
                  <c:v>105</c:v>
                </c:pt>
                <c:pt idx="2894">
                  <c:v>101</c:v>
                </c:pt>
                <c:pt idx="2895">
                  <c:v>109</c:v>
                </c:pt>
                <c:pt idx="2896">
                  <c:v>104</c:v>
                </c:pt>
                <c:pt idx="2897">
                  <c:v>93</c:v>
                </c:pt>
                <c:pt idx="2898">
                  <c:v>112</c:v>
                </c:pt>
                <c:pt idx="2899">
                  <c:v>106</c:v>
                </c:pt>
                <c:pt idx="2900">
                  <c:v>111</c:v>
                </c:pt>
                <c:pt idx="2901">
                  <c:v>107</c:v>
                </c:pt>
                <c:pt idx="2902">
                  <c:v>96</c:v>
                </c:pt>
                <c:pt idx="2903">
                  <c:v>127</c:v>
                </c:pt>
                <c:pt idx="2904">
                  <c:v>102</c:v>
                </c:pt>
                <c:pt idx="2905">
                  <c:v>115</c:v>
                </c:pt>
                <c:pt idx="2906">
                  <c:v>108</c:v>
                </c:pt>
                <c:pt idx="2907">
                  <c:v>103</c:v>
                </c:pt>
                <c:pt idx="2908">
                  <c:v>102</c:v>
                </c:pt>
                <c:pt idx="2909">
                  <c:v>119</c:v>
                </c:pt>
                <c:pt idx="2910">
                  <c:v>117</c:v>
                </c:pt>
                <c:pt idx="2911">
                  <c:v>106</c:v>
                </c:pt>
                <c:pt idx="2912">
                  <c:v>114</c:v>
                </c:pt>
                <c:pt idx="2913">
                  <c:v>98</c:v>
                </c:pt>
                <c:pt idx="2914">
                  <c:v>99</c:v>
                </c:pt>
                <c:pt idx="2915">
                  <c:v>111</c:v>
                </c:pt>
                <c:pt idx="2916">
                  <c:v>105</c:v>
                </c:pt>
                <c:pt idx="2917">
                  <c:v>114</c:v>
                </c:pt>
                <c:pt idx="2918">
                  <c:v>104</c:v>
                </c:pt>
                <c:pt idx="2919">
                  <c:v>83</c:v>
                </c:pt>
                <c:pt idx="2920">
                  <c:v>114</c:v>
                </c:pt>
                <c:pt idx="2921">
                  <c:v>101</c:v>
                </c:pt>
                <c:pt idx="2922">
                  <c:v>124</c:v>
                </c:pt>
                <c:pt idx="2923">
                  <c:v>75</c:v>
                </c:pt>
                <c:pt idx="2924">
                  <c:v>105</c:v>
                </c:pt>
                <c:pt idx="2925">
                  <c:v>104</c:v>
                </c:pt>
                <c:pt idx="2926">
                  <c:v>96</c:v>
                </c:pt>
                <c:pt idx="2927">
                  <c:v>102</c:v>
                </c:pt>
                <c:pt idx="2928">
                  <c:v>126</c:v>
                </c:pt>
                <c:pt idx="2929">
                  <c:v>104</c:v>
                </c:pt>
                <c:pt idx="2930">
                  <c:v>102</c:v>
                </c:pt>
                <c:pt idx="2931">
                  <c:v>89</c:v>
                </c:pt>
                <c:pt idx="2932">
                  <c:v>118</c:v>
                </c:pt>
                <c:pt idx="2933">
                  <c:v>112</c:v>
                </c:pt>
                <c:pt idx="2934">
                  <c:v>131</c:v>
                </c:pt>
                <c:pt idx="2935">
                  <c:v>125</c:v>
                </c:pt>
                <c:pt idx="2936">
                  <c:v>106</c:v>
                </c:pt>
                <c:pt idx="2937">
                  <c:v>106</c:v>
                </c:pt>
                <c:pt idx="2938">
                  <c:v>107</c:v>
                </c:pt>
                <c:pt idx="2939">
                  <c:v>120</c:v>
                </c:pt>
                <c:pt idx="2940">
                  <c:v>109</c:v>
                </c:pt>
                <c:pt idx="2941">
                  <c:v>113</c:v>
                </c:pt>
                <c:pt idx="2942">
                  <c:v>112</c:v>
                </c:pt>
                <c:pt idx="2943">
                  <c:v>106</c:v>
                </c:pt>
                <c:pt idx="2944">
                  <c:v>116</c:v>
                </c:pt>
                <c:pt idx="2945">
                  <c:v>110</c:v>
                </c:pt>
                <c:pt idx="2946">
                  <c:v>108</c:v>
                </c:pt>
                <c:pt idx="2947">
                  <c:v>93</c:v>
                </c:pt>
                <c:pt idx="2948">
                  <c:v>98</c:v>
                </c:pt>
                <c:pt idx="2949">
                  <c:v>118</c:v>
                </c:pt>
                <c:pt idx="2950">
                  <c:v>107</c:v>
                </c:pt>
                <c:pt idx="2951">
                  <c:v>113</c:v>
                </c:pt>
                <c:pt idx="2952">
                  <c:v>113</c:v>
                </c:pt>
                <c:pt idx="2953">
                  <c:v>101</c:v>
                </c:pt>
                <c:pt idx="2954">
                  <c:v>108</c:v>
                </c:pt>
                <c:pt idx="2955">
                  <c:v>105</c:v>
                </c:pt>
                <c:pt idx="2956">
                  <c:v>96</c:v>
                </c:pt>
                <c:pt idx="2957">
                  <c:v>104</c:v>
                </c:pt>
                <c:pt idx="2958">
                  <c:v>100</c:v>
                </c:pt>
                <c:pt idx="2959">
                  <c:v>111</c:v>
                </c:pt>
                <c:pt idx="2960">
                  <c:v>121</c:v>
                </c:pt>
                <c:pt idx="2961">
                  <c:v>104</c:v>
                </c:pt>
                <c:pt idx="2962">
                  <c:v>128</c:v>
                </c:pt>
                <c:pt idx="2963">
                  <c:v>117</c:v>
                </c:pt>
                <c:pt idx="2964">
                  <c:v>102</c:v>
                </c:pt>
                <c:pt idx="2965">
                  <c:v>107</c:v>
                </c:pt>
                <c:pt idx="2966">
                  <c:v>120</c:v>
                </c:pt>
                <c:pt idx="2967">
                  <c:v>131</c:v>
                </c:pt>
                <c:pt idx="2968">
                  <c:v>108</c:v>
                </c:pt>
                <c:pt idx="2969">
                  <c:v>106</c:v>
                </c:pt>
                <c:pt idx="2970">
                  <c:v>112</c:v>
                </c:pt>
                <c:pt idx="2971">
                  <c:v>109</c:v>
                </c:pt>
                <c:pt idx="2972">
                  <c:v>128</c:v>
                </c:pt>
                <c:pt idx="2973">
                  <c:v>130</c:v>
                </c:pt>
                <c:pt idx="2974">
                  <c:v>109</c:v>
                </c:pt>
                <c:pt idx="2975">
                  <c:v>118</c:v>
                </c:pt>
                <c:pt idx="2976">
                  <c:v>108</c:v>
                </c:pt>
                <c:pt idx="2977">
                  <c:v>103</c:v>
                </c:pt>
                <c:pt idx="2978">
                  <c:v>102</c:v>
                </c:pt>
                <c:pt idx="2979">
                  <c:v>114</c:v>
                </c:pt>
                <c:pt idx="2980">
                  <c:v>120</c:v>
                </c:pt>
                <c:pt idx="2981">
                  <c:v>111</c:v>
                </c:pt>
                <c:pt idx="2982">
                  <c:v>134</c:v>
                </c:pt>
                <c:pt idx="2983">
                  <c:v>119</c:v>
                </c:pt>
                <c:pt idx="2984">
                  <c:v>105</c:v>
                </c:pt>
                <c:pt idx="2985">
                  <c:v>122</c:v>
                </c:pt>
                <c:pt idx="2986">
                  <c:v>150</c:v>
                </c:pt>
                <c:pt idx="2987">
                  <c:v>120</c:v>
                </c:pt>
                <c:pt idx="2988">
                  <c:v>116</c:v>
                </c:pt>
                <c:pt idx="2989">
                  <c:v>134</c:v>
                </c:pt>
                <c:pt idx="2990">
                  <c:v>118</c:v>
                </c:pt>
                <c:pt idx="2991">
                  <c:v>143</c:v>
                </c:pt>
                <c:pt idx="2992">
                  <c:v>131</c:v>
                </c:pt>
                <c:pt idx="2993">
                  <c:v>122</c:v>
                </c:pt>
                <c:pt idx="2994">
                  <c:v>119</c:v>
                </c:pt>
                <c:pt idx="2995">
                  <c:v>122</c:v>
                </c:pt>
                <c:pt idx="2996">
                  <c:v>133</c:v>
                </c:pt>
                <c:pt idx="2997">
                  <c:v>118</c:v>
                </c:pt>
                <c:pt idx="2998">
                  <c:v>129</c:v>
                </c:pt>
                <c:pt idx="2999">
                  <c:v>117</c:v>
                </c:pt>
                <c:pt idx="3000">
                  <c:v>108</c:v>
                </c:pt>
                <c:pt idx="3001">
                  <c:v>135</c:v>
                </c:pt>
                <c:pt idx="3002">
                  <c:v>139</c:v>
                </c:pt>
                <c:pt idx="3003">
                  <c:v>138</c:v>
                </c:pt>
                <c:pt idx="3004">
                  <c:v>134</c:v>
                </c:pt>
                <c:pt idx="3005">
                  <c:v>126</c:v>
                </c:pt>
                <c:pt idx="3006">
                  <c:v>128</c:v>
                </c:pt>
                <c:pt idx="3007">
                  <c:v>130</c:v>
                </c:pt>
                <c:pt idx="3008">
                  <c:v>112</c:v>
                </c:pt>
                <c:pt idx="3009">
                  <c:v>118</c:v>
                </c:pt>
                <c:pt idx="3010">
                  <c:v>126</c:v>
                </c:pt>
                <c:pt idx="3011">
                  <c:v>124</c:v>
                </c:pt>
                <c:pt idx="3012">
                  <c:v>115</c:v>
                </c:pt>
                <c:pt idx="3013">
                  <c:v>125</c:v>
                </c:pt>
                <c:pt idx="3014">
                  <c:v>124</c:v>
                </c:pt>
                <c:pt idx="3015">
                  <c:v>134</c:v>
                </c:pt>
                <c:pt idx="3016">
                  <c:v>111</c:v>
                </c:pt>
                <c:pt idx="3017">
                  <c:v>110</c:v>
                </c:pt>
                <c:pt idx="3018">
                  <c:v>120</c:v>
                </c:pt>
                <c:pt idx="3019">
                  <c:v>107</c:v>
                </c:pt>
                <c:pt idx="3020">
                  <c:v>119</c:v>
                </c:pt>
                <c:pt idx="3021">
                  <c:v>118</c:v>
                </c:pt>
                <c:pt idx="3022">
                  <c:v>104</c:v>
                </c:pt>
                <c:pt idx="3023">
                  <c:v>102</c:v>
                </c:pt>
                <c:pt idx="3024">
                  <c:v>102</c:v>
                </c:pt>
                <c:pt idx="3025">
                  <c:v>108</c:v>
                </c:pt>
                <c:pt idx="3026">
                  <c:v>137</c:v>
                </c:pt>
                <c:pt idx="3027">
                  <c:v>99</c:v>
                </c:pt>
                <c:pt idx="3028">
                  <c:v>108</c:v>
                </c:pt>
                <c:pt idx="3029">
                  <c:v>96</c:v>
                </c:pt>
                <c:pt idx="3030">
                  <c:v>123</c:v>
                </c:pt>
                <c:pt idx="3031">
                  <c:v>104</c:v>
                </c:pt>
                <c:pt idx="3032">
                  <c:v>110</c:v>
                </c:pt>
                <c:pt idx="3033">
                  <c:v>102</c:v>
                </c:pt>
                <c:pt idx="3034">
                  <c:v>84</c:v>
                </c:pt>
                <c:pt idx="3035">
                  <c:v>111</c:v>
                </c:pt>
                <c:pt idx="3036">
                  <c:v>106</c:v>
                </c:pt>
                <c:pt idx="3037">
                  <c:v>82</c:v>
                </c:pt>
                <c:pt idx="3038">
                  <c:v>106</c:v>
                </c:pt>
                <c:pt idx="3039">
                  <c:v>109</c:v>
                </c:pt>
                <c:pt idx="3040">
                  <c:v>93</c:v>
                </c:pt>
                <c:pt idx="3041">
                  <c:v>92</c:v>
                </c:pt>
                <c:pt idx="3042">
                  <c:v>99</c:v>
                </c:pt>
                <c:pt idx="3043">
                  <c:v>98</c:v>
                </c:pt>
                <c:pt idx="3044">
                  <c:v>94</c:v>
                </c:pt>
                <c:pt idx="3045">
                  <c:v>104</c:v>
                </c:pt>
                <c:pt idx="3046">
                  <c:v>102</c:v>
                </c:pt>
                <c:pt idx="3047">
                  <c:v>106</c:v>
                </c:pt>
                <c:pt idx="3048">
                  <c:v>91</c:v>
                </c:pt>
                <c:pt idx="3049">
                  <c:v>101</c:v>
                </c:pt>
                <c:pt idx="3050">
                  <c:v>101</c:v>
                </c:pt>
                <c:pt idx="3051">
                  <c:v>118</c:v>
                </c:pt>
                <c:pt idx="3052">
                  <c:v>104</c:v>
                </c:pt>
                <c:pt idx="3053">
                  <c:v>106</c:v>
                </c:pt>
                <c:pt idx="3054">
                  <c:v>123</c:v>
                </c:pt>
                <c:pt idx="3055">
                  <c:v>105</c:v>
                </c:pt>
                <c:pt idx="3056">
                  <c:v>102</c:v>
                </c:pt>
                <c:pt idx="3057">
                  <c:v>98</c:v>
                </c:pt>
                <c:pt idx="3058">
                  <c:v>98</c:v>
                </c:pt>
                <c:pt idx="3059">
                  <c:v>119</c:v>
                </c:pt>
                <c:pt idx="3060">
                  <c:v>104</c:v>
                </c:pt>
                <c:pt idx="3061">
                  <c:v>100</c:v>
                </c:pt>
                <c:pt idx="3062">
                  <c:v>107</c:v>
                </c:pt>
                <c:pt idx="3063">
                  <c:v>80</c:v>
                </c:pt>
                <c:pt idx="3064">
                  <c:v>97</c:v>
                </c:pt>
                <c:pt idx="3065">
                  <c:v>112</c:v>
                </c:pt>
                <c:pt idx="3066">
                  <c:v>98</c:v>
                </c:pt>
                <c:pt idx="3067">
                  <c:v>101</c:v>
                </c:pt>
                <c:pt idx="3068">
                  <c:v>84</c:v>
                </c:pt>
                <c:pt idx="3069">
                  <c:v>109</c:v>
                </c:pt>
                <c:pt idx="3070">
                  <c:v>115</c:v>
                </c:pt>
                <c:pt idx="3071">
                  <c:v>87</c:v>
                </c:pt>
                <c:pt idx="3072">
                  <c:v>88</c:v>
                </c:pt>
                <c:pt idx="3073">
                  <c:v>93</c:v>
                </c:pt>
                <c:pt idx="3074">
                  <c:v>82</c:v>
                </c:pt>
                <c:pt idx="3075">
                  <c:v>90</c:v>
                </c:pt>
                <c:pt idx="3076">
                  <c:v>109</c:v>
                </c:pt>
                <c:pt idx="3077">
                  <c:v>100</c:v>
                </c:pt>
                <c:pt idx="3078">
                  <c:v>84</c:v>
                </c:pt>
                <c:pt idx="3079">
                  <c:v>103</c:v>
                </c:pt>
                <c:pt idx="3080">
                  <c:v>87</c:v>
                </c:pt>
                <c:pt idx="3081">
                  <c:v>102</c:v>
                </c:pt>
                <c:pt idx="3082">
                  <c:v>98</c:v>
                </c:pt>
                <c:pt idx="3083">
                  <c:v>102</c:v>
                </c:pt>
                <c:pt idx="3084">
                  <c:v>113</c:v>
                </c:pt>
                <c:pt idx="3085">
                  <c:v>107</c:v>
                </c:pt>
                <c:pt idx="3086">
                  <c:v>112</c:v>
                </c:pt>
                <c:pt idx="3087">
                  <c:v>108</c:v>
                </c:pt>
                <c:pt idx="3088">
                  <c:v>95</c:v>
                </c:pt>
                <c:pt idx="3089">
                  <c:v>93</c:v>
                </c:pt>
                <c:pt idx="3090">
                  <c:v>101</c:v>
                </c:pt>
                <c:pt idx="3091">
                  <c:v>106</c:v>
                </c:pt>
                <c:pt idx="3092">
                  <c:v>90</c:v>
                </c:pt>
                <c:pt idx="3093">
                  <c:v>96</c:v>
                </c:pt>
                <c:pt idx="3094">
                  <c:v>86</c:v>
                </c:pt>
                <c:pt idx="3095">
                  <c:v>77</c:v>
                </c:pt>
                <c:pt idx="3096">
                  <c:v>104</c:v>
                </c:pt>
                <c:pt idx="3097">
                  <c:v>93</c:v>
                </c:pt>
                <c:pt idx="3098">
                  <c:v>96</c:v>
                </c:pt>
                <c:pt idx="3099">
                  <c:v>95</c:v>
                </c:pt>
                <c:pt idx="3100">
                  <c:v>105</c:v>
                </c:pt>
                <c:pt idx="3101">
                  <c:v>87</c:v>
                </c:pt>
                <c:pt idx="3102">
                  <c:v>114</c:v>
                </c:pt>
                <c:pt idx="3103">
                  <c:v>102</c:v>
                </c:pt>
                <c:pt idx="3104">
                  <c:v>84</c:v>
                </c:pt>
                <c:pt idx="3105">
                  <c:v>115</c:v>
                </c:pt>
                <c:pt idx="3106">
                  <c:v>92</c:v>
                </c:pt>
                <c:pt idx="3107">
                  <c:v>98</c:v>
                </c:pt>
                <c:pt idx="3108">
                  <c:v>94</c:v>
                </c:pt>
                <c:pt idx="3109">
                  <c:v>113</c:v>
                </c:pt>
                <c:pt idx="3110">
                  <c:v>101</c:v>
                </c:pt>
                <c:pt idx="3111">
                  <c:v>116</c:v>
                </c:pt>
                <c:pt idx="3112">
                  <c:v>97</c:v>
                </c:pt>
                <c:pt idx="3113">
                  <c:v>104</c:v>
                </c:pt>
                <c:pt idx="3114">
                  <c:v>101</c:v>
                </c:pt>
                <c:pt idx="3115">
                  <c:v>106</c:v>
                </c:pt>
                <c:pt idx="3116">
                  <c:v>86</c:v>
                </c:pt>
                <c:pt idx="3117">
                  <c:v>91</c:v>
                </c:pt>
                <c:pt idx="3118">
                  <c:v>112</c:v>
                </c:pt>
                <c:pt idx="3119">
                  <c:v>94</c:v>
                </c:pt>
                <c:pt idx="3120">
                  <c:v>101</c:v>
                </c:pt>
                <c:pt idx="3121">
                  <c:v>77</c:v>
                </c:pt>
                <c:pt idx="3122">
                  <c:v>107</c:v>
                </c:pt>
                <c:pt idx="3123">
                  <c:v>109</c:v>
                </c:pt>
                <c:pt idx="3124">
                  <c:v>100</c:v>
                </c:pt>
                <c:pt idx="3125">
                  <c:v>95</c:v>
                </c:pt>
                <c:pt idx="3126">
                  <c:v>96</c:v>
                </c:pt>
                <c:pt idx="3127">
                  <c:v>89</c:v>
                </c:pt>
                <c:pt idx="3128">
                  <c:v>99</c:v>
                </c:pt>
                <c:pt idx="3129">
                  <c:v>102</c:v>
                </c:pt>
                <c:pt idx="3130">
                  <c:v>101</c:v>
                </c:pt>
                <c:pt idx="3131">
                  <c:v>90</c:v>
                </c:pt>
                <c:pt idx="3132">
                  <c:v>103</c:v>
                </c:pt>
                <c:pt idx="3133">
                  <c:v>85</c:v>
                </c:pt>
                <c:pt idx="3134">
                  <c:v>96</c:v>
                </c:pt>
                <c:pt idx="3135">
                  <c:v>107</c:v>
                </c:pt>
                <c:pt idx="3136">
                  <c:v>99</c:v>
                </c:pt>
                <c:pt idx="3137">
                  <c:v>104</c:v>
                </c:pt>
                <c:pt idx="3138">
                  <c:v>88</c:v>
                </c:pt>
                <c:pt idx="3139">
                  <c:v>119</c:v>
                </c:pt>
                <c:pt idx="3140">
                  <c:v>109</c:v>
                </c:pt>
                <c:pt idx="3141">
                  <c:v>91</c:v>
                </c:pt>
                <c:pt idx="3142">
                  <c:v>108</c:v>
                </c:pt>
                <c:pt idx="3143">
                  <c:v>102</c:v>
                </c:pt>
                <c:pt idx="3144">
                  <c:v>91</c:v>
                </c:pt>
                <c:pt idx="3145">
                  <c:v>106</c:v>
                </c:pt>
                <c:pt idx="3146">
                  <c:v>113</c:v>
                </c:pt>
                <c:pt idx="3147">
                  <c:v>98</c:v>
                </c:pt>
                <c:pt idx="3148">
                  <c:v>99</c:v>
                </c:pt>
                <c:pt idx="3149">
                  <c:v>99</c:v>
                </c:pt>
                <c:pt idx="3150">
                  <c:v>106</c:v>
                </c:pt>
                <c:pt idx="3151">
                  <c:v>112</c:v>
                </c:pt>
                <c:pt idx="3152">
                  <c:v>83</c:v>
                </c:pt>
                <c:pt idx="3153">
                  <c:v>104</c:v>
                </c:pt>
                <c:pt idx="3154">
                  <c:v>104</c:v>
                </c:pt>
                <c:pt idx="3155">
                  <c:v>105</c:v>
                </c:pt>
                <c:pt idx="3156">
                  <c:v>102</c:v>
                </c:pt>
                <c:pt idx="3157">
                  <c:v>84</c:v>
                </c:pt>
                <c:pt idx="3158">
                  <c:v>92</c:v>
                </c:pt>
                <c:pt idx="3159">
                  <c:v>88</c:v>
                </c:pt>
                <c:pt idx="3160">
                  <c:v>95</c:v>
                </c:pt>
                <c:pt idx="3161">
                  <c:v>113</c:v>
                </c:pt>
                <c:pt idx="3162">
                  <c:v>109</c:v>
                </c:pt>
                <c:pt idx="3163">
                  <c:v>88</c:v>
                </c:pt>
                <c:pt idx="3164">
                  <c:v>100</c:v>
                </c:pt>
                <c:pt idx="3165">
                  <c:v>113</c:v>
                </c:pt>
                <c:pt idx="3166">
                  <c:v>99</c:v>
                </c:pt>
                <c:pt idx="3167">
                  <c:v>104</c:v>
                </c:pt>
                <c:pt idx="3168">
                  <c:v>83</c:v>
                </c:pt>
                <c:pt idx="3169">
                  <c:v>108</c:v>
                </c:pt>
                <c:pt idx="3170">
                  <c:v>90</c:v>
                </c:pt>
                <c:pt idx="3171">
                  <c:v>96</c:v>
                </c:pt>
                <c:pt idx="3172">
                  <c:v>97</c:v>
                </c:pt>
                <c:pt idx="3173">
                  <c:v>96</c:v>
                </c:pt>
                <c:pt idx="3174">
                  <c:v>117</c:v>
                </c:pt>
                <c:pt idx="3175">
                  <c:v>92</c:v>
                </c:pt>
                <c:pt idx="3176">
                  <c:v>109</c:v>
                </c:pt>
                <c:pt idx="3177">
                  <c:v>99</c:v>
                </c:pt>
                <c:pt idx="3178">
                  <c:v>89</c:v>
                </c:pt>
                <c:pt idx="3179">
                  <c:v>99</c:v>
                </c:pt>
                <c:pt idx="3180">
                  <c:v>90</c:v>
                </c:pt>
                <c:pt idx="3181">
                  <c:v>83</c:v>
                </c:pt>
                <c:pt idx="3182">
                  <c:v>110</c:v>
                </c:pt>
                <c:pt idx="3183">
                  <c:v>94</c:v>
                </c:pt>
                <c:pt idx="3184">
                  <c:v>87</c:v>
                </c:pt>
                <c:pt idx="3185">
                  <c:v>108</c:v>
                </c:pt>
                <c:pt idx="3186">
                  <c:v>105</c:v>
                </c:pt>
                <c:pt idx="3187">
                  <c:v>100</c:v>
                </c:pt>
                <c:pt idx="3188">
                  <c:v>104</c:v>
                </c:pt>
                <c:pt idx="3189">
                  <c:v>75</c:v>
                </c:pt>
                <c:pt idx="3190">
                  <c:v>91</c:v>
                </c:pt>
                <c:pt idx="3191">
                  <c:v>80</c:v>
                </c:pt>
                <c:pt idx="3192">
                  <c:v>98</c:v>
                </c:pt>
                <c:pt idx="3193">
                  <c:v>92</c:v>
                </c:pt>
                <c:pt idx="3194">
                  <c:v>91</c:v>
                </c:pt>
                <c:pt idx="3195">
                  <c:v>64</c:v>
                </c:pt>
                <c:pt idx="3196">
                  <c:v>98</c:v>
                </c:pt>
                <c:pt idx="3197">
                  <c:v>82</c:v>
                </c:pt>
                <c:pt idx="3198">
                  <c:v>113</c:v>
                </c:pt>
                <c:pt idx="3199">
                  <c:v>102</c:v>
                </c:pt>
                <c:pt idx="3200">
                  <c:v>81</c:v>
                </c:pt>
                <c:pt idx="3201">
                  <c:v>88</c:v>
                </c:pt>
                <c:pt idx="3202">
                  <c:v>87</c:v>
                </c:pt>
                <c:pt idx="3203">
                  <c:v>85</c:v>
                </c:pt>
                <c:pt idx="3204">
                  <c:v>93</c:v>
                </c:pt>
                <c:pt idx="3205">
                  <c:v>75</c:v>
                </c:pt>
                <c:pt idx="3206">
                  <c:v>91</c:v>
                </c:pt>
                <c:pt idx="3207">
                  <c:v>93</c:v>
                </c:pt>
                <c:pt idx="3208">
                  <c:v>116</c:v>
                </c:pt>
                <c:pt idx="3209">
                  <c:v>94</c:v>
                </c:pt>
                <c:pt idx="3210">
                  <c:v>99</c:v>
                </c:pt>
                <c:pt idx="3211">
                  <c:v>94</c:v>
                </c:pt>
                <c:pt idx="3212">
                  <c:v>95</c:v>
                </c:pt>
                <c:pt idx="3213">
                  <c:v>96</c:v>
                </c:pt>
                <c:pt idx="3214">
                  <c:v>96</c:v>
                </c:pt>
                <c:pt idx="3215">
                  <c:v>93</c:v>
                </c:pt>
                <c:pt idx="3216">
                  <c:v>86</c:v>
                </c:pt>
                <c:pt idx="3217">
                  <c:v>85</c:v>
                </c:pt>
                <c:pt idx="3218">
                  <c:v>79</c:v>
                </c:pt>
                <c:pt idx="3219">
                  <c:v>91</c:v>
                </c:pt>
                <c:pt idx="3220">
                  <c:v>79</c:v>
                </c:pt>
                <c:pt idx="3221">
                  <c:v>91</c:v>
                </c:pt>
                <c:pt idx="3222">
                  <c:v>76</c:v>
                </c:pt>
                <c:pt idx="3223">
                  <c:v>72</c:v>
                </c:pt>
                <c:pt idx="3224">
                  <c:v>82</c:v>
                </c:pt>
                <c:pt idx="3225">
                  <c:v>96</c:v>
                </c:pt>
                <c:pt idx="3226">
                  <c:v>87</c:v>
                </c:pt>
                <c:pt idx="3227">
                  <c:v>82</c:v>
                </c:pt>
                <c:pt idx="3228">
                  <c:v>82</c:v>
                </c:pt>
                <c:pt idx="3229">
                  <c:v>97</c:v>
                </c:pt>
                <c:pt idx="3230">
                  <c:v>104</c:v>
                </c:pt>
                <c:pt idx="3231">
                  <c:v>93</c:v>
                </c:pt>
                <c:pt idx="3232">
                  <c:v>102</c:v>
                </c:pt>
                <c:pt idx="3233">
                  <c:v>102</c:v>
                </c:pt>
                <c:pt idx="3234">
                  <c:v>86</c:v>
                </c:pt>
                <c:pt idx="3235">
                  <c:v>93</c:v>
                </c:pt>
                <c:pt idx="3236">
                  <c:v>76</c:v>
                </c:pt>
                <c:pt idx="3237">
                  <c:v>111</c:v>
                </c:pt>
                <c:pt idx="3238">
                  <c:v>104</c:v>
                </c:pt>
                <c:pt idx="3239">
                  <c:v>100</c:v>
                </c:pt>
                <c:pt idx="3240">
                  <c:v>97</c:v>
                </c:pt>
                <c:pt idx="3241">
                  <c:v>109</c:v>
                </c:pt>
                <c:pt idx="3242">
                  <c:v>81</c:v>
                </c:pt>
                <c:pt idx="3243">
                  <c:v>84</c:v>
                </c:pt>
                <c:pt idx="3244">
                  <c:v>100</c:v>
                </c:pt>
                <c:pt idx="3245">
                  <c:v>112</c:v>
                </c:pt>
                <c:pt idx="3246">
                  <c:v>94</c:v>
                </c:pt>
                <c:pt idx="3247">
                  <c:v>77</c:v>
                </c:pt>
                <c:pt idx="3248">
                  <c:v>80</c:v>
                </c:pt>
                <c:pt idx="3249">
                  <c:v>104</c:v>
                </c:pt>
                <c:pt idx="3250">
                  <c:v>86</c:v>
                </c:pt>
                <c:pt idx="3251">
                  <c:v>90</c:v>
                </c:pt>
                <c:pt idx="3252">
                  <c:v>96</c:v>
                </c:pt>
                <c:pt idx="3253">
                  <c:v>102</c:v>
                </c:pt>
                <c:pt idx="3254">
                  <c:v>94</c:v>
                </c:pt>
                <c:pt idx="3255">
                  <c:v>84</c:v>
                </c:pt>
                <c:pt idx="3256">
                  <c:v>92</c:v>
                </c:pt>
                <c:pt idx="3257">
                  <c:v>82</c:v>
                </c:pt>
                <c:pt idx="3258">
                  <c:v>97</c:v>
                </c:pt>
                <c:pt idx="3259">
                  <c:v>95</c:v>
                </c:pt>
                <c:pt idx="3260">
                  <c:v>90</c:v>
                </c:pt>
                <c:pt idx="3261">
                  <c:v>89</c:v>
                </c:pt>
                <c:pt idx="3262">
                  <c:v>90</c:v>
                </c:pt>
                <c:pt idx="3263">
                  <c:v>105</c:v>
                </c:pt>
                <c:pt idx="3264">
                  <c:v>102</c:v>
                </c:pt>
                <c:pt idx="3265">
                  <c:v>101</c:v>
                </c:pt>
                <c:pt idx="3266">
                  <c:v>101</c:v>
                </c:pt>
                <c:pt idx="3267">
                  <c:v>105</c:v>
                </c:pt>
                <c:pt idx="3268">
                  <c:v>100</c:v>
                </c:pt>
                <c:pt idx="3269">
                  <c:v>106</c:v>
                </c:pt>
                <c:pt idx="3270">
                  <c:v>102</c:v>
                </c:pt>
                <c:pt idx="3271">
                  <c:v>99</c:v>
                </c:pt>
                <c:pt idx="3272">
                  <c:v>103</c:v>
                </c:pt>
                <c:pt idx="3273">
                  <c:v>84</c:v>
                </c:pt>
                <c:pt idx="3274">
                  <c:v>85</c:v>
                </c:pt>
                <c:pt idx="3275">
                  <c:v>106</c:v>
                </c:pt>
                <c:pt idx="3276">
                  <c:v>83</c:v>
                </c:pt>
                <c:pt idx="3277">
                  <c:v>101</c:v>
                </c:pt>
                <c:pt idx="3278">
                  <c:v>83</c:v>
                </c:pt>
                <c:pt idx="3279">
                  <c:v>88</c:v>
                </c:pt>
                <c:pt idx="3280">
                  <c:v>78</c:v>
                </c:pt>
                <c:pt idx="3281">
                  <c:v>103</c:v>
                </c:pt>
                <c:pt idx="3282">
                  <c:v>90</c:v>
                </c:pt>
                <c:pt idx="3283">
                  <c:v>87</c:v>
                </c:pt>
                <c:pt idx="3284">
                  <c:v>94</c:v>
                </c:pt>
                <c:pt idx="3285">
                  <c:v>95</c:v>
                </c:pt>
                <c:pt idx="3286">
                  <c:v>98</c:v>
                </c:pt>
                <c:pt idx="3287">
                  <c:v>67</c:v>
                </c:pt>
                <c:pt idx="3288">
                  <c:v>90</c:v>
                </c:pt>
                <c:pt idx="3289">
                  <c:v>99</c:v>
                </c:pt>
                <c:pt idx="3290">
                  <c:v>86</c:v>
                </c:pt>
                <c:pt idx="3291">
                  <c:v>100</c:v>
                </c:pt>
                <c:pt idx="3292">
                  <c:v>77</c:v>
                </c:pt>
                <c:pt idx="3293">
                  <c:v>90</c:v>
                </c:pt>
                <c:pt idx="3294">
                  <c:v>73</c:v>
                </c:pt>
                <c:pt idx="3295">
                  <c:v>93</c:v>
                </c:pt>
                <c:pt idx="3296">
                  <c:v>91</c:v>
                </c:pt>
                <c:pt idx="3297">
                  <c:v>83</c:v>
                </c:pt>
                <c:pt idx="3298">
                  <c:v>100</c:v>
                </c:pt>
                <c:pt idx="3299">
                  <c:v>84</c:v>
                </c:pt>
                <c:pt idx="3300">
                  <c:v>91</c:v>
                </c:pt>
                <c:pt idx="3301">
                  <c:v>94</c:v>
                </c:pt>
                <c:pt idx="3302">
                  <c:v>99</c:v>
                </c:pt>
                <c:pt idx="3303">
                  <c:v>95</c:v>
                </c:pt>
                <c:pt idx="3304">
                  <c:v>86</c:v>
                </c:pt>
                <c:pt idx="3305">
                  <c:v>83</c:v>
                </c:pt>
                <c:pt idx="3306">
                  <c:v>94</c:v>
                </c:pt>
                <c:pt idx="3307">
                  <c:v>114</c:v>
                </c:pt>
                <c:pt idx="3308">
                  <c:v>97</c:v>
                </c:pt>
                <c:pt idx="3309">
                  <c:v>91</c:v>
                </c:pt>
                <c:pt idx="3310">
                  <c:v>86</c:v>
                </c:pt>
                <c:pt idx="3311">
                  <c:v>82</c:v>
                </c:pt>
                <c:pt idx="3312">
                  <c:v>106</c:v>
                </c:pt>
                <c:pt idx="3313">
                  <c:v>83</c:v>
                </c:pt>
                <c:pt idx="3314">
                  <c:v>100</c:v>
                </c:pt>
                <c:pt idx="3315">
                  <c:v>76</c:v>
                </c:pt>
                <c:pt idx="3316">
                  <c:v>94</c:v>
                </c:pt>
                <c:pt idx="3317">
                  <c:v>85</c:v>
                </c:pt>
                <c:pt idx="3318">
                  <c:v>82</c:v>
                </c:pt>
                <c:pt idx="3319">
                  <c:v>72</c:v>
                </c:pt>
                <c:pt idx="3320">
                  <c:v>83</c:v>
                </c:pt>
                <c:pt idx="3321">
                  <c:v>84</c:v>
                </c:pt>
                <c:pt idx="3322">
                  <c:v>93</c:v>
                </c:pt>
                <c:pt idx="3323">
                  <c:v>97</c:v>
                </c:pt>
                <c:pt idx="3324">
                  <c:v>81</c:v>
                </c:pt>
                <c:pt idx="3325">
                  <c:v>93</c:v>
                </c:pt>
                <c:pt idx="3326">
                  <c:v>92</c:v>
                </c:pt>
                <c:pt idx="3327">
                  <c:v>84</c:v>
                </c:pt>
                <c:pt idx="3328">
                  <c:v>91</c:v>
                </c:pt>
                <c:pt idx="3329">
                  <c:v>81</c:v>
                </c:pt>
                <c:pt idx="3330">
                  <c:v>87</c:v>
                </c:pt>
                <c:pt idx="3331">
                  <c:v>83</c:v>
                </c:pt>
                <c:pt idx="3332">
                  <c:v>89</c:v>
                </c:pt>
                <c:pt idx="3333">
                  <c:v>96</c:v>
                </c:pt>
                <c:pt idx="3334">
                  <c:v>70</c:v>
                </c:pt>
                <c:pt idx="3335">
                  <c:v>71</c:v>
                </c:pt>
                <c:pt idx="3336">
                  <c:v>79</c:v>
                </c:pt>
                <c:pt idx="3337">
                  <c:v>95</c:v>
                </c:pt>
                <c:pt idx="3338">
                  <c:v>78</c:v>
                </c:pt>
                <c:pt idx="3339">
                  <c:v>92</c:v>
                </c:pt>
                <c:pt idx="3340">
                  <c:v>84</c:v>
                </c:pt>
                <c:pt idx="3341">
                  <c:v>99</c:v>
                </c:pt>
                <c:pt idx="3342">
                  <c:v>88</c:v>
                </c:pt>
                <c:pt idx="3343">
                  <c:v>97</c:v>
                </c:pt>
                <c:pt idx="3344">
                  <c:v>97</c:v>
                </c:pt>
                <c:pt idx="3345">
                  <c:v>102</c:v>
                </c:pt>
                <c:pt idx="3346">
                  <c:v>77</c:v>
                </c:pt>
                <c:pt idx="3347">
                  <c:v>88</c:v>
                </c:pt>
                <c:pt idx="3348">
                  <c:v>82</c:v>
                </c:pt>
                <c:pt idx="3349">
                  <c:v>84</c:v>
                </c:pt>
                <c:pt idx="3350">
                  <c:v>85</c:v>
                </c:pt>
                <c:pt idx="3351">
                  <c:v>82</c:v>
                </c:pt>
                <c:pt idx="3352">
                  <c:v>91</c:v>
                </c:pt>
                <c:pt idx="3353">
                  <c:v>81</c:v>
                </c:pt>
                <c:pt idx="3354">
                  <c:v>77</c:v>
                </c:pt>
                <c:pt idx="3355">
                  <c:v>80</c:v>
                </c:pt>
                <c:pt idx="3356">
                  <c:v>83</c:v>
                </c:pt>
                <c:pt idx="3357">
                  <c:v>90</c:v>
                </c:pt>
                <c:pt idx="3358">
                  <c:v>76</c:v>
                </c:pt>
                <c:pt idx="3359">
                  <c:v>78</c:v>
                </c:pt>
                <c:pt idx="3360">
                  <c:v>99</c:v>
                </c:pt>
                <c:pt idx="3361">
                  <c:v>87</c:v>
                </c:pt>
                <c:pt idx="3362">
                  <c:v>78</c:v>
                </c:pt>
                <c:pt idx="3363">
                  <c:v>96</c:v>
                </c:pt>
                <c:pt idx="3364">
                  <c:v>94</c:v>
                </c:pt>
                <c:pt idx="3365">
                  <c:v>106</c:v>
                </c:pt>
                <c:pt idx="3366">
                  <c:v>78</c:v>
                </c:pt>
                <c:pt idx="3367">
                  <c:v>86</c:v>
                </c:pt>
                <c:pt idx="3368">
                  <c:v>97</c:v>
                </c:pt>
                <c:pt idx="3369">
                  <c:v>94</c:v>
                </c:pt>
                <c:pt idx="3370">
                  <c:v>96</c:v>
                </c:pt>
                <c:pt idx="3371">
                  <c:v>74</c:v>
                </c:pt>
                <c:pt idx="3372">
                  <c:v>86</c:v>
                </c:pt>
                <c:pt idx="3373">
                  <c:v>79</c:v>
                </c:pt>
                <c:pt idx="3374">
                  <c:v>68</c:v>
                </c:pt>
                <c:pt idx="3375">
                  <c:v>77</c:v>
                </c:pt>
                <c:pt idx="3376">
                  <c:v>82</c:v>
                </c:pt>
                <c:pt idx="3377">
                  <c:v>95</c:v>
                </c:pt>
                <c:pt idx="3378">
                  <c:v>94</c:v>
                </c:pt>
                <c:pt idx="3379">
                  <c:v>81</c:v>
                </c:pt>
                <c:pt idx="3380">
                  <c:v>87</c:v>
                </c:pt>
                <c:pt idx="3381">
                  <c:v>99</c:v>
                </c:pt>
                <c:pt idx="3382">
                  <c:v>97</c:v>
                </c:pt>
                <c:pt idx="3383">
                  <c:v>80</c:v>
                </c:pt>
                <c:pt idx="3384">
                  <c:v>95</c:v>
                </c:pt>
                <c:pt idx="3385">
                  <c:v>82</c:v>
                </c:pt>
                <c:pt idx="3386">
                  <c:v>88</c:v>
                </c:pt>
                <c:pt idx="3387">
                  <c:v>65</c:v>
                </c:pt>
                <c:pt idx="3388">
                  <c:v>91</c:v>
                </c:pt>
                <c:pt idx="3389">
                  <c:v>85</c:v>
                </c:pt>
                <c:pt idx="3390">
                  <c:v>85</c:v>
                </c:pt>
                <c:pt idx="3391">
                  <c:v>94</c:v>
                </c:pt>
                <c:pt idx="3392">
                  <c:v>97</c:v>
                </c:pt>
                <c:pt idx="3393">
                  <c:v>86</c:v>
                </c:pt>
                <c:pt idx="3394">
                  <c:v>91</c:v>
                </c:pt>
                <c:pt idx="3395">
                  <c:v>76</c:v>
                </c:pt>
                <c:pt idx="3396">
                  <c:v>84</c:v>
                </c:pt>
                <c:pt idx="3397">
                  <c:v>81</c:v>
                </c:pt>
                <c:pt idx="3398">
                  <c:v>88</c:v>
                </c:pt>
                <c:pt idx="3399">
                  <c:v>89</c:v>
                </c:pt>
                <c:pt idx="3400">
                  <c:v>90</c:v>
                </c:pt>
                <c:pt idx="3401">
                  <c:v>79</c:v>
                </c:pt>
                <c:pt idx="3402">
                  <c:v>93</c:v>
                </c:pt>
                <c:pt idx="3403">
                  <c:v>67</c:v>
                </c:pt>
                <c:pt idx="3404">
                  <c:v>68</c:v>
                </c:pt>
                <c:pt idx="3405">
                  <c:v>96</c:v>
                </c:pt>
                <c:pt idx="3406">
                  <c:v>73</c:v>
                </c:pt>
                <c:pt idx="3407">
                  <c:v>77</c:v>
                </c:pt>
                <c:pt idx="3408">
                  <c:v>79</c:v>
                </c:pt>
                <c:pt idx="3409">
                  <c:v>92</c:v>
                </c:pt>
                <c:pt idx="3410">
                  <c:v>99</c:v>
                </c:pt>
                <c:pt idx="3411">
                  <c:v>76</c:v>
                </c:pt>
                <c:pt idx="3412">
                  <c:v>83</c:v>
                </c:pt>
                <c:pt idx="3413">
                  <c:v>84</c:v>
                </c:pt>
                <c:pt idx="3414">
                  <c:v>90</c:v>
                </c:pt>
                <c:pt idx="3415">
                  <c:v>93</c:v>
                </c:pt>
                <c:pt idx="3416">
                  <c:v>80</c:v>
                </c:pt>
                <c:pt idx="3417">
                  <c:v>99</c:v>
                </c:pt>
                <c:pt idx="3418">
                  <c:v>85</c:v>
                </c:pt>
                <c:pt idx="3419">
                  <c:v>76</c:v>
                </c:pt>
                <c:pt idx="3420">
                  <c:v>66</c:v>
                </c:pt>
                <c:pt idx="3421">
                  <c:v>72</c:v>
                </c:pt>
                <c:pt idx="3422">
                  <c:v>83</c:v>
                </c:pt>
                <c:pt idx="3423">
                  <c:v>72</c:v>
                </c:pt>
                <c:pt idx="3424">
                  <c:v>77</c:v>
                </c:pt>
                <c:pt idx="3425">
                  <c:v>89</c:v>
                </c:pt>
                <c:pt idx="3426">
                  <c:v>88</c:v>
                </c:pt>
                <c:pt idx="3427">
                  <c:v>82</c:v>
                </c:pt>
                <c:pt idx="3428">
                  <c:v>71</c:v>
                </c:pt>
                <c:pt idx="3429">
                  <c:v>87</c:v>
                </c:pt>
                <c:pt idx="3430">
                  <c:v>81</c:v>
                </c:pt>
                <c:pt idx="3431">
                  <c:v>88</c:v>
                </c:pt>
                <c:pt idx="3432">
                  <c:v>80</c:v>
                </c:pt>
                <c:pt idx="3433">
                  <c:v>91</c:v>
                </c:pt>
                <c:pt idx="3434">
                  <c:v>82</c:v>
                </c:pt>
                <c:pt idx="3435">
                  <c:v>68</c:v>
                </c:pt>
                <c:pt idx="3436">
                  <c:v>77</c:v>
                </c:pt>
                <c:pt idx="3437">
                  <c:v>61</c:v>
                </c:pt>
                <c:pt idx="3438">
                  <c:v>95</c:v>
                </c:pt>
                <c:pt idx="3439">
                  <c:v>62</c:v>
                </c:pt>
                <c:pt idx="3440">
                  <c:v>83</c:v>
                </c:pt>
                <c:pt idx="3441">
                  <c:v>95</c:v>
                </c:pt>
                <c:pt idx="3442">
                  <c:v>81</c:v>
                </c:pt>
                <c:pt idx="3443">
                  <c:v>84</c:v>
                </c:pt>
                <c:pt idx="3444">
                  <c:v>76</c:v>
                </c:pt>
                <c:pt idx="3445">
                  <c:v>82</c:v>
                </c:pt>
                <c:pt idx="3446">
                  <c:v>78</c:v>
                </c:pt>
                <c:pt idx="3447">
                  <c:v>69</c:v>
                </c:pt>
                <c:pt idx="3448">
                  <c:v>78</c:v>
                </c:pt>
                <c:pt idx="3449">
                  <c:v>72</c:v>
                </c:pt>
                <c:pt idx="3450">
                  <c:v>88</c:v>
                </c:pt>
                <c:pt idx="3451">
                  <c:v>89</c:v>
                </c:pt>
                <c:pt idx="3452">
                  <c:v>98</c:v>
                </c:pt>
                <c:pt idx="3453">
                  <c:v>80</c:v>
                </c:pt>
                <c:pt idx="3454">
                  <c:v>92</c:v>
                </c:pt>
                <c:pt idx="3455">
                  <c:v>79</c:v>
                </c:pt>
                <c:pt idx="3456">
                  <c:v>72</c:v>
                </c:pt>
                <c:pt idx="3457">
                  <c:v>86</c:v>
                </c:pt>
                <c:pt idx="3458">
                  <c:v>77</c:v>
                </c:pt>
                <c:pt idx="3459">
                  <c:v>94</c:v>
                </c:pt>
                <c:pt idx="3460">
                  <c:v>98</c:v>
                </c:pt>
                <c:pt idx="3461">
                  <c:v>93</c:v>
                </c:pt>
                <c:pt idx="3462">
                  <c:v>85</c:v>
                </c:pt>
                <c:pt idx="3463">
                  <c:v>91</c:v>
                </c:pt>
                <c:pt idx="3464">
                  <c:v>86</c:v>
                </c:pt>
                <c:pt idx="3465">
                  <c:v>82</c:v>
                </c:pt>
                <c:pt idx="3466">
                  <c:v>88</c:v>
                </c:pt>
                <c:pt idx="3467">
                  <c:v>94</c:v>
                </c:pt>
                <c:pt idx="3468">
                  <c:v>85</c:v>
                </c:pt>
                <c:pt idx="3469">
                  <c:v>71</c:v>
                </c:pt>
                <c:pt idx="3470">
                  <c:v>100</c:v>
                </c:pt>
                <c:pt idx="3471">
                  <c:v>92</c:v>
                </c:pt>
                <c:pt idx="3472">
                  <c:v>96</c:v>
                </c:pt>
                <c:pt idx="3473">
                  <c:v>88</c:v>
                </c:pt>
                <c:pt idx="3474">
                  <c:v>79</c:v>
                </c:pt>
                <c:pt idx="3475">
                  <c:v>95</c:v>
                </c:pt>
                <c:pt idx="3476">
                  <c:v>114</c:v>
                </c:pt>
                <c:pt idx="3477">
                  <c:v>100</c:v>
                </c:pt>
                <c:pt idx="3478">
                  <c:v>107</c:v>
                </c:pt>
                <c:pt idx="3479">
                  <c:v>80</c:v>
                </c:pt>
                <c:pt idx="3480">
                  <c:v>88</c:v>
                </c:pt>
                <c:pt idx="3481">
                  <c:v>109</c:v>
                </c:pt>
                <c:pt idx="3482">
                  <c:v>81</c:v>
                </c:pt>
                <c:pt idx="3483">
                  <c:v>74</c:v>
                </c:pt>
                <c:pt idx="3484">
                  <c:v>102</c:v>
                </c:pt>
                <c:pt idx="3485">
                  <c:v>80</c:v>
                </c:pt>
                <c:pt idx="3486">
                  <c:v>90</c:v>
                </c:pt>
                <c:pt idx="3487">
                  <c:v>90</c:v>
                </c:pt>
                <c:pt idx="3488">
                  <c:v>69</c:v>
                </c:pt>
                <c:pt idx="3489">
                  <c:v>84</c:v>
                </c:pt>
                <c:pt idx="3490">
                  <c:v>102</c:v>
                </c:pt>
                <c:pt idx="3491">
                  <c:v>79</c:v>
                </c:pt>
                <c:pt idx="3492">
                  <c:v>94</c:v>
                </c:pt>
                <c:pt idx="3493">
                  <c:v>87</c:v>
                </c:pt>
                <c:pt idx="3494">
                  <c:v>91</c:v>
                </c:pt>
                <c:pt idx="3495">
                  <c:v>88</c:v>
                </c:pt>
                <c:pt idx="3496">
                  <c:v>86</c:v>
                </c:pt>
                <c:pt idx="3497">
                  <c:v>85</c:v>
                </c:pt>
                <c:pt idx="3498">
                  <c:v>98</c:v>
                </c:pt>
                <c:pt idx="3499">
                  <c:v>86</c:v>
                </c:pt>
                <c:pt idx="3500">
                  <c:v>100</c:v>
                </c:pt>
                <c:pt idx="3501">
                  <c:v>103</c:v>
                </c:pt>
                <c:pt idx="3502">
                  <c:v>104</c:v>
                </c:pt>
                <c:pt idx="3503">
                  <c:v>95</c:v>
                </c:pt>
                <c:pt idx="3504">
                  <c:v>67</c:v>
                </c:pt>
                <c:pt idx="3505">
                  <c:v>98</c:v>
                </c:pt>
                <c:pt idx="3506">
                  <c:v>80</c:v>
                </c:pt>
                <c:pt idx="3507">
                  <c:v>111</c:v>
                </c:pt>
                <c:pt idx="3508">
                  <c:v>85</c:v>
                </c:pt>
                <c:pt idx="3509">
                  <c:v>83</c:v>
                </c:pt>
                <c:pt idx="3510">
                  <c:v>89</c:v>
                </c:pt>
                <c:pt idx="3511">
                  <c:v>95</c:v>
                </c:pt>
                <c:pt idx="3512">
                  <c:v>90</c:v>
                </c:pt>
                <c:pt idx="3513">
                  <c:v>88</c:v>
                </c:pt>
                <c:pt idx="3514">
                  <c:v>80</c:v>
                </c:pt>
                <c:pt idx="3515">
                  <c:v>83</c:v>
                </c:pt>
                <c:pt idx="3516">
                  <c:v>74</c:v>
                </c:pt>
                <c:pt idx="3517">
                  <c:v>88</c:v>
                </c:pt>
                <c:pt idx="3518">
                  <c:v>97</c:v>
                </c:pt>
                <c:pt idx="3519">
                  <c:v>75</c:v>
                </c:pt>
                <c:pt idx="3520">
                  <c:v>84</c:v>
                </c:pt>
                <c:pt idx="3521">
                  <c:v>70</c:v>
                </c:pt>
                <c:pt idx="3522">
                  <c:v>69</c:v>
                </c:pt>
                <c:pt idx="3523">
                  <c:v>70</c:v>
                </c:pt>
                <c:pt idx="3524">
                  <c:v>92</c:v>
                </c:pt>
                <c:pt idx="3525">
                  <c:v>92</c:v>
                </c:pt>
                <c:pt idx="3526">
                  <c:v>91</c:v>
                </c:pt>
                <c:pt idx="3527">
                  <c:v>80</c:v>
                </c:pt>
                <c:pt idx="3528">
                  <c:v>86</c:v>
                </c:pt>
                <c:pt idx="3529">
                  <c:v>78</c:v>
                </c:pt>
                <c:pt idx="3530">
                  <c:v>78</c:v>
                </c:pt>
                <c:pt idx="3531">
                  <c:v>73</c:v>
                </c:pt>
                <c:pt idx="3532">
                  <c:v>73</c:v>
                </c:pt>
                <c:pt idx="3533">
                  <c:v>72</c:v>
                </c:pt>
                <c:pt idx="3534">
                  <c:v>69</c:v>
                </c:pt>
                <c:pt idx="3535">
                  <c:v>66</c:v>
                </c:pt>
                <c:pt idx="3536">
                  <c:v>84</c:v>
                </c:pt>
                <c:pt idx="3537">
                  <c:v>81</c:v>
                </c:pt>
                <c:pt idx="3538">
                  <c:v>79</c:v>
                </c:pt>
                <c:pt idx="3539">
                  <c:v>59</c:v>
                </c:pt>
                <c:pt idx="3540">
                  <c:v>84</c:v>
                </c:pt>
                <c:pt idx="3541">
                  <c:v>84</c:v>
                </c:pt>
                <c:pt idx="3542">
                  <c:v>84</c:v>
                </c:pt>
                <c:pt idx="3543">
                  <c:v>86</c:v>
                </c:pt>
                <c:pt idx="3544">
                  <c:v>99</c:v>
                </c:pt>
                <c:pt idx="3545">
                  <c:v>86</c:v>
                </c:pt>
                <c:pt idx="3546">
                  <c:v>70</c:v>
                </c:pt>
                <c:pt idx="3547">
                  <c:v>71</c:v>
                </c:pt>
                <c:pt idx="3548">
                  <c:v>92</c:v>
                </c:pt>
                <c:pt idx="3549">
                  <c:v>77</c:v>
                </c:pt>
                <c:pt idx="3550">
                  <c:v>82</c:v>
                </c:pt>
                <c:pt idx="3551">
                  <c:v>81</c:v>
                </c:pt>
                <c:pt idx="3552">
                  <c:v>95</c:v>
                </c:pt>
                <c:pt idx="3553">
                  <c:v>76</c:v>
                </c:pt>
                <c:pt idx="3554">
                  <c:v>85</c:v>
                </c:pt>
                <c:pt idx="3555">
                  <c:v>79</c:v>
                </c:pt>
                <c:pt idx="3556">
                  <c:v>78</c:v>
                </c:pt>
                <c:pt idx="3557">
                  <c:v>75</c:v>
                </c:pt>
                <c:pt idx="3558">
                  <c:v>87</c:v>
                </c:pt>
                <c:pt idx="3559">
                  <c:v>85</c:v>
                </c:pt>
                <c:pt idx="3560">
                  <c:v>76</c:v>
                </c:pt>
                <c:pt idx="3561">
                  <c:v>82</c:v>
                </c:pt>
                <c:pt idx="3562">
                  <c:v>76</c:v>
                </c:pt>
                <c:pt idx="3563">
                  <c:v>81</c:v>
                </c:pt>
                <c:pt idx="3564">
                  <c:v>75</c:v>
                </c:pt>
                <c:pt idx="3565">
                  <c:v>80</c:v>
                </c:pt>
                <c:pt idx="3566">
                  <c:v>83</c:v>
                </c:pt>
                <c:pt idx="3567">
                  <c:v>78</c:v>
                </c:pt>
                <c:pt idx="3568">
                  <c:v>77</c:v>
                </c:pt>
                <c:pt idx="3569">
                  <c:v>84</c:v>
                </c:pt>
                <c:pt idx="3570">
                  <c:v>87</c:v>
                </c:pt>
                <c:pt idx="3571">
                  <c:v>91</c:v>
                </c:pt>
                <c:pt idx="3572">
                  <c:v>90</c:v>
                </c:pt>
                <c:pt idx="3573">
                  <c:v>72</c:v>
                </c:pt>
                <c:pt idx="3574">
                  <c:v>89</c:v>
                </c:pt>
                <c:pt idx="3575">
                  <c:v>81</c:v>
                </c:pt>
                <c:pt idx="3576">
                  <c:v>76</c:v>
                </c:pt>
                <c:pt idx="3577">
                  <c:v>98</c:v>
                </c:pt>
                <c:pt idx="3578">
                  <c:v>77</c:v>
                </c:pt>
                <c:pt idx="3579">
                  <c:v>88</c:v>
                </c:pt>
                <c:pt idx="3580">
                  <c:v>64</c:v>
                </c:pt>
                <c:pt idx="3581">
                  <c:v>75</c:v>
                </c:pt>
                <c:pt idx="3582">
                  <c:v>88</c:v>
                </c:pt>
                <c:pt idx="3583">
                  <c:v>68</c:v>
                </c:pt>
                <c:pt idx="3584">
                  <c:v>78</c:v>
                </c:pt>
                <c:pt idx="3585">
                  <c:v>84</c:v>
                </c:pt>
                <c:pt idx="3586">
                  <c:v>82</c:v>
                </c:pt>
                <c:pt idx="3587">
                  <c:v>67</c:v>
                </c:pt>
                <c:pt idx="3588">
                  <c:v>84</c:v>
                </c:pt>
                <c:pt idx="3589">
                  <c:v>81</c:v>
                </c:pt>
                <c:pt idx="3590">
                  <c:v>87</c:v>
                </c:pt>
                <c:pt idx="3591">
                  <c:v>71</c:v>
                </c:pt>
                <c:pt idx="3592">
                  <c:v>76</c:v>
                </c:pt>
                <c:pt idx="3593">
                  <c:v>71</c:v>
                </c:pt>
                <c:pt idx="3594">
                  <c:v>68</c:v>
                </c:pt>
                <c:pt idx="3595">
                  <c:v>80</c:v>
                </c:pt>
                <c:pt idx="3596">
                  <c:v>97</c:v>
                </c:pt>
                <c:pt idx="3597">
                  <c:v>67</c:v>
                </c:pt>
                <c:pt idx="3598">
                  <c:v>69</c:v>
                </c:pt>
                <c:pt idx="3599">
                  <c:v>90</c:v>
                </c:pt>
                <c:pt idx="3600">
                  <c:v>85</c:v>
                </c:pt>
                <c:pt idx="3601">
                  <c:v>90</c:v>
                </c:pt>
                <c:pt idx="3602">
                  <c:v>68</c:v>
                </c:pt>
                <c:pt idx="3603">
                  <c:v>76</c:v>
                </c:pt>
                <c:pt idx="3604">
                  <c:v>85</c:v>
                </c:pt>
                <c:pt idx="3605">
                  <c:v>97</c:v>
                </c:pt>
                <c:pt idx="3606">
                  <c:v>79</c:v>
                </c:pt>
                <c:pt idx="3607">
                  <c:v>85</c:v>
                </c:pt>
                <c:pt idx="3608">
                  <c:v>61</c:v>
                </c:pt>
                <c:pt idx="3609">
                  <c:v>94</c:v>
                </c:pt>
                <c:pt idx="3610">
                  <c:v>78</c:v>
                </c:pt>
                <c:pt idx="3611">
                  <c:v>101</c:v>
                </c:pt>
                <c:pt idx="3612">
                  <c:v>79</c:v>
                </c:pt>
                <c:pt idx="3613">
                  <c:v>82</c:v>
                </c:pt>
                <c:pt idx="3614">
                  <c:v>89</c:v>
                </c:pt>
                <c:pt idx="3615">
                  <c:v>81</c:v>
                </c:pt>
                <c:pt idx="3616">
                  <c:v>100</c:v>
                </c:pt>
                <c:pt idx="3617">
                  <c:v>61</c:v>
                </c:pt>
                <c:pt idx="3618">
                  <c:v>74</c:v>
                </c:pt>
                <c:pt idx="3619">
                  <c:v>78</c:v>
                </c:pt>
                <c:pt idx="3620">
                  <c:v>73</c:v>
                </c:pt>
                <c:pt idx="3621">
                  <c:v>85</c:v>
                </c:pt>
                <c:pt idx="3622">
                  <c:v>83</c:v>
                </c:pt>
                <c:pt idx="3623">
                  <c:v>82</c:v>
                </c:pt>
                <c:pt idx="3624">
                  <c:v>87</c:v>
                </c:pt>
                <c:pt idx="3625">
                  <c:v>90</c:v>
                </c:pt>
                <c:pt idx="3626">
                  <c:v>77</c:v>
                </c:pt>
                <c:pt idx="3627">
                  <c:v>84</c:v>
                </c:pt>
                <c:pt idx="3628">
                  <c:v>82</c:v>
                </c:pt>
                <c:pt idx="3629">
                  <c:v>76</c:v>
                </c:pt>
                <c:pt idx="3630">
                  <c:v>76</c:v>
                </c:pt>
                <c:pt idx="3631">
                  <c:v>82</c:v>
                </c:pt>
                <c:pt idx="3632">
                  <c:v>89</c:v>
                </c:pt>
                <c:pt idx="3633">
                  <c:v>86</c:v>
                </c:pt>
                <c:pt idx="3634">
                  <c:v>65</c:v>
                </c:pt>
                <c:pt idx="3635">
                  <c:v>81</c:v>
                </c:pt>
                <c:pt idx="3636">
                  <c:v>73</c:v>
                </c:pt>
                <c:pt idx="3637">
                  <c:v>74</c:v>
                </c:pt>
                <c:pt idx="3638">
                  <c:v>68</c:v>
                </c:pt>
                <c:pt idx="3639">
                  <c:v>96</c:v>
                </c:pt>
                <c:pt idx="3640">
                  <c:v>68</c:v>
                </c:pt>
                <c:pt idx="3641">
                  <c:v>82</c:v>
                </c:pt>
                <c:pt idx="3642">
                  <c:v>83</c:v>
                </c:pt>
                <c:pt idx="3643">
                  <c:v>69</c:v>
                </c:pt>
                <c:pt idx="3644">
                  <c:v>87</c:v>
                </c:pt>
                <c:pt idx="3645">
                  <c:v>81</c:v>
                </c:pt>
                <c:pt idx="3646">
                  <c:v>82</c:v>
                </c:pt>
                <c:pt idx="3647">
                  <c:v>90</c:v>
                </c:pt>
                <c:pt idx="3648">
                  <c:v>68</c:v>
                </c:pt>
                <c:pt idx="3649">
                  <c:v>76</c:v>
                </c:pt>
                <c:pt idx="3650">
                  <c:v>68</c:v>
                </c:pt>
                <c:pt idx="3651">
                  <c:v>85</c:v>
                </c:pt>
                <c:pt idx="3652">
                  <c:v>66</c:v>
                </c:pt>
                <c:pt idx="3653">
                  <c:v>78</c:v>
                </c:pt>
                <c:pt idx="3654">
                  <c:v>70</c:v>
                </c:pt>
                <c:pt idx="3655">
                  <c:v>76</c:v>
                </c:pt>
                <c:pt idx="3656">
                  <c:v>72</c:v>
                </c:pt>
                <c:pt idx="3657">
                  <c:v>89</c:v>
                </c:pt>
                <c:pt idx="3658">
                  <c:v>94</c:v>
                </c:pt>
                <c:pt idx="3659">
                  <c:v>72</c:v>
                </c:pt>
                <c:pt idx="3660">
                  <c:v>85</c:v>
                </c:pt>
                <c:pt idx="3661">
                  <c:v>70</c:v>
                </c:pt>
                <c:pt idx="3662">
                  <c:v>82</c:v>
                </c:pt>
                <c:pt idx="3663">
                  <c:v>75</c:v>
                </c:pt>
                <c:pt idx="3664">
                  <c:v>78</c:v>
                </c:pt>
                <c:pt idx="3665">
                  <c:v>78</c:v>
                </c:pt>
                <c:pt idx="3666">
                  <c:v>85</c:v>
                </c:pt>
                <c:pt idx="3667">
                  <c:v>83</c:v>
                </c:pt>
                <c:pt idx="3668">
                  <c:v>88</c:v>
                </c:pt>
                <c:pt idx="3669">
                  <c:v>75</c:v>
                </c:pt>
                <c:pt idx="3670">
                  <c:v>71</c:v>
                </c:pt>
                <c:pt idx="3671">
                  <c:v>83</c:v>
                </c:pt>
                <c:pt idx="3672">
                  <c:v>83</c:v>
                </c:pt>
                <c:pt idx="3673">
                  <c:v>78</c:v>
                </c:pt>
                <c:pt idx="3674">
                  <c:v>84</c:v>
                </c:pt>
                <c:pt idx="3675">
                  <c:v>71</c:v>
                </c:pt>
                <c:pt idx="3676">
                  <c:v>71</c:v>
                </c:pt>
                <c:pt idx="3677">
                  <c:v>86</c:v>
                </c:pt>
                <c:pt idx="3678">
                  <c:v>80</c:v>
                </c:pt>
                <c:pt idx="3679">
                  <c:v>80</c:v>
                </c:pt>
                <c:pt idx="3680">
                  <c:v>67</c:v>
                </c:pt>
                <c:pt idx="3681">
                  <c:v>93</c:v>
                </c:pt>
                <c:pt idx="3682">
                  <c:v>78</c:v>
                </c:pt>
                <c:pt idx="3683">
                  <c:v>70</c:v>
                </c:pt>
                <c:pt idx="3684">
                  <c:v>78</c:v>
                </c:pt>
                <c:pt idx="3685">
                  <c:v>74</c:v>
                </c:pt>
                <c:pt idx="3686">
                  <c:v>71</c:v>
                </c:pt>
                <c:pt idx="3687">
                  <c:v>84</c:v>
                </c:pt>
                <c:pt idx="3688">
                  <c:v>74</c:v>
                </c:pt>
                <c:pt idx="3689">
                  <c:v>92</c:v>
                </c:pt>
                <c:pt idx="3690">
                  <c:v>81</c:v>
                </c:pt>
                <c:pt idx="3691">
                  <c:v>57</c:v>
                </c:pt>
                <c:pt idx="3692">
                  <c:v>88</c:v>
                </c:pt>
                <c:pt idx="3693">
                  <c:v>69</c:v>
                </c:pt>
                <c:pt idx="3694">
                  <c:v>72</c:v>
                </c:pt>
                <c:pt idx="3695">
                  <c:v>69</c:v>
                </c:pt>
                <c:pt idx="3696">
                  <c:v>65</c:v>
                </c:pt>
                <c:pt idx="3697">
                  <c:v>84</c:v>
                </c:pt>
                <c:pt idx="3698">
                  <c:v>72</c:v>
                </c:pt>
                <c:pt idx="3699">
                  <c:v>64</c:v>
                </c:pt>
                <c:pt idx="3700">
                  <c:v>79</c:v>
                </c:pt>
                <c:pt idx="3701">
                  <c:v>88</c:v>
                </c:pt>
                <c:pt idx="3702">
                  <c:v>78</c:v>
                </c:pt>
                <c:pt idx="3703">
                  <c:v>63</c:v>
                </c:pt>
                <c:pt idx="3704">
                  <c:v>71</c:v>
                </c:pt>
                <c:pt idx="3705">
                  <c:v>69</c:v>
                </c:pt>
                <c:pt idx="3706">
                  <c:v>92</c:v>
                </c:pt>
                <c:pt idx="3707">
                  <c:v>80</c:v>
                </c:pt>
                <c:pt idx="3708">
                  <c:v>66</c:v>
                </c:pt>
                <c:pt idx="3709">
                  <c:v>79</c:v>
                </c:pt>
                <c:pt idx="3710">
                  <c:v>73</c:v>
                </c:pt>
                <c:pt idx="3711">
                  <c:v>74</c:v>
                </c:pt>
                <c:pt idx="3712">
                  <c:v>76</c:v>
                </c:pt>
                <c:pt idx="3713">
                  <c:v>76</c:v>
                </c:pt>
                <c:pt idx="3714">
                  <c:v>79</c:v>
                </c:pt>
                <c:pt idx="3715">
                  <c:v>70</c:v>
                </c:pt>
                <c:pt idx="3716">
                  <c:v>60</c:v>
                </c:pt>
                <c:pt idx="3717">
                  <c:v>61</c:v>
                </c:pt>
                <c:pt idx="3718">
                  <c:v>63</c:v>
                </c:pt>
                <c:pt idx="3719">
                  <c:v>75</c:v>
                </c:pt>
                <c:pt idx="3720">
                  <c:v>72</c:v>
                </c:pt>
                <c:pt idx="3721">
                  <c:v>93</c:v>
                </c:pt>
                <c:pt idx="3722">
                  <c:v>68</c:v>
                </c:pt>
                <c:pt idx="3723">
                  <c:v>53</c:v>
                </c:pt>
                <c:pt idx="3724">
                  <c:v>76</c:v>
                </c:pt>
                <c:pt idx="3725">
                  <c:v>75</c:v>
                </c:pt>
                <c:pt idx="3726">
                  <c:v>71</c:v>
                </c:pt>
                <c:pt idx="3727">
                  <c:v>76</c:v>
                </c:pt>
                <c:pt idx="3728">
                  <c:v>77</c:v>
                </c:pt>
                <c:pt idx="3729">
                  <c:v>67</c:v>
                </c:pt>
                <c:pt idx="3730">
                  <c:v>63</c:v>
                </c:pt>
                <c:pt idx="3731">
                  <c:v>70</c:v>
                </c:pt>
                <c:pt idx="3732">
                  <c:v>68</c:v>
                </c:pt>
                <c:pt idx="3733">
                  <c:v>76</c:v>
                </c:pt>
                <c:pt idx="3734">
                  <c:v>66</c:v>
                </c:pt>
                <c:pt idx="3735">
                  <c:v>69</c:v>
                </c:pt>
                <c:pt idx="3736">
                  <c:v>82</c:v>
                </c:pt>
                <c:pt idx="3737">
                  <c:v>68</c:v>
                </c:pt>
                <c:pt idx="3738">
                  <c:v>54</c:v>
                </c:pt>
                <c:pt idx="3739">
                  <c:v>80</c:v>
                </c:pt>
                <c:pt idx="3740">
                  <c:v>63</c:v>
                </c:pt>
                <c:pt idx="3741">
                  <c:v>61</c:v>
                </c:pt>
                <c:pt idx="3742">
                  <c:v>75</c:v>
                </c:pt>
                <c:pt idx="3743">
                  <c:v>78</c:v>
                </c:pt>
                <c:pt idx="3744">
                  <c:v>61</c:v>
                </c:pt>
                <c:pt idx="3745">
                  <c:v>70</c:v>
                </c:pt>
                <c:pt idx="3746">
                  <c:v>62</c:v>
                </c:pt>
                <c:pt idx="3747">
                  <c:v>65</c:v>
                </c:pt>
                <c:pt idx="3748">
                  <c:v>64</c:v>
                </c:pt>
                <c:pt idx="3749">
                  <c:v>79</c:v>
                </c:pt>
                <c:pt idx="3750">
                  <c:v>85</c:v>
                </c:pt>
                <c:pt idx="3751">
                  <c:v>73</c:v>
                </c:pt>
                <c:pt idx="3752">
                  <c:v>79</c:v>
                </c:pt>
                <c:pt idx="3753">
                  <c:v>65</c:v>
                </c:pt>
                <c:pt idx="3754">
                  <c:v>79</c:v>
                </c:pt>
                <c:pt idx="3755">
                  <c:v>69</c:v>
                </c:pt>
                <c:pt idx="3756">
                  <c:v>73</c:v>
                </c:pt>
                <c:pt idx="3757">
                  <c:v>79</c:v>
                </c:pt>
                <c:pt idx="3758">
                  <c:v>72</c:v>
                </c:pt>
                <c:pt idx="3759">
                  <c:v>77</c:v>
                </c:pt>
                <c:pt idx="3760">
                  <c:v>72</c:v>
                </c:pt>
                <c:pt idx="3761">
                  <c:v>68</c:v>
                </c:pt>
                <c:pt idx="3762">
                  <c:v>77</c:v>
                </c:pt>
                <c:pt idx="3763">
                  <c:v>64</c:v>
                </c:pt>
                <c:pt idx="3764">
                  <c:v>64</c:v>
                </c:pt>
                <c:pt idx="3765">
                  <c:v>67</c:v>
                </c:pt>
                <c:pt idx="3766">
                  <c:v>84</c:v>
                </c:pt>
                <c:pt idx="3767">
                  <c:v>73</c:v>
                </c:pt>
                <c:pt idx="3768">
                  <c:v>78</c:v>
                </c:pt>
                <c:pt idx="3769">
                  <c:v>65</c:v>
                </c:pt>
                <c:pt idx="3770">
                  <c:v>82</c:v>
                </c:pt>
                <c:pt idx="3771">
                  <c:v>70</c:v>
                </c:pt>
                <c:pt idx="3772">
                  <c:v>66</c:v>
                </c:pt>
                <c:pt idx="3773">
                  <c:v>82</c:v>
                </c:pt>
                <c:pt idx="3774">
                  <c:v>71</c:v>
                </c:pt>
                <c:pt idx="3775">
                  <c:v>92</c:v>
                </c:pt>
                <c:pt idx="3776">
                  <c:v>73</c:v>
                </c:pt>
                <c:pt idx="3777">
                  <c:v>72</c:v>
                </c:pt>
                <c:pt idx="3778">
                  <c:v>61</c:v>
                </c:pt>
                <c:pt idx="3779">
                  <c:v>69</c:v>
                </c:pt>
                <c:pt idx="3780">
                  <c:v>78</c:v>
                </c:pt>
                <c:pt idx="3781">
                  <c:v>68</c:v>
                </c:pt>
                <c:pt idx="3782">
                  <c:v>66</c:v>
                </c:pt>
                <c:pt idx="3783">
                  <c:v>67</c:v>
                </c:pt>
                <c:pt idx="3784">
                  <c:v>61</c:v>
                </c:pt>
                <c:pt idx="3785">
                  <c:v>77</c:v>
                </c:pt>
                <c:pt idx="3786">
                  <c:v>58</c:v>
                </c:pt>
                <c:pt idx="3787">
                  <c:v>61</c:v>
                </c:pt>
                <c:pt idx="3788">
                  <c:v>75</c:v>
                </c:pt>
                <c:pt idx="3789">
                  <c:v>77</c:v>
                </c:pt>
                <c:pt idx="3790">
                  <c:v>75</c:v>
                </c:pt>
                <c:pt idx="3791">
                  <c:v>82</c:v>
                </c:pt>
                <c:pt idx="3792">
                  <c:v>79</c:v>
                </c:pt>
                <c:pt idx="3793">
                  <c:v>73</c:v>
                </c:pt>
                <c:pt idx="3794">
                  <c:v>97</c:v>
                </c:pt>
                <c:pt idx="3795">
                  <c:v>62</c:v>
                </c:pt>
                <c:pt idx="3796">
                  <c:v>64</c:v>
                </c:pt>
                <c:pt idx="3797">
                  <c:v>77</c:v>
                </c:pt>
                <c:pt idx="3798">
                  <c:v>72</c:v>
                </c:pt>
                <c:pt idx="3799">
                  <c:v>68</c:v>
                </c:pt>
                <c:pt idx="3800">
                  <c:v>85</c:v>
                </c:pt>
                <c:pt idx="3801">
                  <c:v>91</c:v>
                </c:pt>
                <c:pt idx="3802">
                  <c:v>84</c:v>
                </c:pt>
                <c:pt idx="3803">
                  <c:v>73</c:v>
                </c:pt>
                <c:pt idx="3804">
                  <c:v>67</c:v>
                </c:pt>
                <c:pt idx="3805">
                  <c:v>93</c:v>
                </c:pt>
                <c:pt idx="3806">
                  <c:v>74</c:v>
                </c:pt>
                <c:pt idx="3807">
                  <c:v>76</c:v>
                </c:pt>
                <c:pt idx="3808">
                  <c:v>91</c:v>
                </c:pt>
                <c:pt idx="3809">
                  <c:v>94</c:v>
                </c:pt>
                <c:pt idx="3810">
                  <c:v>89</c:v>
                </c:pt>
                <c:pt idx="3811">
                  <c:v>69</c:v>
                </c:pt>
                <c:pt idx="3812">
                  <c:v>85</c:v>
                </c:pt>
                <c:pt idx="3813">
                  <c:v>84</c:v>
                </c:pt>
                <c:pt idx="3814">
                  <c:v>76</c:v>
                </c:pt>
                <c:pt idx="3815">
                  <c:v>86</c:v>
                </c:pt>
                <c:pt idx="3816">
                  <c:v>68</c:v>
                </c:pt>
                <c:pt idx="3817">
                  <c:v>73</c:v>
                </c:pt>
                <c:pt idx="3818">
                  <c:v>87</c:v>
                </c:pt>
                <c:pt idx="3819">
                  <c:v>75</c:v>
                </c:pt>
                <c:pt idx="3820">
                  <c:v>62</c:v>
                </c:pt>
                <c:pt idx="3821">
                  <c:v>80</c:v>
                </c:pt>
                <c:pt idx="3822">
                  <c:v>75</c:v>
                </c:pt>
                <c:pt idx="3823">
                  <c:v>81</c:v>
                </c:pt>
                <c:pt idx="3824">
                  <c:v>74</c:v>
                </c:pt>
                <c:pt idx="3825">
                  <c:v>65</c:v>
                </c:pt>
                <c:pt idx="3826">
                  <c:v>85</c:v>
                </c:pt>
                <c:pt idx="3827">
                  <c:v>68</c:v>
                </c:pt>
                <c:pt idx="3828">
                  <c:v>61</c:v>
                </c:pt>
                <c:pt idx="3829">
                  <c:v>78</c:v>
                </c:pt>
                <c:pt idx="3830">
                  <c:v>73</c:v>
                </c:pt>
                <c:pt idx="3831">
                  <c:v>81</c:v>
                </c:pt>
                <c:pt idx="3832">
                  <c:v>78</c:v>
                </c:pt>
                <c:pt idx="3833">
                  <c:v>70</c:v>
                </c:pt>
                <c:pt idx="3834">
                  <c:v>86</c:v>
                </c:pt>
                <c:pt idx="3835">
                  <c:v>77</c:v>
                </c:pt>
                <c:pt idx="3836">
                  <c:v>61</c:v>
                </c:pt>
                <c:pt idx="3837">
                  <c:v>74</c:v>
                </c:pt>
                <c:pt idx="3838">
                  <c:v>68</c:v>
                </c:pt>
                <c:pt idx="3839">
                  <c:v>72</c:v>
                </c:pt>
                <c:pt idx="3840">
                  <c:v>67</c:v>
                </c:pt>
                <c:pt idx="3841">
                  <c:v>82</c:v>
                </c:pt>
                <c:pt idx="3842">
                  <c:v>73</c:v>
                </c:pt>
                <c:pt idx="3843">
                  <c:v>72</c:v>
                </c:pt>
                <c:pt idx="3844">
                  <c:v>92</c:v>
                </c:pt>
                <c:pt idx="3845">
                  <c:v>73</c:v>
                </c:pt>
                <c:pt idx="3846">
                  <c:v>77</c:v>
                </c:pt>
                <c:pt idx="3847">
                  <c:v>59</c:v>
                </c:pt>
                <c:pt idx="3848">
                  <c:v>79</c:v>
                </c:pt>
                <c:pt idx="3849">
                  <c:v>91</c:v>
                </c:pt>
                <c:pt idx="3850">
                  <c:v>71</c:v>
                </c:pt>
                <c:pt idx="3851">
                  <c:v>71</c:v>
                </c:pt>
                <c:pt idx="3852">
                  <c:v>61</c:v>
                </c:pt>
                <c:pt idx="3853">
                  <c:v>65</c:v>
                </c:pt>
                <c:pt idx="3854">
                  <c:v>70</c:v>
                </c:pt>
                <c:pt idx="3855">
                  <c:v>74</c:v>
                </c:pt>
                <c:pt idx="3856">
                  <c:v>68</c:v>
                </c:pt>
                <c:pt idx="3857">
                  <c:v>67</c:v>
                </c:pt>
                <c:pt idx="3858">
                  <c:v>69</c:v>
                </c:pt>
                <c:pt idx="3859">
                  <c:v>62</c:v>
                </c:pt>
                <c:pt idx="3860">
                  <c:v>63</c:v>
                </c:pt>
                <c:pt idx="3861">
                  <c:v>61</c:v>
                </c:pt>
                <c:pt idx="3862">
                  <c:v>71</c:v>
                </c:pt>
                <c:pt idx="3863">
                  <c:v>70</c:v>
                </c:pt>
                <c:pt idx="3864">
                  <c:v>65</c:v>
                </c:pt>
                <c:pt idx="3865">
                  <c:v>66</c:v>
                </c:pt>
                <c:pt idx="3866">
                  <c:v>56</c:v>
                </c:pt>
                <c:pt idx="3867">
                  <c:v>67</c:v>
                </c:pt>
                <c:pt idx="3868">
                  <c:v>69</c:v>
                </c:pt>
                <c:pt idx="3869">
                  <c:v>68</c:v>
                </c:pt>
                <c:pt idx="3870">
                  <c:v>70</c:v>
                </c:pt>
                <c:pt idx="3871">
                  <c:v>63</c:v>
                </c:pt>
                <c:pt idx="3872">
                  <c:v>71</c:v>
                </c:pt>
                <c:pt idx="3873">
                  <c:v>78</c:v>
                </c:pt>
                <c:pt idx="3874">
                  <c:v>80</c:v>
                </c:pt>
                <c:pt idx="3875">
                  <c:v>60</c:v>
                </c:pt>
                <c:pt idx="3876">
                  <c:v>75</c:v>
                </c:pt>
                <c:pt idx="3877">
                  <c:v>65</c:v>
                </c:pt>
                <c:pt idx="3878">
                  <c:v>68</c:v>
                </c:pt>
                <c:pt idx="3879">
                  <c:v>68</c:v>
                </c:pt>
                <c:pt idx="3880">
                  <c:v>73</c:v>
                </c:pt>
                <c:pt idx="3881">
                  <c:v>75</c:v>
                </c:pt>
                <c:pt idx="3882">
                  <c:v>75</c:v>
                </c:pt>
                <c:pt idx="3883">
                  <c:v>63</c:v>
                </c:pt>
                <c:pt idx="3884">
                  <c:v>82</c:v>
                </c:pt>
                <c:pt idx="3885">
                  <c:v>76</c:v>
                </c:pt>
                <c:pt idx="3886">
                  <c:v>53</c:v>
                </c:pt>
                <c:pt idx="3887">
                  <c:v>86</c:v>
                </c:pt>
                <c:pt idx="3888">
                  <c:v>55</c:v>
                </c:pt>
                <c:pt idx="3889">
                  <c:v>67</c:v>
                </c:pt>
                <c:pt idx="3890">
                  <c:v>70</c:v>
                </c:pt>
                <c:pt idx="3891">
                  <c:v>90</c:v>
                </c:pt>
                <c:pt idx="3892">
                  <c:v>58</c:v>
                </c:pt>
                <c:pt idx="3893">
                  <c:v>63</c:v>
                </c:pt>
                <c:pt idx="3894">
                  <c:v>54</c:v>
                </c:pt>
                <c:pt idx="3895">
                  <c:v>69</c:v>
                </c:pt>
                <c:pt idx="3896">
                  <c:v>67</c:v>
                </c:pt>
                <c:pt idx="3897">
                  <c:v>80</c:v>
                </c:pt>
                <c:pt idx="3898">
                  <c:v>67</c:v>
                </c:pt>
                <c:pt idx="3899">
                  <c:v>45</c:v>
                </c:pt>
                <c:pt idx="3900">
                  <c:v>58</c:v>
                </c:pt>
                <c:pt idx="3901">
                  <c:v>59</c:v>
                </c:pt>
                <c:pt idx="3902">
                  <c:v>63</c:v>
                </c:pt>
                <c:pt idx="3903">
                  <c:v>58</c:v>
                </c:pt>
                <c:pt idx="3904">
                  <c:v>67</c:v>
                </c:pt>
                <c:pt idx="3905">
                  <c:v>59</c:v>
                </c:pt>
                <c:pt idx="3906">
                  <c:v>65</c:v>
                </c:pt>
                <c:pt idx="3907">
                  <c:v>61</c:v>
                </c:pt>
                <c:pt idx="3908">
                  <c:v>65</c:v>
                </c:pt>
                <c:pt idx="3909">
                  <c:v>71</c:v>
                </c:pt>
                <c:pt idx="3910">
                  <c:v>68</c:v>
                </c:pt>
                <c:pt idx="3911">
                  <c:v>71</c:v>
                </c:pt>
                <c:pt idx="3912">
                  <c:v>60</c:v>
                </c:pt>
                <c:pt idx="3913">
                  <c:v>68</c:v>
                </c:pt>
                <c:pt idx="3914">
                  <c:v>66</c:v>
                </c:pt>
                <c:pt idx="3915">
                  <c:v>87</c:v>
                </c:pt>
                <c:pt idx="3916">
                  <c:v>66</c:v>
                </c:pt>
                <c:pt idx="3917">
                  <c:v>74</c:v>
                </c:pt>
                <c:pt idx="3918">
                  <c:v>51</c:v>
                </c:pt>
                <c:pt idx="3919">
                  <c:v>65</c:v>
                </c:pt>
                <c:pt idx="3920">
                  <c:v>72</c:v>
                </c:pt>
                <c:pt idx="3921">
                  <c:v>57</c:v>
                </c:pt>
                <c:pt idx="3922">
                  <c:v>56</c:v>
                </c:pt>
                <c:pt idx="3923">
                  <c:v>68</c:v>
                </c:pt>
                <c:pt idx="3924">
                  <c:v>71</c:v>
                </c:pt>
                <c:pt idx="3925">
                  <c:v>61</c:v>
                </c:pt>
                <c:pt idx="3926">
                  <c:v>61</c:v>
                </c:pt>
                <c:pt idx="3927">
                  <c:v>73</c:v>
                </c:pt>
                <c:pt idx="3928">
                  <c:v>65</c:v>
                </c:pt>
                <c:pt idx="3929">
                  <c:v>60</c:v>
                </c:pt>
                <c:pt idx="3930">
                  <c:v>60</c:v>
                </c:pt>
                <c:pt idx="3931">
                  <c:v>50</c:v>
                </c:pt>
                <c:pt idx="3932">
                  <c:v>66</c:v>
                </c:pt>
                <c:pt idx="3933">
                  <c:v>66</c:v>
                </c:pt>
                <c:pt idx="3934">
                  <c:v>65</c:v>
                </c:pt>
                <c:pt idx="3935">
                  <c:v>71</c:v>
                </c:pt>
                <c:pt idx="3936">
                  <c:v>64</c:v>
                </c:pt>
                <c:pt idx="3937">
                  <c:v>66</c:v>
                </c:pt>
                <c:pt idx="3938">
                  <c:v>78</c:v>
                </c:pt>
                <c:pt idx="3939">
                  <c:v>72</c:v>
                </c:pt>
                <c:pt idx="3940">
                  <c:v>58</c:v>
                </c:pt>
                <c:pt idx="3941">
                  <c:v>57</c:v>
                </c:pt>
                <c:pt idx="3942">
                  <c:v>59</c:v>
                </c:pt>
                <c:pt idx="3943">
                  <c:v>73</c:v>
                </c:pt>
                <c:pt idx="3944">
                  <c:v>64</c:v>
                </c:pt>
                <c:pt idx="3945">
                  <c:v>61</c:v>
                </c:pt>
                <c:pt idx="3946">
                  <c:v>46</c:v>
                </c:pt>
                <c:pt idx="3947">
                  <c:v>67</c:v>
                </c:pt>
                <c:pt idx="3948">
                  <c:v>62</c:v>
                </c:pt>
                <c:pt idx="3949">
                  <c:v>59</c:v>
                </c:pt>
                <c:pt idx="3950">
                  <c:v>72</c:v>
                </c:pt>
                <c:pt idx="3951">
                  <c:v>72</c:v>
                </c:pt>
                <c:pt idx="3952">
                  <c:v>61</c:v>
                </c:pt>
                <c:pt idx="3953">
                  <c:v>71</c:v>
                </c:pt>
                <c:pt idx="3954">
                  <c:v>58</c:v>
                </c:pt>
                <c:pt idx="3955">
                  <c:v>60</c:v>
                </c:pt>
                <c:pt idx="3956">
                  <c:v>76</c:v>
                </c:pt>
                <c:pt idx="3957">
                  <c:v>63</c:v>
                </c:pt>
                <c:pt idx="3958">
                  <c:v>61</c:v>
                </c:pt>
                <c:pt idx="3959">
                  <c:v>73</c:v>
                </c:pt>
                <c:pt idx="3960">
                  <c:v>61</c:v>
                </c:pt>
                <c:pt idx="3961">
                  <c:v>57</c:v>
                </c:pt>
                <c:pt idx="3962">
                  <c:v>64</c:v>
                </c:pt>
                <c:pt idx="3963">
                  <c:v>54</c:v>
                </c:pt>
                <c:pt idx="3964">
                  <c:v>69</c:v>
                </c:pt>
                <c:pt idx="3965">
                  <c:v>56</c:v>
                </c:pt>
                <c:pt idx="3966">
                  <c:v>49</c:v>
                </c:pt>
                <c:pt idx="3967">
                  <c:v>66</c:v>
                </c:pt>
                <c:pt idx="3968">
                  <c:v>57</c:v>
                </c:pt>
                <c:pt idx="3969">
                  <c:v>66</c:v>
                </c:pt>
                <c:pt idx="3970">
                  <c:v>57</c:v>
                </c:pt>
                <c:pt idx="3971">
                  <c:v>68</c:v>
                </c:pt>
                <c:pt idx="3972">
                  <c:v>49</c:v>
                </c:pt>
                <c:pt idx="3973">
                  <c:v>67</c:v>
                </c:pt>
                <c:pt idx="3974">
                  <c:v>71</c:v>
                </c:pt>
                <c:pt idx="3975">
                  <c:v>61</c:v>
                </c:pt>
                <c:pt idx="3976">
                  <c:v>68</c:v>
                </c:pt>
                <c:pt idx="3977">
                  <c:v>63</c:v>
                </c:pt>
                <c:pt idx="3978">
                  <c:v>67</c:v>
                </c:pt>
                <c:pt idx="3979">
                  <c:v>66</c:v>
                </c:pt>
                <c:pt idx="3980">
                  <c:v>47</c:v>
                </c:pt>
                <c:pt idx="3981">
                  <c:v>56</c:v>
                </c:pt>
                <c:pt idx="3982">
                  <c:v>76</c:v>
                </c:pt>
                <c:pt idx="3983">
                  <c:v>62</c:v>
                </c:pt>
                <c:pt idx="3984">
                  <c:v>76</c:v>
                </c:pt>
                <c:pt idx="3985">
                  <c:v>71</c:v>
                </c:pt>
                <c:pt idx="3986">
                  <c:v>52</c:v>
                </c:pt>
                <c:pt idx="3987">
                  <c:v>70</c:v>
                </c:pt>
                <c:pt idx="3988">
                  <c:v>61</c:v>
                </c:pt>
                <c:pt idx="3989">
                  <c:v>68</c:v>
                </c:pt>
                <c:pt idx="3990">
                  <c:v>62</c:v>
                </c:pt>
                <c:pt idx="3991">
                  <c:v>67</c:v>
                </c:pt>
                <c:pt idx="3992">
                  <c:v>84</c:v>
                </c:pt>
                <c:pt idx="3993">
                  <c:v>68</c:v>
                </c:pt>
                <c:pt idx="3994">
                  <c:v>55</c:v>
                </c:pt>
                <c:pt idx="3995">
                  <c:v>62</c:v>
                </c:pt>
                <c:pt idx="3996">
                  <c:v>78</c:v>
                </c:pt>
                <c:pt idx="3997">
                  <c:v>69</c:v>
                </c:pt>
                <c:pt idx="3998">
                  <c:v>53</c:v>
                </c:pt>
                <c:pt idx="3999">
                  <c:v>56</c:v>
                </c:pt>
                <c:pt idx="4000">
                  <c:v>61</c:v>
                </c:pt>
                <c:pt idx="4001">
                  <c:v>67</c:v>
                </c:pt>
                <c:pt idx="4002">
                  <c:v>68</c:v>
                </c:pt>
                <c:pt idx="4003">
                  <c:v>68</c:v>
                </c:pt>
                <c:pt idx="4004">
                  <c:v>69</c:v>
                </c:pt>
                <c:pt idx="4005">
                  <c:v>67</c:v>
                </c:pt>
                <c:pt idx="4006">
                  <c:v>64</c:v>
                </c:pt>
                <c:pt idx="4007">
                  <c:v>75</c:v>
                </c:pt>
                <c:pt idx="4008">
                  <c:v>62</c:v>
                </c:pt>
                <c:pt idx="4009">
                  <c:v>58</c:v>
                </c:pt>
                <c:pt idx="4010">
                  <c:v>52</c:v>
                </c:pt>
                <c:pt idx="4011">
                  <c:v>70</c:v>
                </c:pt>
                <c:pt idx="4012">
                  <c:v>62</c:v>
                </c:pt>
                <c:pt idx="4013">
                  <c:v>63</c:v>
                </c:pt>
                <c:pt idx="4014">
                  <c:v>68</c:v>
                </c:pt>
                <c:pt idx="4015">
                  <c:v>64</c:v>
                </c:pt>
                <c:pt idx="4016">
                  <c:v>68</c:v>
                </c:pt>
                <c:pt idx="4017">
                  <c:v>71</c:v>
                </c:pt>
                <c:pt idx="4018">
                  <c:v>68</c:v>
                </c:pt>
                <c:pt idx="4019">
                  <c:v>61</c:v>
                </c:pt>
                <c:pt idx="4020">
                  <c:v>57</c:v>
                </c:pt>
                <c:pt idx="4021">
                  <c:v>71</c:v>
                </c:pt>
                <c:pt idx="4022">
                  <c:v>68</c:v>
                </c:pt>
                <c:pt idx="4023">
                  <c:v>56</c:v>
                </c:pt>
                <c:pt idx="4024">
                  <c:v>53</c:v>
                </c:pt>
                <c:pt idx="4025">
                  <c:v>72</c:v>
                </c:pt>
                <c:pt idx="4026">
                  <c:v>60</c:v>
                </c:pt>
                <c:pt idx="4027">
                  <c:v>68</c:v>
                </c:pt>
                <c:pt idx="4028">
                  <c:v>79</c:v>
                </c:pt>
                <c:pt idx="4029">
                  <c:v>52</c:v>
                </c:pt>
                <c:pt idx="4030">
                  <c:v>75</c:v>
                </c:pt>
                <c:pt idx="4031">
                  <c:v>69</c:v>
                </c:pt>
                <c:pt idx="4032">
                  <c:v>57</c:v>
                </c:pt>
                <c:pt idx="4033">
                  <c:v>71</c:v>
                </c:pt>
                <c:pt idx="4034">
                  <c:v>65</c:v>
                </c:pt>
                <c:pt idx="4035">
                  <c:v>58</c:v>
                </c:pt>
                <c:pt idx="4036">
                  <c:v>67</c:v>
                </c:pt>
                <c:pt idx="4037">
                  <c:v>85</c:v>
                </c:pt>
                <c:pt idx="4038">
                  <c:v>62</c:v>
                </c:pt>
                <c:pt idx="4039">
                  <c:v>62</c:v>
                </c:pt>
                <c:pt idx="4040">
                  <c:v>64</c:v>
                </c:pt>
                <c:pt idx="4041">
                  <c:v>72</c:v>
                </c:pt>
                <c:pt idx="4042">
                  <c:v>61</c:v>
                </c:pt>
                <c:pt idx="4043">
                  <c:v>58</c:v>
                </c:pt>
                <c:pt idx="4044">
                  <c:v>59</c:v>
                </c:pt>
                <c:pt idx="4045">
                  <c:v>68</c:v>
                </c:pt>
                <c:pt idx="4046">
                  <c:v>58</c:v>
                </c:pt>
                <c:pt idx="4047">
                  <c:v>61</c:v>
                </c:pt>
                <c:pt idx="4048">
                  <c:v>66</c:v>
                </c:pt>
                <c:pt idx="4049">
                  <c:v>64</c:v>
                </c:pt>
                <c:pt idx="4050">
                  <c:v>59</c:v>
                </c:pt>
                <c:pt idx="4051">
                  <c:v>66</c:v>
                </c:pt>
                <c:pt idx="4052">
                  <c:v>77</c:v>
                </c:pt>
                <c:pt idx="4053">
                  <c:v>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4446446"/>
        <c:axId val="199832006"/>
      </c:scatterChart>
      <c:valAx>
        <c:axId val="34444644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199832006"/>
        <c:crosses val="autoZero"/>
        <c:crossBetween val="midCat"/>
      </c:valAx>
      <c:valAx>
        <c:axId val="19983200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ysClr val="windowText" lastClr="000000"/>
                </a:solidFill>
                <a:latin typeface="+mn-lt"/>
                <a:ea typeface="+mn-lt"/>
                <a:cs typeface="+mn-lt"/>
                <a:sym typeface="+mn-lt"/>
              </a:defRPr>
            </a:pPr>
          </a:p>
        </c:txPr>
        <c:crossAx val="34444644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800" b="1">
          <a:solidFill>
            <a:sysClr val="windowText" lastClr="000000"/>
          </a:solidFill>
          <a:latin typeface="MS Reference Sans Serif" panose="020B0604030504040204" charset="0"/>
          <a:ea typeface="MS Reference Sans Serif" panose="020B0604030504040204" charset="0"/>
          <a:cs typeface="MS Reference Sans Serif" panose="020B0604030504040204" charset="0"/>
          <a:sym typeface="MS Reference Sans Serif" panose="020B0604030504040204" charset="0"/>
        </a:defRPr>
      </a:pPr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328063241107"/>
          <c:y val="0.0926315789473684"/>
          <c:w val="0.831324110671937"/>
          <c:h val="0.7558736842105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[2]PMO!$C$11</c:f>
              <c:strCache>
                <c:ptCount val="1"/>
                <c:pt idx="0">
                  <c:v>LO2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1"/>
            <c:plus>
              <c:numRef>
                <c:f>Sheet1!$G$19:$M$19</c:f>
                <c:numCache>
                  <c:formatCode>General</c:formatCode>
                  <c:ptCount val="7"/>
                  <c:pt idx="0">
                    <c:v>3.95805789893198</c:v>
                  </c:pt>
                  <c:pt idx="1">
                    <c:v>5.83988846690494</c:v>
                  </c:pt>
                  <c:pt idx="2">
                    <c:v>5.1215588934952</c:v>
                  </c:pt>
                  <c:pt idx="3">
                    <c:v>4.986204685058</c:v>
                  </c:pt>
                  <c:pt idx="4">
                    <c:v>3.45207977088543</c:v>
                  </c:pt>
                  <c:pt idx="5">
                    <c:v>4.33125645650969</c:v>
                  </c:pt>
                  <c:pt idx="6">
                    <c:v>2.63942732806514</c:v>
                  </c:pt>
                </c:numCache>
              </c:numRef>
            </c:plus>
            <c:minus>
              <c:numRef>
                <c:f>Sheet1!$G$19:$M$19</c:f>
                <c:numCache>
                  <c:formatCode>General</c:formatCode>
                  <c:ptCount val="7"/>
                  <c:pt idx="0">
                    <c:v>3.95805789893198</c:v>
                  </c:pt>
                  <c:pt idx="1">
                    <c:v>5.83988846690494</c:v>
                  </c:pt>
                  <c:pt idx="2">
                    <c:v>5.1215588934952</c:v>
                  </c:pt>
                  <c:pt idx="3">
                    <c:v>4.986204685058</c:v>
                  </c:pt>
                  <c:pt idx="4">
                    <c:v>3.45207977088543</c:v>
                  </c:pt>
                  <c:pt idx="5">
                    <c:v>4.33125645650969</c:v>
                  </c:pt>
                  <c:pt idx="6">
                    <c:v>2.63942732806514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[2]PMO!$D$46:$J$46</c:f>
              <c:numCache>
                <c:formatCode>General</c:formatCode>
                <c:ptCount val="7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10</c:v>
                </c:pt>
                <c:pt idx="4">
                  <c:v>100</c:v>
                </c:pt>
                <c:pt idx="5">
                  <c:v>200</c:v>
                </c:pt>
                <c:pt idx="6">
                  <c:v>500</c:v>
                </c:pt>
              </c:numCache>
            </c:numRef>
          </c:cat>
          <c:val>
            <c:numRef>
              <c:f>Sheet1!$G$18:$M$18</c:f>
              <c:numCache>
                <c:formatCode>General</c:formatCode>
                <c:ptCount val="7"/>
                <c:pt idx="0">
                  <c:v>100</c:v>
                </c:pt>
                <c:pt idx="1">
                  <c:v>107.043301102739</c:v>
                </c:pt>
                <c:pt idx="2">
                  <c:v>106.519419202535</c:v>
                </c:pt>
                <c:pt idx="3">
                  <c:v>94.9778482036025</c:v>
                </c:pt>
                <c:pt idx="4">
                  <c:v>96.5284739514277</c:v>
                </c:pt>
                <c:pt idx="5">
                  <c:v>100.860201144779</c:v>
                </c:pt>
                <c:pt idx="6">
                  <c:v>95.8703877372829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8"/>
        <c:axId val="867606880"/>
        <c:axId val="319395567"/>
      </c:barChart>
      <c:catAx>
        <c:axId val="8676068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319395567"/>
        <c:crosses val="autoZero"/>
        <c:auto val="1"/>
        <c:lblAlgn val="ctr"/>
        <c:lblOffset val="100"/>
        <c:noMultiLvlLbl val="0"/>
      </c:catAx>
      <c:valAx>
        <c:axId val="319395567"/>
        <c:scaling>
          <c:orientation val="minMax"/>
          <c:max val="14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86760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ayout>
        <c:manualLayout>
          <c:xMode val="edge"/>
          <c:yMode val="edge"/>
          <c:x val="0.872434210526316"/>
          <c:y val="0.00694444444444444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</a:p>
      </c:txPr>
    </c:legend>
    <c:plotVisOnly val="1"/>
    <c:dispBlanksAs val="gap"/>
    <c:showDLblsOverMax val="0"/>
  </c:chart>
  <c:spPr>
    <a:noFill/>
    <a:ln w="15875" cap="flat" cmpd="sng" algn="ctr">
      <a:noFill/>
      <a:round/>
    </a:ln>
    <a:effectLst/>
  </c:spPr>
  <c:txPr>
    <a:bodyPr/>
    <a:lstStyle/>
    <a:p>
      <a:pPr>
        <a:defRPr lang="zh-CN" sz="7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8947368421053"/>
          <c:y val="0.0679851668726823"/>
          <c:w val="0.910157894736842"/>
          <c:h val="0.86810877626699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'[20240328-LO2-MTT.xlsx]PMO'!$C$23</c:f>
              <c:strCache>
                <c:ptCount val="1"/>
                <c:pt idx="0">
                  <c:v>Raw 264.7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1"/>
            <c:plus>
              <c:numRef>
                <c:f>'[Copy of tt1.xlsx]Sheet1'!$G$39:$M$39</c:f>
                <c:numCache>
                  <c:formatCode>General</c:formatCode>
                  <c:ptCount val="7"/>
                  <c:pt idx="0">
                    <c:v>1.58997144400794</c:v>
                  </c:pt>
                  <c:pt idx="1">
                    <c:v>0.616076213379639</c:v>
                  </c:pt>
                  <c:pt idx="2">
                    <c:v>0.954421165765546</c:v>
                  </c:pt>
                  <c:pt idx="3">
                    <c:v>0.616076213379639</c:v>
                  </c:pt>
                  <c:pt idx="4">
                    <c:v>0.779281618612624</c:v>
                  </c:pt>
                  <c:pt idx="5">
                    <c:v>2.1540659228538</c:v>
                  </c:pt>
                  <c:pt idx="6">
                    <c:v>2.65699607694004</c:v>
                  </c:pt>
                </c:numCache>
              </c:numRef>
            </c:plus>
            <c:minus>
              <c:numRef>
                <c:f>'[Copy of tt1.xlsx]Sheet1'!$G$39:$M$39</c:f>
                <c:numCache>
                  <c:formatCode>General</c:formatCode>
                  <c:ptCount val="7"/>
                  <c:pt idx="0">
                    <c:v>1.58997144400794</c:v>
                  </c:pt>
                  <c:pt idx="1">
                    <c:v>0.616076213379639</c:v>
                  </c:pt>
                  <c:pt idx="2">
                    <c:v>0.954421165765546</c:v>
                  </c:pt>
                  <c:pt idx="3">
                    <c:v>0.616076213379639</c:v>
                  </c:pt>
                  <c:pt idx="4">
                    <c:v>0.779281618612624</c:v>
                  </c:pt>
                  <c:pt idx="5">
                    <c:v>2.1540659228538</c:v>
                  </c:pt>
                  <c:pt idx="6">
                    <c:v>2.65699607694004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'[20240328-LO2-MTT.xlsx]PMO'!$D$46:$J$46</c:f>
              <c:numCache>
                <c:formatCode>General</c:formatCode>
                <c:ptCount val="7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10</c:v>
                </c:pt>
                <c:pt idx="4">
                  <c:v>100</c:v>
                </c:pt>
                <c:pt idx="5">
                  <c:v>200</c:v>
                </c:pt>
                <c:pt idx="6">
                  <c:v>500</c:v>
                </c:pt>
              </c:numCache>
            </c:numRef>
          </c:cat>
          <c:val>
            <c:numRef>
              <c:f>'[Copy of tt1.xlsx]Sheet1'!$G$38:$M$38</c:f>
              <c:numCache>
                <c:formatCode>General</c:formatCode>
                <c:ptCount val="7"/>
                <c:pt idx="0">
                  <c:v>100</c:v>
                </c:pt>
                <c:pt idx="1">
                  <c:v>100.669253697767</c:v>
                </c:pt>
                <c:pt idx="2">
                  <c:v>101.231651763118</c:v>
                </c:pt>
                <c:pt idx="3">
                  <c:v>100.669253697767</c:v>
                </c:pt>
                <c:pt idx="4">
                  <c:v>100.106855632417</c:v>
                </c:pt>
                <c:pt idx="5">
                  <c:v>95</c:v>
                </c:pt>
                <c:pt idx="6">
                  <c:v>86.0469039986502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8"/>
        <c:axId val="867606880"/>
        <c:axId val="319395567"/>
      </c:barChart>
      <c:catAx>
        <c:axId val="8676068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319395567"/>
        <c:crosses val="autoZero"/>
        <c:auto val="1"/>
        <c:lblAlgn val="ctr"/>
        <c:lblOffset val="100"/>
        <c:noMultiLvlLbl val="0"/>
      </c:catAx>
      <c:valAx>
        <c:axId val="319395567"/>
        <c:scaling>
          <c:orientation val="minMax"/>
          <c:max val="14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  <c:crossAx val="86760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pPr>
          </a:p>
        </c:txPr>
      </c:legendEntry>
      <c:layout>
        <c:manualLayout>
          <c:xMode val="edge"/>
          <c:yMode val="edge"/>
          <c:x val="0.708355263157895"/>
          <c:y val="0.00694444444444444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7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defRPr>
          </a:pPr>
        </a:p>
      </c:txPr>
    </c:legend>
    <c:plotVisOnly val="1"/>
    <c:dispBlanksAs val="gap"/>
    <c:showDLblsOverMax val="0"/>
  </c:chart>
  <c:spPr>
    <a:noFill/>
    <a:ln w="15875" cap="flat" cmpd="sng" algn="ctr">
      <a:noFill/>
      <a:round/>
    </a:ln>
    <a:effectLst/>
  </c:spPr>
  <c:txPr>
    <a:bodyPr/>
    <a:lstStyle/>
    <a:p>
      <a:pPr>
        <a:defRPr lang="zh-CN" sz="7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100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0.41796</cdr:x>
      <cdr:y>0.11903</cdr:y>
    </cdr:from>
    <cdr:to>
      <cdr:x>0.41796</cdr:x>
      <cdr:y>0.61499</cdr:y>
    </cdr:to>
    <cdr:cxnSp>
      <cdr:nvCxnSpPr>
        <cdr:cNvPr id="2" name="直接连接符 1"/>
        <cdr:cNvCxnSpPr/>
      </cdr:nvCxnSpPr>
      <cdr:spPr xmlns:a="http://schemas.openxmlformats.org/drawingml/2006/main">
        <a:xfrm xmlns:a="http://schemas.openxmlformats.org/drawingml/2006/main">
          <a:off x="3073400" y="411480"/>
          <a:ext cx="0" cy="1714500"/>
        </a:xfrm>
        <a:prstGeom xmlns:a="http://schemas.openxmlformats.org/drawingml/2006/main" prst="line">
          <a:avLst/>
        </a:prstGeom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0.33921</cdr:x>
      <cdr:y>0.24173</cdr:y>
    </cdr:from>
    <cdr:to>
      <cdr:x>0.34162</cdr:x>
      <cdr:y>0.63483</cdr:y>
    </cdr:to>
    <cdr:cxnSp>
      <cdr:nvCxnSpPr>
        <cdr:cNvPr id="3" name="直接连接符 2"/>
        <cdr:cNvCxnSpPr/>
      </cdr:nvCxnSpPr>
      <cdr:spPr xmlns:a="http://schemas.openxmlformats.org/drawingml/2006/main">
        <a:xfrm xmlns:a="http://schemas.openxmlformats.org/drawingml/2006/main" flipH="1">
          <a:off x="2494280" y="835660"/>
          <a:ext cx="17780" cy="1358900"/>
        </a:xfrm>
        <a:prstGeom xmlns:a="http://schemas.openxmlformats.org/drawingml/2006/main" prst="line">
          <a:avLst/>
        </a:prstGeom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0.37711</cdr:x>
      <cdr:y>0.16752</cdr:y>
    </cdr:from>
    <cdr:to>
      <cdr:x>0.37962</cdr:x>
      <cdr:y>0.58633</cdr:y>
    </cdr:to>
    <cdr:cxnSp>
      <cdr:nvCxnSpPr>
        <cdr:cNvPr id="4" name="直接连接符 3"/>
        <cdr:cNvCxnSpPr/>
      </cdr:nvCxnSpPr>
      <cdr:spPr xmlns:a="http://schemas.openxmlformats.org/drawingml/2006/main">
        <a:xfrm xmlns:a="http://schemas.openxmlformats.org/drawingml/2006/main" flipH="1">
          <a:off x="2773034" y="579120"/>
          <a:ext cx="18426" cy="1447800"/>
        </a:xfrm>
        <a:prstGeom xmlns:a="http://schemas.openxmlformats.org/drawingml/2006/main" prst="line">
          <a:avLst/>
        </a:prstGeom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0.22936</cdr:x>
      <cdr:y>0.4673</cdr:y>
    </cdr:from>
    <cdr:to>
      <cdr:x>0.23034</cdr:x>
      <cdr:y>0.61572</cdr:y>
    </cdr:to>
    <cdr:cxnSp>
      <cdr:nvCxnSpPr>
        <cdr:cNvPr id="5" name="直接连接符 4"/>
        <cdr:cNvCxnSpPr/>
      </cdr:nvCxnSpPr>
      <cdr:spPr xmlns:a="http://schemas.openxmlformats.org/drawingml/2006/main">
        <a:xfrm xmlns:a="http://schemas.openxmlformats.org/drawingml/2006/main" flipH="1">
          <a:off x="1686560" y="1615440"/>
          <a:ext cx="7206" cy="513079"/>
        </a:xfrm>
        <a:prstGeom xmlns:a="http://schemas.openxmlformats.org/drawingml/2006/main" prst="line">
          <a:avLst/>
        </a:prstGeom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0.36304</cdr:x>
      <cdr:y>0.29243</cdr:y>
    </cdr:from>
    <cdr:to>
      <cdr:x>0.3658</cdr:x>
      <cdr:y>0.66569</cdr:y>
    </cdr:to>
    <cdr:cxnSp>
      <cdr:nvCxnSpPr>
        <cdr:cNvPr id="6" name="直接连接符 5"/>
        <cdr:cNvCxnSpPr/>
      </cdr:nvCxnSpPr>
      <cdr:spPr xmlns:a="http://schemas.openxmlformats.org/drawingml/2006/main">
        <a:xfrm xmlns:a="http://schemas.openxmlformats.org/drawingml/2006/main" flipH="1">
          <a:off x="2669540" y="1010920"/>
          <a:ext cx="20320" cy="1290320"/>
        </a:xfrm>
        <a:prstGeom xmlns:a="http://schemas.openxmlformats.org/drawingml/2006/main" prst="line">
          <a:avLst/>
        </a:prstGeom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0.43661</cdr:x>
      <cdr:y>0.38942</cdr:y>
    </cdr:from>
    <cdr:to>
      <cdr:x>0.43811</cdr:x>
      <cdr:y>0.61543</cdr:y>
    </cdr:to>
    <cdr:cxnSp>
      <cdr:nvCxnSpPr>
        <cdr:cNvPr id="7" name="直接连接符 6"/>
        <cdr:cNvCxnSpPr/>
      </cdr:nvCxnSpPr>
      <cdr:spPr xmlns:a="http://schemas.openxmlformats.org/drawingml/2006/main">
        <a:xfrm xmlns:a="http://schemas.openxmlformats.org/drawingml/2006/main" flipH="1">
          <a:off x="3210560" y="1346200"/>
          <a:ext cx="10973" cy="781296"/>
        </a:xfrm>
        <a:prstGeom xmlns:a="http://schemas.openxmlformats.org/drawingml/2006/main" prst="line">
          <a:avLst/>
        </a:prstGeom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0.50121</cdr:x>
      <cdr:y>0.38722</cdr:y>
    </cdr:from>
    <cdr:to>
      <cdr:x>0.50339</cdr:x>
      <cdr:y>0.71785</cdr:y>
    </cdr:to>
    <cdr:cxnSp>
      <cdr:nvCxnSpPr>
        <cdr:cNvPr id="8" name="直接连接符 7"/>
        <cdr:cNvCxnSpPr/>
      </cdr:nvCxnSpPr>
      <cdr:spPr xmlns:a="http://schemas.openxmlformats.org/drawingml/2006/main">
        <a:xfrm xmlns:a="http://schemas.openxmlformats.org/drawingml/2006/main" flipH="1">
          <a:off x="3685540" y="1338580"/>
          <a:ext cx="16053" cy="1143000"/>
        </a:xfrm>
        <a:prstGeom xmlns:a="http://schemas.openxmlformats.org/drawingml/2006/main" prst="line">
          <a:avLst/>
        </a:prstGeom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0.56546</cdr:x>
      <cdr:y>0.43865</cdr:y>
    </cdr:from>
    <cdr:to>
      <cdr:x>0.56822</cdr:x>
      <cdr:y>0.74651</cdr:y>
    </cdr:to>
    <cdr:cxnSp>
      <cdr:nvCxnSpPr>
        <cdr:cNvPr id="9" name="直接连接符 8"/>
        <cdr:cNvCxnSpPr/>
      </cdr:nvCxnSpPr>
      <cdr:spPr xmlns:a="http://schemas.openxmlformats.org/drawingml/2006/main">
        <a:xfrm xmlns:a="http://schemas.openxmlformats.org/drawingml/2006/main" flipH="1">
          <a:off x="4157980" y="1516380"/>
          <a:ext cx="20320" cy="1064260"/>
        </a:xfrm>
        <a:prstGeom xmlns:a="http://schemas.openxmlformats.org/drawingml/2006/main" prst="line">
          <a:avLst/>
        </a:prstGeom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0.64214</cdr:x>
      <cdr:y>0.3784</cdr:y>
    </cdr:from>
    <cdr:to>
      <cdr:x>0.64491</cdr:x>
      <cdr:y>0.68626</cdr:y>
    </cdr:to>
    <cdr:cxnSp>
      <cdr:nvCxnSpPr>
        <cdr:cNvPr id="10" name="直接连接符 9"/>
        <cdr:cNvCxnSpPr/>
      </cdr:nvCxnSpPr>
      <cdr:spPr xmlns:a="http://schemas.openxmlformats.org/drawingml/2006/main">
        <a:xfrm xmlns:a="http://schemas.openxmlformats.org/drawingml/2006/main" flipH="1">
          <a:off x="4721860" y="1308100"/>
          <a:ext cx="20320" cy="1064260"/>
        </a:xfrm>
        <a:prstGeom xmlns:a="http://schemas.openxmlformats.org/drawingml/2006/main" prst="line">
          <a:avLst/>
        </a:prstGeom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0.65597</cdr:x>
      <cdr:y>0.24247</cdr:y>
    </cdr:from>
    <cdr:to>
      <cdr:x>0.66088</cdr:x>
      <cdr:y>0.78913</cdr:y>
    </cdr:to>
    <cdr:cxnSp>
      <cdr:nvCxnSpPr>
        <cdr:cNvPr id="11" name="直接连接符 10"/>
        <cdr:cNvCxnSpPr/>
      </cdr:nvCxnSpPr>
      <cdr:spPr xmlns:a="http://schemas.openxmlformats.org/drawingml/2006/main">
        <a:xfrm xmlns:a="http://schemas.openxmlformats.org/drawingml/2006/main" flipH="1">
          <a:off x="4823551" y="838200"/>
          <a:ext cx="36081" cy="1889760"/>
        </a:xfrm>
        <a:prstGeom xmlns:a="http://schemas.openxmlformats.org/drawingml/2006/main" prst="line">
          <a:avLst/>
        </a:prstGeom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0.70535</cdr:x>
      <cdr:y>0.47392</cdr:y>
    </cdr:from>
    <cdr:to>
      <cdr:x>0.70812</cdr:x>
      <cdr:y>0.82145</cdr:y>
    </cdr:to>
    <cdr:cxnSp>
      <cdr:nvCxnSpPr>
        <cdr:cNvPr id="12" name="直接连接符 11"/>
        <cdr:cNvCxnSpPr/>
      </cdr:nvCxnSpPr>
      <cdr:spPr xmlns:a="http://schemas.openxmlformats.org/drawingml/2006/main">
        <a:xfrm xmlns:a="http://schemas.openxmlformats.org/drawingml/2006/main" flipH="1">
          <a:off x="5186680" y="1638300"/>
          <a:ext cx="20320" cy="1201420"/>
        </a:xfrm>
        <a:prstGeom xmlns:a="http://schemas.openxmlformats.org/drawingml/2006/main" prst="line">
          <a:avLst/>
        </a:prstGeom>
        <a:ln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0.15986</cdr:x>
      <cdr:y>0.52718</cdr:y>
    </cdr:from>
    <cdr:to>
      <cdr:x>0.288</cdr:x>
      <cdr:y>0.66309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311289" y="611808"/>
          <a:ext cx="249525" cy="157729"/>
        </a:xfrm>
        <a:prstGeom xmlns:a="http://schemas.openxmlformats.org/drawingml/2006/main" prst="rect">
          <a:avLst/>
        </a:prstGeom>
        <a:noFill/>
      </cdr:spPr>
      <cdr:txBody xmlns:a="http://schemas.openxmlformats.org/drawingml/2006/main">
        <a:bodyPr vert="horz" wrap="square" lIns="36000" tIns="45720" rIns="36000" bIns="45720" anchor="ctr" anchorCtr="0">
          <a:noAutofit/>
        </a:bodyPr>
        <a:lstStyle>
          <a:defPPr>
            <a:defRPr lang="zh-CN"/>
          </a:defPPr>
          <a:lvl1pPr marL="0" lvl="0" indent="0" algn="l" defTabSz="91440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b="0" i="0" u="none" kern="120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1pPr>
          <a:lvl2pPr marL="457200" lvl="1" indent="0" algn="l" defTabSz="91440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b="0" i="0" u="none" kern="120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2pPr>
          <a:lvl3pPr marL="914400" lvl="2" indent="0" algn="l" defTabSz="91440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b="0" i="0" u="none" kern="120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3pPr>
          <a:lvl4pPr marL="1371600" lvl="3" indent="0" algn="l" defTabSz="91440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b="0" i="0" u="none" kern="120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4pPr>
          <a:lvl5pPr marL="1828800" lvl="4" indent="0" algn="l" defTabSz="91440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b="0" i="0" u="none" kern="120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5pPr>
          <a:lvl6pPr marL="2286000" lvl="5" indent="0" algn="l" defTabSz="91440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b="0" i="0" u="none" kern="120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6pPr>
          <a:lvl7pPr marL="2743200" lvl="6" indent="0" algn="l" defTabSz="91440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b="0" i="0" u="none" kern="120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7pPr>
          <a:lvl8pPr marL="3200400" lvl="7" indent="0" algn="l" defTabSz="91440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b="0" i="0" u="none" kern="120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8pPr>
          <a:lvl9pPr marL="3657600" lvl="8" indent="0" algn="l" defTabSz="91440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None/>
            <a:defRPr b="0" i="0" u="none" kern="120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9pPr>
        </a:lstStyle>
        <a:p>
          <a:pPr algn="ctr"/>
          <a:r>
            <a:rPr lang="en-US" altLang="zh-CN" sz="400" b="1" dirty="0">
              <a:latin typeface="+mn-lt"/>
              <a:cs typeface="+mn-lt"/>
            </a:rPr>
            <a:t>Lys47</a:t>
          </a:r>
          <a:endParaRPr lang="en-US" altLang="zh-CN" sz="400" b="1" dirty="0">
            <a:latin typeface="+mn-lt"/>
            <a:cs typeface="+mn-lt"/>
          </a:endParaRPr>
        </a:p>
      </cdr:txBody>
    </cdr:sp>
  </cdr:relSizeAnchor>
  <cdr:relSizeAnchor xmlns:cdr="http://schemas.openxmlformats.org/drawingml/2006/chartDrawing">
    <cdr:from>
      <cdr:x>0.3305</cdr:x>
      <cdr:y>0.52117</cdr:y>
    </cdr:from>
    <cdr:to>
      <cdr:x>0.45864</cdr:x>
      <cdr:y>0.65708</cdr:y>
    </cdr:to>
    <cdr:sp>
      <cdr:nvSpPr>
        <cdr:cNvPr id="3" name="矩形 2"/>
        <cdr:cNvSpPr/>
      </cdr:nvSpPr>
      <cdr:spPr xmlns:a="http://schemas.openxmlformats.org/drawingml/2006/main">
        <a:xfrm xmlns:a="http://schemas.openxmlformats.org/drawingml/2006/main">
          <a:off x="643588" y="604838"/>
          <a:ext cx="249525" cy="157729"/>
        </a:xfrm>
        <a:prstGeom xmlns:a="http://schemas.openxmlformats.org/drawingml/2006/main" prst="rect">
          <a:avLst/>
        </a:prstGeom>
        <a:noFill/>
      </cdr:spPr>
      <cdr:txBody xmlns:a="http://schemas.openxmlformats.org/drawingml/2006/main">
        <a:bodyPr vert="horz" wrap="square" lIns="36000" tIns="45720" rIns="36000" bIns="45720" anchor="ctr" anchorCtr="0">
          <a:noAutofit/>
        </a:bodyPr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 algn="ctr"/>
          <a:r>
            <a:rPr lang="en-US" altLang="zh-CN" sz="400" b="1" dirty="0">
              <a:latin typeface="+mn-lt"/>
              <a:cs typeface="+mn-lt"/>
            </a:rPr>
            <a:t>Lys113</a:t>
          </a:r>
          <a:endParaRPr lang="en-US" altLang="zh-CN" sz="400" b="1" dirty="0">
            <a:latin typeface="+mn-lt"/>
            <a:cs typeface="+mn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33" y="1496739"/>
            <a:ext cx="5143397" cy="318401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33" y="4803537"/>
            <a:ext cx="5143397" cy="2208059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1951" y="366246"/>
            <a:ext cx="1543019" cy="780336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893" y="366246"/>
            <a:ext cx="4539607" cy="780336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07" y="2280039"/>
            <a:ext cx="5914907" cy="380429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67907" y="6120329"/>
            <a:ext cx="5914907" cy="2000592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893" y="2133964"/>
            <a:ext cx="3024318" cy="60356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90652" y="2133964"/>
            <a:ext cx="3024318" cy="60356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71" y="486916"/>
            <a:ext cx="5914907" cy="17677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7548" y="2371656"/>
            <a:ext cx="2741331" cy="1098737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7400" indent="0">
              <a:buNone/>
              <a:defRPr sz="101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7548" y="3554445"/>
            <a:ext cx="2741331" cy="469984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519458" y="2371656"/>
            <a:ext cx="2754832" cy="1098737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7400" indent="0">
              <a:buNone/>
              <a:defRPr sz="101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519458" y="3554445"/>
            <a:ext cx="2754832" cy="469984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71" y="609705"/>
            <a:ext cx="2211840" cy="2133964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15485" y="1316792"/>
            <a:ext cx="3471795" cy="6499276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2371" y="2743669"/>
            <a:ext cx="2211840" cy="5082985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71" y="609705"/>
            <a:ext cx="2342962" cy="2133964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485" y="609706"/>
            <a:ext cx="3471795" cy="720636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2371" y="2743669"/>
            <a:ext cx="2342962" cy="5082985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7400" indent="0">
              <a:buNone/>
              <a:defRPr sz="7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342893" y="366246"/>
            <a:ext cx="6172077" cy="152426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342893" y="2133964"/>
            <a:ext cx="6172077" cy="603564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342893" y="8328388"/>
            <a:ext cx="1600168" cy="63510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2343103" y="8328388"/>
            <a:ext cx="2171656" cy="63510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4914802" y="8328388"/>
            <a:ext cx="1600168" cy="63510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266.xml"/><Relationship Id="rId7" Type="http://schemas.openxmlformats.org/officeDocument/2006/relationships/image" Target="../media/image32.png"/><Relationship Id="rId66" Type="http://schemas.openxmlformats.org/officeDocument/2006/relationships/slideLayout" Target="../slideLayouts/slideLayout2.xml"/><Relationship Id="rId65" Type="http://schemas.openxmlformats.org/officeDocument/2006/relationships/tags" Target="../tags/tag310.xml"/><Relationship Id="rId64" Type="http://schemas.openxmlformats.org/officeDocument/2006/relationships/tags" Target="../tags/tag309.xml"/><Relationship Id="rId63" Type="http://schemas.openxmlformats.org/officeDocument/2006/relationships/tags" Target="../tags/tag308.xml"/><Relationship Id="rId62" Type="http://schemas.openxmlformats.org/officeDocument/2006/relationships/tags" Target="../tags/tag307.xml"/><Relationship Id="rId61" Type="http://schemas.openxmlformats.org/officeDocument/2006/relationships/tags" Target="../tags/tag306.xml"/><Relationship Id="rId60" Type="http://schemas.openxmlformats.org/officeDocument/2006/relationships/tags" Target="../tags/tag305.xml"/><Relationship Id="rId6" Type="http://schemas.openxmlformats.org/officeDocument/2006/relationships/tags" Target="../tags/tag265.xml"/><Relationship Id="rId59" Type="http://schemas.openxmlformats.org/officeDocument/2006/relationships/tags" Target="../tags/tag304.xml"/><Relationship Id="rId58" Type="http://schemas.openxmlformats.org/officeDocument/2006/relationships/tags" Target="../tags/tag303.xml"/><Relationship Id="rId57" Type="http://schemas.openxmlformats.org/officeDocument/2006/relationships/tags" Target="../tags/tag302.xml"/><Relationship Id="rId56" Type="http://schemas.openxmlformats.org/officeDocument/2006/relationships/tags" Target="../tags/tag301.xml"/><Relationship Id="rId55" Type="http://schemas.openxmlformats.org/officeDocument/2006/relationships/tags" Target="../tags/tag300.xml"/><Relationship Id="rId54" Type="http://schemas.openxmlformats.org/officeDocument/2006/relationships/tags" Target="../tags/tag299.xml"/><Relationship Id="rId53" Type="http://schemas.openxmlformats.org/officeDocument/2006/relationships/tags" Target="../tags/tag298.xml"/><Relationship Id="rId52" Type="http://schemas.openxmlformats.org/officeDocument/2006/relationships/tags" Target="../tags/tag297.xml"/><Relationship Id="rId51" Type="http://schemas.openxmlformats.org/officeDocument/2006/relationships/tags" Target="../tags/tag296.xml"/><Relationship Id="rId50" Type="http://schemas.openxmlformats.org/officeDocument/2006/relationships/tags" Target="../tags/tag295.xml"/><Relationship Id="rId5" Type="http://schemas.openxmlformats.org/officeDocument/2006/relationships/image" Target="../media/image31.png"/><Relationship Id="rId49" Type="http://schemas.openxmlformats.org/officeDocument/2006/relationships/tags" Target="../tags/tag294.xml"/><Relationship Id="rId48" Type="http://schemas.openxmlformats.org/officeDocument/2006/relationships/tags" Target="../tags/tag293.xml"/><Relationship Id="rId47" Type="http://schemas.openxmlformats.org/officeDocument/2006/relationships/tags" Target="../tags/tag292.xml"/><Relationship Id="rId46" Type="http://schemas.openxmlformats.org/officeDocument/2006/relationships/tags" Target="../tags/tag291.xml"/><Relationship Id="rId45" Type="http://schemas.openxmlformats.org/officeDocument/2006/relationships/tags" Target="../tags/tag290.xml"/><Relationship Id="rId44" Type="http://schemas.openxmlformats.org/officeDocument/2006/relationships/tags" Target="../tags/tag289.xml"/><Relationship Id="rId43" Type="http://schemas.openxmlformats.org/officeDocument/2006/relationships/tags" Target="../tags/tag288.xml"/><Relationship Id="rId42" Type="http://schemas.openxmlformats.org/officeDocument/2006/relationships/tags" Target="../tags/tag287.xml"/><Relationship Id="rId41" Type="http://schemas.openxmlformats.org/officeDocument/2006/relationships/tags" Target="../tags/tag286.xml"/><Relationship Id="rId40" Type="http://schemas.openxmlformats.org/officeDocument/2006/relationships/tags" Target="../tags/tag285.xml"/><Relationship Id="rId4" Type="http://schemas.openxmlformats.org/officeDocument/2006/relationships/tags" Target="../tags/tag264.xml"/><Relationship Id="rId39" Type="http://schemas.openxmlformats.org/officeDocument/2006/relationships/tags" Target="../tags/tag284.xml"/><Relationship Id="rId38" Type="http://schemas.openxmlformats.org/officeDocument/2006/relationships/tags" Target="../tags/tag283.xml"/><Relationship Id="rId37" Type="http://schemas.openxmlformats.org/officeDocument/2006/relationships/tags" Target="../tags/tag282.xml"/><Relationship Id="rId36" Type="http://schemas.openxmlformats.org/officeDocument/2006/relationships/tags" Target="../tags/tag281.xml"/><Relationship Id="rId35" Type="http://schemas.openxmlformats.org/officeDocument/2006/relationships/tags" Target="../tags/tag280.xml"/><Relationship Id="rId34" Type="http://schemas.openxmlformats.org/officeDocument/2006/relationships/tags" Target="../tags/tag279.xml"/><Relationship Id="rId33" Type="http://schemas.openxmlformats.org/officeDocument/2006/relationships/image" Target="../media/image45.png"/><Relationship Id="rId32" Type="http://schemas.openxmlformats.org/officeDocument/2006/relationships/tags" Target="../tags/tag278.xml"/><Relationship Id="rId31" Type="http://schemas.openxmlformats.org/officeDocument/2006/relationships/image" Target="../media/image44.png"/><Relationship Id="rId30" Type="http://schemas.openxmlformats.org/officeDocument/2006/relationships/tags" Target="../tags/tag277.xml"/><Relationship Id="rId3" Type="http://schemas.openxmlformats.org/officeDocument/2006/relationships/image" Target="../media/image30.png"/><Relationship Id="rId29" Type="http://schemas.openxmlformats.org/officeDocument/2006/relationships/image" Target="../media/image43.png"/><Relationship Id="rId28" Type="http://schemas.openxmlformats.org/officeDocument/2006/relationships/tags" Target="../tags/tag276.xml"/><Relationship Id="rId27" Type="http://schemas.openxmlformats.org/officeDocument/2006/relationships/image" Target="../media/image42.png"/><Relationship Id="rId26" Type="http://schemas.openxmlformats.org/officeDocument/2006/relationships/tags" Target="../tags/tag275.xml"/><Relationship Id="rId25" Type="http://schemas.openxmlformats.org/officeDocument/2006/relationships/image" Target="../media/image41.png"/><Relationship Id="rId24" Type="http://schemas.openxmlformats.org/officeDocument/2006/relationships/tags" Target="../tags/tag274.xml"/><Relationship Id="rId23" Type="http://schemas.openxmlformats.org/officeDocument/2006/relationships/image" Target="../media/image40.png"/><Relationship Id="rId22" Type="http://schemas.openxmlformats.org/officeDocument/2006/relationships/tags" Target="../tags/tag273.xml"/><Relationship Id="rId21" Type="http://schemas.openxmlformats.org/officeDocument/2006/relationships/image" Target="../media/image39.png"/><Relationship Id="rId20" Type="http://schemas.openxmlformats.org/officeDocument/2006/relationships/tags" Target="../tags/tag272.xml"/><Relationship Id="rId2" Type="http://schemas.openxmlformats.org/officeDocument/2006/relationships/tags" Target="../tags/tag263.xml"/><Relationship Id="rId19" Type="http://schemas.openxmlformats.org/officeDocument/2006/relationships/image" Target="../media/image38.png"/><Relationship Id="rId18" Type="http://schemas.openxmlformats.org/officeDocument/2006/relationships/tags" Target="../tags/tag271.xml"/><Relationship Id="rId17" Type="http://schemas.openxmlformats.org/officeDocument/2006/relationships/image" Target="../media/image37.png"/><Relationship Id="rId16" Type="http://schemas.openxmlformats.org/officeDocument/2006/relationships/tags" Target="../tags/tag270.xml"/><Relationship Id="rId15" Type="http://schemas.openxmlformats.org/officeDocument/2006/relationships/image" Target="../media/image36.png"/><Relationship Id="rId14" Type="http://schemas.openxmlformats.org/officeDocument/2006/relationships/tags" Target="../tags/tag269.xml"/><Relationship Id="rId13" Type="http://schemas.openxmlformats.org/officeDocument/2006/relationships/image" Target="../media/image35.png"/><Relationship Id="rId12" Type="http://schemas.openxmlformats.org/officeDocument/2006/relationships/tags" Target="../tags/tag268.xml"/><Relationship Id="rId11" Type="http://schemas.openxmlformats.org/officeDocument/2006/relationships/image" Target="../media/image34.png"/><Relationship Id="rId10" Type="http://schemas.openxmlformats.org/officeDocument/2006/relationships/tags" Target="../tags/tag267.xml"/><Relationship Id="rId1" Type="http://schemas.openxmlformats.org/officeDocument/2006/relationships/chart" Target="../charts/char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tags" Target="../tags/tag1.xml"/><Relationship Id="rId7" Type="http://schemas.openxmlformats.org/officeDocument/2006/relationships/chart" Target="../charts/char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31" Type="http://schemas.openxmlformats.org/officeDocument/2006/relationships/notesSlide" Target="../notesSlides/notesSlide1.xml"/><Relationship Id="rId30" Type="http://schemas.openxmlformats.org/officeDocument/2006/relationships/slideLayout" Target="../slideLayouts/slideLayout2.xml"/><Relationship Id="rId3" Type="http://schemas.openxmlformats.org/officeDocument/2006/relationships/chart" Target="../charts/chart3.xml"/><Relationship Id="rId29" Type="http://schemas.openxmlformats.org/officeDocument/2006/relationships/tags" Target="../tags/tag21.xml"/><Relationship Id="rId28" Type="http://schemas.openxmlformats.org/officeDocument/2006/relationships/tags" Target="../tags/tag20.xml"/><Relationship Id="rId27" Type="http://schemas.openxmlformats.org/officeDocument/2006/relationships/tags" Target="../tags/tag19.xml"/><Relationship Id="rId26" Type="http://schemas.openxmlformats.org/officeDocument/2006/relationships/tags" Target="../tags/tag18.xml"/><Relationship Id="rId25" Type="http://schemas.openxmlformats.org/officeDocument/2006/relationships/tags" Target="../tags/tag17.xml"/><Relationship Id="rId24" Type="http://schemas.openxmlformats.org/officeDocument/2006/relationships/tags" Target="../tags/tag16.xml"/><Relationship Id="rId23" Type="http://schemas.openxmlformats.org/officeDocument/2006/relationships/tags" Target="../tags/tag15.xml"/><Relationship Id="rId22" Type="http://schemas.openxmlformats.org/officeDocument/2006/relationships/tags" Target="../tags/tag14.xml"/><Relationship Id="rId21" Type="http://schemas.openxmlformats.org/officeDocument/2006/relationships/tags" Target="../tags/tag13.xml"/><Relationship Id="rId20" Type="http://schemas.openxmlformats.org/officeDocument/2006/relationships/tags" Target="../tags/tag12.xml"/><Relationship Id="rId2" Type="http://schemas.openxmlformats.org/officeDocument/2006/relationships/chart" Target="../charts/chart2.xml"/><Relationship Id="rId19" Type="http://schemas.openxmlformats.org/officeDocument/2006/relationships/tags" Target="../tags/tag11.xml"/><Relationship Id="rId18" Type="http://schemas.openxmlformats.org/officeDocument/2006/relationships/tags" Target="../tags/tag10.xml"/><Relationship Id="rId17" Type="http://schemas.openxmlformats.org/officeDocument/2006/relationships/image" Target="../media/image1.png"/><Relationship Id="rId16" Type="http://schemas.openxmlformats.org/officeDocument/2006/relationships/tags" Target="../tags/tag9.xml"/><Relationship Id="rId15" Type="http://schemas.openxmlformats.org/officeDocument/2006/relationships/tags" Target="../tags/tag8.xml"/><Relationship Id="rId14" Type="http://schemas.openxmlformats.org/officeDocument/2006/relationships/tags" Target="../tags/tag7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tags" Target="../tags/tag3.xml"/><Relationship Id="rId1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chart" Target="../charts/chart9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chart" Target="../charts/chart8.xml"/></Relationships>
</file>

<file path=ppt/slides/_rels/slide4.xml.rels><?xml version="1.0" encoding="UTF-8" standalone="yes"?>
<Relationships xmlns="http://schemas.openxmlformats.org/package/2006/relationships"><Relationship Id="rId99" Type="http://schemas.openxmlformats.org/officeDocument/2006/relationships/tags" Target="../tags/tag102.xml"/><Relationship Id="rId98" Type="http://schemas.openxmlformats.org/officeDocument/2006/relationships/tags" Target="../tags/tag101.xml"/><Relationship Id="rId97" Type="http://schemas.openxmlformats.org/officeDocument/2006/relationships/tags" Target="../tags/tag100.xml"/><Relationship Id="rId96" Type="http://schemas.openxmlformats.org/officeDocument/2006/relationships/tags" Target="../tags/tag99.xml"/><Relationship Id="rId95" Type="http://schemas.openxmlformats.org/officeDocument/2006/relationships/tags" Target="../tags/tag98.xml"/><Relationship Id="rId94" Type="http://schemas.openxmlformats.org/officeDocument/2006/relationships/tags" Target="../tags/tag97.xml"/><Relationship Id="rId93" Type="http://schemas.openxmlformats.org/officeDocument/2006/relationships/tags" Target="../tags/tag96.xml"/><Relationship Id="rId92" Type="http://schemas.openxmlformats.org/officeDocument/2006/relationships/tags" Target="../tags/tag95.xml"/><Relationship Id="rId91" Type="http://schemas.openxmlformats.org/officeDocument/2006/relationships/tags" Target="../tags/tag94.xml"/><Relationship Id="rId90" Type="http://schemas.openxmlformats.org/officeDocument/2006/relationships/tags" Target="../tags/tag93.xml"/><Relationship Id="rId9" Type="http://schemas.openxmlformats.org/officeDocument/2006/relationships/tags" Target="../tags/tag31.xml"/><Relationship Id="rId89" Type="http://schemas.openxmlformats.org/officeDocument/2006/relationships/tags" Target="../tags/tag92.xml"/><Relationship Id="rId88" Type="http://schemas.openxmlformats.org/officeDocument/2006/relationships/tags" Target="../tags/tag91.xml"/><Relationship Id="rId87" Type="http://schemas.openxmlformats.org/officeDocument/2006/relationships/tags" Target="../tags/tag90.xml"/><Relationship Id="rId86" Type="http://schemas.openxmlformats.org/officeDocument/2006/relationships/tags" Target="../tags/tag89.xml"/><Relationship Id="rId85" Type="http://schemas.openxmlformats.org/officeDocument/2006/relationships/tags" Target="../tags/tag88.xml"/><Relationship Id="rId84" Type="http://schemas.openxmlformats.org/officeDocument/2006/relationships/tags" Target="../tags/tag87.xml"/><Relationship Id="rId83" Type="http://schemas.openxmlformats.org/officeDocument/2006/relationships/tags" Target="../tags/tag86.xml"/><Relationship Id="rId82" Type="http://schemas.openxmlformats.org/officeDocument/2006/relationships/tags" Target="../tags/tag85.xml"/><Relationship Id="rId81" Type="http://schemas.openxmlformats.org/officeDocument/2006/relationships/tags" Target="../tags/tag84.xml"/><Relationship Id="rId80" Type="http://schemas.openxmlformats.org/officeDocument/2006/relationships/tags" Target="../tags/tag83.xml"/><Relationship Id="rId8" Type="http://schemas.openxmlformats.org/officeDocument/2006/relationships/chart" Target="../charts/chart17.xml"/><Relationship Id="rId79" Type="http://schemas.openxmlformats.org/officeDocument/2006/relationships/tags" Target="../tags/tag82.xml"/><Relationship Id="rId78" Type="http://schemas.openxmlformats.org/officeDocument/2006/relationships/tags" Target="../tags/tag81.xml"/><Relationship Id="rId77" Type="http://schemas.openxmlformats.org/officeDocument/2006/relationships/tags" Target="../tags/tag80.xml"/><Relationship Id="rId76" Type="http://schemas.openxmlformats.org/officeDocument/2006/relationships/image" Target="../media/image20.tiff"/><Relationship Id="rId75" Type="http://schemas.openxmlformats.org/officeDocument/2006/relationships/tags" Target="../tags/tag79.xml"/><Relationship Id="rId74" Type="http://schemas.openxmlformats.org/officeDocument/2006/relationships/image" Target="../media/image19.tiff"/><Relationship Id="rId73" Type="http://schemas.openxmlformats.org/officeDocument/2006/relationships/tags" Target="../tags/tag78.xml"/><Relationship Id="rId72" Type="http://schemas.openxmlformats.org/officeDocument/2006/relationships/image" Target="../media/image18.tiff"/><Relationship Id="rId71" Type="http://schemas.openxmlformats.org/officeDocument/2006/relationships/tags" Target="../tags/tag77.xml"/><Relationship Id="rId70" Type="http://schemas.openxmlformats.org/officeDocument/2006/relationships/image" Target="../media/image17.tiff"/><Relationship Id="rId7" Type="http://schemas.openxmlformats.org/officeDocument/2006/relationships/chart" Target="../charts/chart16.xml"/><Relationship Id="rId69" Type="http://schemas.openxmlformats.org/officeDocument/2006/relationships/tags" Target="../tags/tag76.xml"/><Relationship Id="rId68" Type="http://schemas.openxmlformats.org/officeDocument/2006/relationships/image" Target="../media/image16.tiff"/><Relationship Id="rId67" Type="http://schemas.openxmlformats.org/officeDocument/2006/relationships/tags" Target="../tags/tag75.xml"/><Relationship Id="rId66" Type="http://schemas.openxmlformats.org/officeDocument/2006/relationships/image" Target="../media/image15.tiff"/><Relationship Id="rId65" Type="http://schemas.openxmlformats.org/officeDocument/2006/relationships/tags" Target="../tags/tag74.xml"/><Relationship Id="rId64" Type="http://schemas.openxmlformats.org/officeDocument/2006/relationships/image" Target="../media/image14.tiff"/><Relationship Id="rId63" Type="http://schemas.openxmlformats.org/officeDocument/2006/relationships/tags" Target="../tags/tag73.xml"/><Relationship Id="rId62" Type="http://schemas.openxmlformats.org/officeDocument/2006/relationships/image" Target="../media/image13.tiff"/><Relationship Id="rId61" Type="http://schemas.openxmlformats.org/officeDocument/2006/relationships/tags" Target="../tags/tag72.xml"/><Relationship Id="rId60" Type="http://schemas.openxmlformats.org/officeDocument/2006/relationships/tags" Target="../tags/tag71.xml"/><Relationship Id="rId6" Type="http://schemas.openxmlformats.org/officeDocument/2006/relationships/chart" Target="../charts/chart15.xml"/><Relationship Id="rId59" Type="http://schemas.openxmlformats.org/officeDocument/2006/relationships/tags" Target="../tags/tag70.xml"/><Relationship Id="rId58" Type="http://schemas.openxmlformats.org/officeDocument/2006/relationships/tags" Target="../tags/tag69.xml"/><Relationship Id="rId57" Type="http://schemas.openxmlformats.org/officeDocument/2006/relationships/tags" Target="../tags/tag68.xml"/><Relationship Id="rId56" Type="http://schemas.openxmlformats.org/officeDocument/2006/relationships/tags" Target="../tags/tag67.xml"/><Relationship Id="rId55" Type="http://schemas.openxmlformats.org/officeDocument/2006/relationships/image" Target="../media/image12.tiff"/><Relationship Id="rId54" Type="http://schemas.openxmlformats.org/officeDocument/2006/relationships/tags" Target="../tags/tag66.xml"/><Relationship Id="rId53" Type="http://schemas.openxmlformats.org/officeDocument/2006/relationships/image" Target="../media/image11.tiff"/><Relationship Id="rId52" Type="http://schemas.openxmlformats.org/officeDocument/2006/relationships/tags" Target="../tags/tag65.xml"/><Relationship Id="rId51" Type="http://schemas.openxmlformats.org/officeDocument/2006/relationships/image" Target="../media/image10.tiff"/><Relationship Id="rId50" Type="http://schemas.openxmlformats.org/officeDocument/2006/relationships/tags" Target="../tags/tag64.xml"/><Relationship Id="rId5" Type="http://schemas.openxmlformats.org/officeDocument/2006/relationships/chart" Target="../charts/chart14.xml"/><Relationship Id="rId49" Type="http://schemas.openxmlformats.org/officeDocument/2006/relationships/tags" Target="../tags/tag63.xml"/><Relationship Id="rId48" Type="http://schemas.openxmlformats.org/officeDocument/2006/relationships/tags" Target="../tags/tag62.xml"/><Relationship Id="rId47" Type="http://schemas.openxmlformats.org/officeDocument/2006/relationships/tags" Target="../tags/tag61.xml"/><Relationship Id="rId46" Type="http://schemas.openxmlformats.org/officeDocument/2006/relationships/tags" Target="../tags/tag60.xml"/><Relationship Id="rId45" Type="http://schemas.openxmlformats.org/officeDocument/2006/relationships/image" Target="../media/image9.tiff"/><Relationship Id="rId44" Type="http://schemas.openxmlformats.org/officeDocument/2006/relationships/tags" Target="../tags/tag59.xml"/><Relationship Id="rId43" Type="http://schemas.openxmlformats.org/officeDocument/2006/relationships/tags" Target="../tags/tag58.xml"/><Relationship Id="rId42" Type="http://schemas.openxmlformats.org/officeDocument/2006/relationships/tags" Target="../tags/tag57.xml"/><Relationship Id="rId41" Type="http://schemas.openxmlformats.org/officeDocument/2006/relationships/tags" Target="../tags/tag56.xml"/><Relationship Id="rId40" Type="http://schemas.openxmlformats.org/officeDocument/2006/relationships/tags" Target="../tags/tag55.xml"/><Relationship Id="rId4" Type="http://schemas.openxmlformats.org/officeDocument/2006/relationships/chart" Target="../charts/chart13.xml"/><Relationship Id="rId39" Type="http://schemas.openxmlformats.org/officeDocument/2006/relationships/tags" Target="../tags/tag54.xml"/><Relationship Id="rId38" Type="http://schemas.openxmlformats.org/officeDocument/2006/relationships/tags" Target="../tags/tag53.xml"/><Relationship Id="rId37" Type="http://schemas.openxmlformats.org/officeDocument/2006/relationships/tags" Target="../tags/tag52.xml"/><Relationship Id="rId36" Type="http://schemas.openxmlformats.org/officeDocument/2006/relationships/tags" Target="../tags/tag51.xml"/><Relationship Id="rId35" Type="http://schemas.openxmlformats.org/officeDocument/2006/relationships/tags" Target="../tags/tag50.xml"/><Relationship Id="rId34" Type="http://schemas.openxmlformats.org/officeDocument/2006/relationships/tags" Target="../tags/tag49.xml"/><Relationship Id="rId33" Type="http://schemas.openxmlformats.org/officeDocument/2006/relationships/tags" Target="../tags/tag48.xml"/><Relationship Id="rId32" Type="http://schemas.openxmlformats.org/officeDocument/2006/relationships/tags" Target="../tags/tag47.xml"/><Relationship Id="rId31" Type="http://schemas.openxmlformats.org/officeDocument/2006/relationships/tags" Target="../tags/tag46.xml"/><Relationship Id="rId30" Type="http://schemas.openxmlformats.org/officeDocument/2006/relationships/tags" Target="../tags/tag45.xml"/><Relationship Id="rId3" Type="http://schemas.openxmlformats.org/officeDocument/2006/relationships/chart" Target="../charts/chart12.xml"/><Relationship Id="rId29" Type="http://schemas.openxmlformats.org/officeDocument/2006/relationships/tags" Target="../tags/tag44.xml"/><Relationship Id="rId28" Type="http://schemas.openxmlformats.org/officeDocument/2006/relationships/tags" Target="../tags/tag43.xml"/><Relationship Id="rId27" Type="http://schemas.openxmlformats.org/officeDocument/2006/relationships/image" Target="../media/image8.jpeg"/><Relationship Id="rId26" Type="http://schemas.openxmlformats.org/officeDocument/2006/relationships/tags" Target="../tags/tag42.xml"/><Relationship Id="rId25" Type="http://schemas.openxmlformats.org/officeDocument/2006/relationships/image" Target="../media/image7.jpeg"/><Relationship Id="rId24" Type="http://schemas.openxmlformats.org/officeDocument/2006/relationships/tags" Target="../tags/tag41.xml"/><Relationship Id="rId23" Type="http://schemas.openxmlformats.org/officeDocument/2006/relationships/image" Target="../media/image6.jpeg"/><Relationship Id="rId22" Type="http://schemas.openxmlformats.org/officeDocument/2006/relationships/tags" Target="../tags/tag40.xml"/><Relationship Id="rId21" Type="http://schemas.openxmlformats.org/officeDocument/2006/relationships/image" Target="../media/image5.jpeg"/><Relationship Id="rId20" Type="http://schemas.openxmlformats.org/officeDocument/2006/relationships/tags" Target="../tags/tag39.xml"/><Relationship Id="rId2" Type="http://schemas.openxmlformats.org/officeDocument/2006/relationships/chart" Target="../charts/chart11.xml"/><Relationship Id="rId19" Type="http://schemas.openxmlformats.org/officeDocument/2006/relationships/image" Target="../media/image4.jpeg"/><Relationship Id="rId18" Type="http://schemas.openxmlformats.org/officeDocument/2006/relationships/tags" Target="../tags/tag38.xml"/><Relationship Id="rId17" Type="http://schemas.openxmlformats.org/officeDocument/2006/relationships/image" Target="../media/image3.jpeg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image" Target="../media/image2.png"/><Relationship Id="rId129" Type="http://schemas.openxmlformats.org/officeDocument/2006/relationships/slideLayout" Target="../slideLayouts/slideLayout2.xml"/><Relationship Id="rId128" Type="http://schemas.openxmlformats.org/officeDocument/2006/relationships/tags" Target="../tags/tag130.xml"/><Relationship Id="rId127" Type="http://schemas.openxmlformats.org/officeDocument/2006/relationships/tags" Target="../tags/tag129.xml"/><Relationship Id="rId126" Type="http://schemas.openxmlformats.org/officeDocument/2006/relationships/tags" Target="../tags/tag128.xml"/><Relationship Id="rId125" Type="http://schemas.openxmlformats.org/officeDocument/2006/relationships/tags" Target="../tags/tag127.xml"/><Relationship Id="rId124" Type="http://schemas.openxmlformats.org/officeDocument/2006/relationships/tags" Target="../tags/tag126.xml"/><Relationship Id="rId123" Type="http://schemas.openxmlformats.org/officeDocument/2006/relationships/tags" Target="../tags/tag125.xml"/><Relationship Id="rId122" Type="http://schemas.openxmlformats.org/officeDocument/2006/relationships/tags" Target="../tags/tag124.xml"/><Relationship Id="rId121" Type="http://schemas.openxmlformats.org/officeDocument/2006/relationships/tags" Target="../tags/tag123.xml"/><Relationship Id="rId120" Type="http://schemas.openxmlformats.org/officeDocument/2006/relationships/tags" Target="../tags/tag122.xml"/><Relationship Id="rId12" Type="http://schemas.openxmlformats.org/officeDocument/2006/relationships/tags" Target="../tags/tag34.xml"/><Relationship Id="rId119" Type="http://schemas.openxmlformats.org/officeDocument/2006/relationships/tags" Target="../tags/tag121.xml"/><Relationship Id="rId118" Type="http://schemas.openxmlformats.org/officeDocument/2006/relationships/tags" Target="../tags/tag120.xml"/><Relationship Id="rId117" Type="http://schemas.openxmlformats.org/officeDocument/2006/relationships/tags" Target="../tags/tag119.xml"/><Relationship Id="rId116" Type="http://schemas.openxmlformats.org/officeDocument/2006/relationships/tags" Target="../tags/tag118.xml"/><Relationship Id="rId115" Type="http://schemas.openxmlformats.org/officeDocument/2006/relationships/tags" Target="../tags/tag117.xml"/><Relationship Id="rId114" Type="http://schemas.openxmlformats.org/officeDocument/2006/relationships/tags" Target="../tags/tag116.xml"/><Relationship Id="rId113" Type="http://schemas.openxmlformats.org/officeDocument/2006/relationships/tags" Target="../tags/tag115.xml"/><Relationship Id="rId112" Type="http://schemas.openxmlformats.org/officeDocument/2006/relationships/tags" Target="../tags/tag114.xml"/><Relationship Id="rId111" Type="http://schemas.openxmlformats.org/officeDocument/2006/relationships/tags" Target="../tags/tag113.xml"/><Relationship Id="rId110" Type="http://schemas.openxmlformats.org/officeDocument/2006/relationships/tags" Target="../tags/tag112.xml"/><Relationship Id="rId11" Type="http://schemas.openxmlformats.org/officeDocument/2006/relationships/tags" Target="../tags/tag33.xml"/><Relationship Id="rId109" Type="http://schemas.openxmlformats.org/officeDocument/2006/relationships/tags" Target="../tags/tag111.xml"/><Relationship Id="rId108" Type="http://schemas.openxmlformats.org/officeDocument/2006/relationships/tags" Target="../tags/tag110.xml"/><Relationship Id="rId107" Type="http://schemas.openxmlformats.org/officeDocument/2006/relationships/tags" Target="../tags/tag109.xml"/><Relationship Id="rId106" Type="http://schemas.openxmlformats.org/officeDocument/2006/relationships/tags" Target="../tags/tag108.xml"/><Relationship Id="rId105" Type="http://schemas.openxmlformats.org/officeDocument/2006/relationships/image" Target="../media/image21.png"/><Relationship Id="rId104" Type="http://schemas.openxmlformats.org/officeDocument/2006/relationships/tags" Target="../tags/tag107.xml"/><Relationship Id="rId103" Type="http://schemas.openxmlformats.org/officeDocument/2006/relationships/tags" Target="../tags/tag106.xml"/><Relationship Id="rId102" Type="http://schemas.openxmlformats.org/officeDocument/2006/relationships/tags" Target="../tags/tag105.xml"/><Relationship Id="rId101" Type="http://schemas.openxmlformats.org/officeDocument/2006/relationships/tags" Target="../tags/tag104.xml"/><Relationship Id="rId100" Type="http://schemas.openxmlformats.org/officeDocument/2006/relationships/tags" Target="../tags/tag103.xml"/><Relationship Id="rId10" Type="http://schemas.openxmlformats.org/officeDocument/2006/relationships/tags" Target="../tags/tag32.xml"/><Relationship Id="rId1" Type="http://schemas.openxmlformats.org/officeDocument/2006/relationships/chart" Target="../charts/chart1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4" Type="http://schemas.openxmlformats.org/officeDocument/2006/relationships/slideLayout" Target="../slideLayouts/slideLayout2.xml"/><Relationship Id="rId33" Type="http://schemas.openxmlformats.org/officeDocument/2006/relationships/image" Target="../media/image25.png"/><Relationship Id="rId32" Type="http://schemas.openxmlformats.org/officeDocument/2006/relationships/image" Target="../media/image24.png"/><Relationship Id="rId31" Type="http://schemas.openxmlformats.org/officeDocument/2006/relationships/tags" Target="../tags/tag157.xml"/><Relationship Id="rId30" Type="http://schemas.openxmlformats.org/officeDocument/2006/relationships/tags" Target="../tags/tag156.xml"/><Relationship Id="rId3" Type="http://schemas.openxmlformats.org/officeDocument/2006/relationships/tags" Target="../tags/tag131.xml"/><Relationship Id="rId29" Type="http://schemas.openxmlformats.org/officeDocument/2006/relationships/tags" Target="../tags/tag155.xml"/><Relationship Id="rId28" Type="http://schemas.openxmlformats.org/officeDocument/2006/relationships/tags" Target="../tags/tag154.xml"/><Relationship Id="rId27" Type="http://schemas.openxmlformats.org/officeDocument/2006/relationships/tags" Target="../tags/tag153.xml"/><Relationship Id="rId26" Type="http://schemas.openxmlformats.org/officeDocument/2006/relationships/tags" Target="../tags/tag152.xml"/><Relationship Id="rId25" Type="http://schemas.openxmlformats.org/officeDocument/2006/relationships/tags" Target="../tags/tag151.xml"/><Relationship Id="rId24" Type="http://schemas.openxmlformats.org/officeDocument/2006/relationships/tags" Target="../tags/tag150.xml"/><Relationship Id="rId23" Type="http://schemas.openxmlformats.org/officeDocument/2006/relationships/tags" Target="../tags/tag149.xml"/><Relationship Id="rId22" Type="http://schemas.openxmlformats.org/officeDocument/2006/relationships/tags" Target="../tags/tag148.xml"/><Relationship Id="rId21" Type="http://schemas.openxmlformats.org/officeDocument/2006/relationships/tags" Target="../tags/tag147.xml"/><Relationship Id="rId20" Type="http://schemas.openxmlformats.org/officeDocument/2006/relationships/tags" Target="../tags/tag146.xml"/><Relationship Id="rId2" Type="http://schemas.openxmlformats.org/officeDocument/2006/relationships/chart" Target="../charts/chart19.xml"/><Relationship Id="rId19" Type="http://schemas.openxmlformats.org/officeDocument/2006/relationships/tags" Target="../tags/tag145.xml"/><Relationship Id="rId18" Type="http://schemas.microsoft.com/office/2007/relationships/hdphoto" Target="../media/image23.wdp"/><Relationship Id="rId17" Type="http://schemas.openxmlformats.org/officeDocument/2006/relationships/image" Target="../media/image22.png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chart" Target="../charts/chart1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77.xml"/><Relationship Id="rId21" Type="http://schemas.openxmlformats.org/officeDocument/2006/relationships/tags" Target="../tags/tag176.xml"/><Relationship Id="rId20" Type="http://schemas.openxmlformats.org/officeDocument/2006/relationships/tags" Target="../tags/tag175.xml"/><Relationship Id="rId2" Type="http://schemas.openxmlformats.org/officeDocument/2006/relationships/chart" Target="../charts/chart21.xml"/><Relationship Id="rId19" Type="http://schemas.openxmlformats.org/officeDocument/2006/relationships/tags" Target="../tags/tag174.xml"/><Relationship Id="rId18" Type="http://schemas.openxmlformats.org/officeDocument/2006/relationships/tags" Target="../tags/tag173.xml"/><Relationship Id="rId17" Type="http://schemas.openxmlformats.org/officeDocument/2006/relationships/tags" Target="../tags/tag172.xml"/><Relationship Id="rId16" Type="http://schemas.openxmlformats.org/officeDocument/2006/relationships/tags" Target="../tags/tag171.xml"/><Relationship Id="rId15" Type="http://schemas.openxmlformats.org/officeDocument/2006/relationships/tags" Target="../tags/tag170.xml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chart" Target="../charts/chart2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chart" Target="../charts/chart29.xml"/><Relationship Id="rId7" Type="http://schemas.openxmlformats.org/officeDocument/2006/relationships/chart" Target="../charts/chart28.xml"/><Relationship Id="rId6" Type="http://schemas.openxmlformats.org/officeDocument/2006/relationships/chart" Target="../charts/chart27.xml"/><Relationship Id="rId52" Type="http://schemas.openxmlformats.org/officeDocument/2006/relationships/slideLayout" Target="../slideLayouts/slideLayout2.xml"/><Relationship Id="rId51" Type="http://schemas.openxmlformats.org/officeDocument/2006/relationships/tags" Target="../tags/tag220.xml"/><Relationship Id="rId50" Type="http://schemas.openxmlformats.org/officeDocument/2006/relationships/tags" Target="../tags/tag219.xml"/><Relationship Id="rId5" Type="http://schemas.openxmlformats.org/officeDocument/2006/relationships/chart" Target="../charts/chart26.xml"/><Relationship Id="rId49" Type="http://schemas.openxmlformats.org/officeDocument/2006/relationships/tags" Target="../tags/tag218.xml"/><Relationship Id="rId48" Type="http://schemas.openxmlformats.org/officeDocument/2006/relationships/tags" Target="../tags/tag217.xml"/><Relationship Id="rId47" Type="http://schemas.openxmlformats.org/officeDocument/2006/relationships/tags" Target="../tags/tag216.xml"/><Relationship Id="rId46" Type="http://schemas.openxmlformats.org/officeDocument/2006/relationships/tags" Target="../tags/tag215.xml"/><Relationship Id="rId45" Type="http://schemas.openxmlformats.org/officeDocument/2006/relationships/tags" Target="../tags/tag214.xml"/><Relationship Id="rId44" Type="http://schemas.openxmlformats.org/officeDocument/2006/relationships/tags" Target="../tags/tag213.xml"/><Relationship Id="rId43" Type="http://schemas.openxmlformats.org/officeDocument/2006/relationships/tags" Target="../tags/tag212.xml"/><Relationship Id="rId42" Type="http://schemas.openxmlformats.org/officeDocument/2006/relationships/tags" Target="../tags/tag211.xml"/><Relationship Id="rId41" Type="http://schemas.openxmlformats.org/officeDocument/2006/relationships/tags" Target="../tags/tag210.xml"/><Relationship Id="rId40" Type="http://schemas.openxmlformats.org/officeDocument/2006/relationships/tags" Target="../tags/tag209.xml"/><Relationship Id="rId4" Type="http://schemas.openxmlformats.org/officeDocument/2006/relationships/chart" Target="../charts/chart25.xml"/><Relationship Id="rId39" Type="http://schemas.openxmlformats.org/officeDocument/2006/relationships/tags" Target="../tags/tag208.xml"/><Relationship Id="rId38" Type="http://schemas.openxmlformats.org/officeDocument/2006/relationships/tags" Target="../tags/tag207.xml"/><Relationship Id="rId37" Type="http://schemas.openxmlformats.org/officeDocument/2006/relationships/tags" Target="../tags/tag206.xml"/><Relationship Id="rId36" Type="http://schemas.openxmlformats.org/officeDocument/2006/relationships/tags" Target="../tags/tag205.xml"/><Relationship Id="rId35" Type="http://schemas.openxmlformats.org/officeDocument/2006/relationships/tags" Target="../tags/tag204.xml"/><Relationship Id="rId34" Type="http://schemas.openxmlformats.org/officeDocument/2006/relationships/tags" Target="../tags/tag203.xml"/><Relationship Id="rId33" Type="http://schemas.openxmlformats.org/officeDocument/2006/relationships/tags" Target="../tags/tag202.xml"/><Relationship Id="rId32" Type="http://schemas.openxmlformats.org/officeDocument/2006/relationships/tags" Target="../tags/tag201.xml"/><Relationship Id="rId31" Type="http://schemas.openxmlformats.org/officeDocument/2006/relationships/tags" Target="../tags/tag200.xml"/><Relationship Id="rId30" Type="http://schemas.openxmlformats.org/officeDocument/2006/relationships/tags" Target="../tags/tag199.xml"/><Relationship Id="rId3" Type="http://schemas.openxmlformats.org/officeDocument/2006/relationships/chart" Target="../charts/chart24.xml"/><Relationship Id="rId29" Type="http://schemas.openxmlformats.org/officeDocument/2006/relationships/tags" Target="../tags/tag198.xml"/><Relationship Id="rId28" Type="http://schemas.openxmlformats.org/officeDocument/2006/relationships/tags" Target="../tags/tag197.xml"/><Relationship Id="rId27" Type="http://schemas.openxmlformats.org/officeDocument/2006/relationships/tags" Target="../tags/tag196.xml"/><Relationship Id="rId26" Type="http://schemas.openxmlformats.org/officeDocument/2006/relationships/tags" Target="../tags/tag195.xml"/><Relationship Id="rId25" Type="http://schemas.openxmlformats.org/officeDocument/2006/relationships/tags" Target="../tags/tag194.xml"/><Relationship Id="rId24" Type="http://schemas.openxmlformats.org/officeDocument/2006/relationships/tags" Target="../tags/tag193.xml"/><Relationship Id="rId23" Type="http://schemas.openxmlformats.org/officeDocument/2006/relationships/tags" Target="../tags/tag192.xml"/><Relationship Id="rId22" Type="http://schemas.openxmlformats.org/officeDocument/2006/relationships/tags" Target="../tags/tag191.xml"/><Relationship Id="rId21" Type="http://schemas.openxmlformats.org/officeDocument/2006/relationships/tags" Target="../tags/tag190.xml"/><Relationship Id="rId20" Type="http://schemas.openxmlformats.org/officeDocument/2006/relationships/tags" Target="../tags/tag189.xml"/><Relationship Id="rId2" Type="http://schemas.openxmlformats.org/officeDocument/2006/relationships/chart" Target="../charts/chart23.xml"/><Relationship Id="rId19" Type="http://schemas.openxmlformats.org/officeDocument/2006/relationships/tags" Target="../tags/tag188.xml"/><Relationship Id="rId18" Type="http://schemas.openxmlformats.org/officeDocument/2006/relationships/tags" Target="../tags/tag187.xml"/><Relationship Id="rId17" Type="http://schemas.openxmlformats.org/officeDocument/2006/relationships/tags" Target="../tags/tag186.xml"/><Relationship Id="rId16" Type="http://schemas.openxmlformats.org/officeDocument/2006/relationships/tags" Target="../tags/tag185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chart" Target="../charts/chart2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image" Target="../media/image26.png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8" Type="http://schemas.openxmlformats.org/officeDocument/2006/relationships/slideLayout" Target="../slideLayouts/slideLayout2.xml"/><Relationship Id="rId37" Type="http://schemas.openxmlformats.org/officeDocument/2006/relationships/tags" Target="../tags/tag253.xml"/><Relationship Id="rId36" Type="http://schemas.openxmlformats.org/officeDocument/2006/relationships/tags" Target="../tags/tag252.xml"/><Relationship Id="rId35" Type="http://schemas.openxmlformats.org/officeDocument/2006/relationships/tags" Target="../tags/tag251.xml"/><Relationship Id="rId34" Type="http://schemas.openxmlformats.org/officeDocument/2006/relationships/tags" Target="../tags/tag250.xml"/><Relationship Id="rId33" Type="http://schemas.openxmlformats.org/officeDocument/2006/relationships/tags" Target="../tags/tag249.xml"/><Relationship Id="rId32" Type="http://schemas.openxmlformats.org/officeDocument/2006/relationships/tags" Target="../tags/tag248.xml"/><Relationship Id="rId31" Type="http://schemas.openxmlformats.org/officeDocument/2006/relationships/tags" Target="../tags/tag247.xml"/><Relationship Id="rId30" Type="http://schemas.openxmlformats.org/officeDocument/2006/relationships/tags" Target="../tags/tag246.xml"/><Relationship Id="rId3" Type="http://schemas.openxmlformats.org/officeDocument/2006/relationships/chart" Target="../charts/chart32.xml"/><Relationship Id="rId29" Type="http://schemas.openxmlformats.org/officeDocument/2006/relationships/tags" Target="../tags/tag245.xml"/><Relationship Id="rId28" Type="http://schemas.openxmlformats.org/officeDocument/2006/relationships/tags" Target="../tags/tag244.xml"/><Relationship Id="rId27" Type="http://schemas.openxmlformats.org/officeDocument/2006/relationships/tags" Target="../tags/tag243.xml"/><Relationship Id="rId26" Type="http://schemas.openxmlformats.org/officeDocument/2006/relationships/tags" Target="../tags/tag242.xml"/><Relationship Id="rId25" Type="http://schemas.openxmlformats.org/officeDocument/2006/relationships/tags" Target="../tags/tag241.xml"/><Relationship Id="rId24" Type="http://schemas.openxmlformats.org/officeDocument/2006/relationships/tags" Target="../tags/tag240.xml"/><Relationship Id="rId23" Type="http://schemas.openxmlformats.org/officeDocument/2006/relationships/tags" Target="../tags/tag239.xml"/><Relationship Id="rId22" Type="http://schemas.openxmlformats.org/officeDocument/2006/relationships/tags" Target="../tags/tag238.xml"/><Relationship Id="rId21" Type="http://schemas.openxmlformats.org/officeDocument/2006/relationships/tags" Target="../tags/tag237.xml"/><Relationship Id="rId20" Type="http://schemas.openxmlformats.org/officeDocument/2006/relationships/tags" Target="../tags/tag236.xml"/><Relationship Id="rId2" Type="http://schemas.openxmlformats.org/officeDocument/2006/relationships/chart" Target="../charts/chart31.xml"/><Relationship Id="rId19" Type="http://schemas.openxmlformats.org/officeDocument/2006/relationships/tags" Target="../tags/tag235.xml"/><Relationship Id="rId18" Type="http://schemas.openxmlformats.org/officeDocument/2006/relationships/tags" Target="../tags/tag234.xml"/><Relationship Id="rId17" Type="http://schemas.openxmlformats.org/officeDocument/2006/relationships/tags" Target="../tags/tag233.xml"/><Relationship Id="rId16" Type="http://schemas.openxmlformats.org/officeDocument/2006/relationships/tags" Target="../tags/tag232.xml"/><Relationship Id="rId15" Type="http://schemas.openxmlformats.org/officeDocument/2006/relationships/tags" Target="../tags/tag231.xml"/><Relationship Id="rId14" Type="http://schemas.openxmlformats.org/officeDocument/2006/relationships/tags" Target="../tags/tag230.xml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chart" Target="../charts/chart3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9.tiff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tags" Target="../tags/tag262.xml"/><Relationship Id="rId1" Type="http://schemas.openxmlformats.org/officeDocument/2006/relationships/chart" Target="../charts/char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/>
          <p:cNvSpPr txBox="1"/>
          <p:nvPr/>
        </p:nvSpPr>
        <p:spPr>
          <a:xfrm>
            <a:off x="628742" y="971600"/>
            <a:ext cx="5536562" cy="5001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1325" b="1" dirty="0">
                <a:latin typeface="+mn-lt"/>
                <a:cs typeface="+mn-lt"/>
              </a:rPr>
              <a:t>Reduced DNA methylation by Mn</a:t>
            </a:r>
            <a:r>
              <a:rPr lang="en-US" altLang="zh-CN" sz="1325" b="1" baseline="-25000" dirty="0">
                <a:latin typeface="+mn-lt"/>
                <a:cs typeface="+mn-lt"/>
              </a:rPr>
              <a:t>3</a:t>
            </a:r>
            <a:r>
              <a:rPr lang="en-US" altLang="zh-CN" sz="1325" b="1" dirty="0">
                <a:latin typeface="+mn-lt"/>
                <a:cs typeface="+mn-lt"/>
              </a:rPr>
              <a:t>O</a:t>
            </a:r>
            <a:r>
              <a:rPr lang="en-US" altLang="zh-CN" sz="1325" b="1" baseline="-25000" dirty="0">
                <a:latin typeface="+mn-lt"/>
                <a:cs typeface="+mn-lt"/>
              </a:rPr>
              <a:t>4</a:t>
            </a:r>
            <a:r>
              <a:rPr lang="en-US" altLang="zh-CN" sz="1325" b="1" dirty="0">
                <a:latin typeface="+mn-lt"/>
                <a:cs typeface="+mn-lt"/>
              </a:rPr>
              <a:t> </a:t>
            </a:r>
            <a:r>
              <a:rPr lang="en-US" altLang="zh-CN" sz="1325" b="1" dirty="0" err="1">
                <a:latin typeface="+mn-lt"/>
                <a:cs typeface="+mn-lt"/>
              </a:rPr>
              <a:t>nanozyme</a:t>
            </a:r>
            <a:r>
              <a:rPr lang="en-US" altLang="zh-CN" sz="1325" b="1" dirty="0">
                <a:latin typeface="+mn-lt"/>
                <a:cs typeface="+mn-lt"/>
              </a:rPr>
              <a:t> protein corona formation improves cotton yield in saline land</a:t>
            </a:r>
            <a:endParaRPr lang="en-US" altLang="zh-CN" sz="1325" b="1" dirty="0">
              <a:latin typeface="+mn-lt"/>
              <a:cs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8742" y="1763688"/>
            <a:ext cx="5654393" cy="4024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altLang="zh-CN" sz="1200" kern="100" dirty="0" err="1">
                <a:latin typeface="+mn-lt"/>
                <a:cs typeface="+mn-lt"/>
              </a:rPr>
              <a:t>Lingling</a:t>
            </a:r>
            <a:r>
              <a:rPr lang="en-US" altLang="zh-CN" sz="1200" kern="100" dirty="0">
                <a:latin typeface="+mn-lt"/>
                <a:cs typeface="+mn-lt"/>
              </a:rPr>
              <a:t> Chen</a:t>
            </a:r>
            <a:r>
              <a:rPr lang="en-US" altLang="zh-CN" sz="1200" kern="100" baseline="30000" dirty="0">
                <a:latin typeface="+mn-lt"/>
                <a:cs typeface="+mn-lt"/>
              </a:rPr>
              <a:t>1,2</a:t>
            </a:r>
            <a:r>
              <a:rPr lang="en-US" altLang="zh-CN" sz="1200" kern="100" dirty="0">
                <a:latin typeface="+mn-lt"/>
                <a:cs typeface="+mn-lt"/>
              </a:rPr>
              <a:t>, </a:t>
            </a:r>
            <a:r>
              <a:rPr lang="en-US" altLang="zh-CN" sz="1200" kern="100" dirty="0" err="1">
                <a:latin typeface="+mn-lt"/>
                <a:cs typeface="+mn-lt"/>
              </a:rPr>
              <a:t>HuiXin</a:t>
            </a:r>
            <a:r>
              <a:rPr lang="en-US" altLang="zh-CN" sz="1200" kern="100" dirty="0">
                <a:latin typeface="+mn-lt"/>
                <a:cs typeface="+mn-lt"/>
              </a:rPr>
              <a:t> Ma</a:t>
            </a:r>
            <a:r>
              <a:rPr lang="en-US" altLang="zh-CN" sz="1200" kern="100" baseline="30000" dirty="0">
                <a:latin typeface="+mn-lt"/>
                <a:cs typeface="+mn-lt"/>
              </a:rPr>
              <a:t>1,2</a:t>
            </a:r>
            <a:r>
              <a:rPr lang="en-US" altLang="zh-CN" sz="1200" kern="100" dirty="0">
                <a:latin typeface="+mn-lt"/>
                <a:cs typeface="+mn-lt"/>
              </a:rPr>
              <a:t>, </a:t>
            </a:r>
            <a:r>
              <a:rPr lang="en-US" altLang="zh-CN" sz="1200" kern="100" dirty="0" err="1">
                <a:latin typeface="+mn-lt"/>
                <a:cs typeface="+mn-lt"/>
                <a:sym typeface="+mn-ea"/>
              </a:rPr>
              <a:t>Xue</a:t>
            </a:r>
            <a:r>
              <a:rPr lang="en-US" altLang="zh-CN" sz="1200" kern="100" dirty="0">
                <a:latin typeface="+mn-lt"/>
                <a:cs typeface="+mn-lt"/>
                <a:sym typeface="+mn-ea"/>
              </a:rPr>
              <a:t> Yao</a:t>
            </a:r>
            <a:r>
              <a:rPr lang="en-US" altLang="zh-CN" sz="1200" kern="100" baseline="30000" dirty="0">
                <a:latin typeface="+mn-lt"/>
                <a:cs typeface="+mn-lt"/>
                <a:sym typeface="+mn-ea"/>
              </a:rPr>
              <a:t>1,2</a:t>
            </a:r>
            <a:r>
              <a:rPr lang="en-US" altLang="zh-CN" sz="1200" kern="100" dirty="0">
                <a:latin typeface="+mn-lt"/>
                <a:cs typeface="+mn-lt"/>
                <a:sym typeface="+mn-ea"/>
              </a:rPr>
              <a:t>, </a:t>
            </a:r>
            <a:r>
              <a:rPr lang="en-US" altLang="zh-CN" sz="1200" kern="100" dirty="0" err="1">
                <a:latin typeface="+mn-lt"/>
                <a:cs typeface="+mn-lt"/>
                <a:sym typeface="+mn-ea"/>
              </a:rPr>
              <a:t>Wenying</a:t>
            </a:r>
            <a:r>
              <a:rPr lang="en-US" altLang="zh-CN" sz="1200" kern="100" dirty="0">
                <a:latin typeface="+mn-lt"/>
                <a:cs typeface="+mn-lt"/>
                <a:sym typeface="+mn-ea"/>
              </a:rPr>
              <a:t> Xu</a:t>
            </a:r>
            <a:r>
              <a:rPr lang="en-US" altLang="zh-CN" sz="1200" kern="100" baseline="30000" dirty="0">
                <a:cs typeface="+mn-lt"/>
              </a:rPr>
              <a:t>1,2</a:t>
            </a:r>
            <a:r>
              <a:rPr lang="en-US" altLang="zh-CN" sz="1200" kern="100" dirty="0">
                <a:latin typeface="+mn-lt"/>
                <a:cs typeface="+mn-lt"/>
                <a:sym typeface="+mn-ea"/>
              </a:rPr>
              <a:t>, Hezhen Yuan</a:t>
            </a:r>
            <a:r>
              <a:rPr lang="en-US" altLang="zh-CN" sz="1200" kern="100" baseline="30000" dirty="0">
                <a:latin typeface="+mn-lt"/>
                <a:cs typeface="+mn-lt"/>
                <a:sym typeface="+mn-ea"/>
              </a:rPr>
              <a:t>1,2</a:t>
            </a:r>
            <a:r>
              <a:rPr lang="en-US" altLang="zh-CN" sz="1200" kern="100" dirty="0">
                <a:latin typeface="+mn-lt"/>
                <a:cs typeface="+mn-lt"/>
                <a:sym typeface="+mn-ea"/>
              </a:rPr>
              <a:t>, </a:t>
            </a:r>
            <a:r>
              <a:rPr lang="en-US" altLang="zh-CN" sz="1200" kern="100" dirty="0" err="1">
                <a:latin typeface="+mn-lt"/>
                <a:cs typeface="+mn-lt"/>
                <a:sym typeface="+mn-ea"/>
              </a:rPr>
              <a:t>Quanlong</a:t>
            </a:r>
            <a:r>
              <a:rPr lang="en-US" altLang="zh-CN" sz="1200" kern="100" dirty="0">
                <a:latin typeface="+mn-lt"/>
                <a:cs typeface="+mn-lt"/>
                <a:sym typeface="+mn-ea"/>
              </a:rPr>
              <a:t> Gao</a:t>
            </a:r>
            <a:r>
              <a:rPr lang="en-US" altLang="zh-CN" sz="1200" kern="100" baseline="30000" dirty="0">
                <a:cs typeface="+mn-lt"/>
              </a:rPr>
              <a:t>1</a:t>
            </a:r>
            <a:r>
              <a:rPr lang="en-US" altLang="zh-CN" sz="1200" kern="100" dirty="0">
                <a:latin typeface="+mn-lt"/>
                <a:cs typeface="+mn-lt"/>
                <a:sym typeface="+mn-ea"/>
              </a:rPr>
              <a:t>, </a:t>
            </a:r>
            <a:r>
              <a:rPr lang="en-US" altLang="zh-CN" sz="1200" kern="100" dirty="0" err="1">
                <a:latin typeface="+mn-lt"/>
                <a:cs typeface="+mn-lt"/>
              </a:rPr>
              <a:t>Jie</a:t>
            </a:r>
            <a:r>
              <a:rPr lang="en-US" altLang="zh-CN" sz="1200" kern="100" dirty="0">
                <a:latin typeface="+mn-lt"/>
                <a:cs typeface="+mn-lt"/>
              </a:rPr>
              <a:t> Qi</a:t>
            </a:r>
            <a:r>
              <a:rPr lang="en-US" altLang="zh-CN" sz="1200" kern="100" baseline="30000" dirty="0">
                <a:latin typeface="+mn-lt"/>
                <a:cs typeface="+mn-lt"/>
              </a:rPr>
              <a:t>1,2</a:t>
            </a:r>
            <a:r>
              <a:rPr lang="en-US" altLang="zh-CN" sz="1200" kern="100" dirty="0">
                <a:latin typeface="+mn-lt"/>
                <a:cs typeface="+mn-lt"/>
              </a:rPr>
              <a:t>, </a:t>
            </a:r>
            <a:r>
              <a:rPr lang="en-US" altLang="zh-CN" sz="1200" kern="100" dirty="0" err="1">
                <a:latin typeface="+mn-lt"/>
                <a:cs typeface="+mn-lt"/>
              </a:rPr>
              <a:t>Fangjun</a:t>
            </a:r>
            <a:r>
              <a:rPr lang="en-US" altLang="zh-CN" sz="1200" kern="100" dirty="0">
                <a:latin typeface="+mn-lt"/>
                <a:cs typeface="+mn-lt"/>
              </a:rPr>
              <a:t> Li</a:t>
            </a:r>
            <a:r>
              <a:rPr lang="en-US" altLang="zh-CN" sz="1200" kern="100" baseline="30000" dirty="0">
                <a:cs typeface="+mn-lt"/>
              </a:rPr>
              <a:t>4</a:t>
            </a:r>
            <a:r>
              <a:rPr lang="en-US" altLang="zh-CN" sz="1200" kern="100" dirty="0">
                <a:latin typeface="+mn-lt"/>
                <a:cs typeface="+mn-lt"/>
              </a:rPr>
              <a:t>, </a:t>
            </a:r>
            <a:r>
              <a:rPr lang="en-US" altLang="zh-CN" sz="1200" kern="100" dirty="0" err="1">
                <a:latin typeface="+mn-lt"/>
                <a:cs typeface="+mn-lt"/>
              </a:rPr>
              <a:t>Zhiyong</a:t>
            </a:r>
            <a:r>
              <a:rPr lang="en-US" altLang="zh-CN" sz="1200" kern="100" dirty="0">
                <a:latin typeface="+mn-lt"/>
                <a:cs typeface="+mn-lt"/>
              </a:rPr>
              <a:t> Song</a:t>
            </a:r>
            <a:r>
              <a:rPr lang="en-US" altLang="zh-CN" sz="1200" kern="100" baseline="30000" dirty="0">
                <a:cs typeface="+mn-lt"/>
              </a:rPr>
              <a:t>3</a:t>
            </a:r>
            <a:r>
              <a:rPr lang="en-US" altLang="zh-CN" sz="1200" kern="100" dirty="0">
                <a:latin typeface="+mn-lt"/>
                <a:cs typeface="+mn-lt"/>
              </a:rPr>
              <a:t>, </a:t>
            </a:r>
            <a:r>
              <a:rPr lang="en-US" altLang="zh-CN" sz="1200" kern="100" dirty="0" err="1">
                <a:latin typeface="+mn-lt"/>
                <a:cs typeface="+mn-lt"/>
              </a:rPr>
              <a:t>Jiangjiang</a:t>
            </a:r>
            <a:r>
              <a:rPr lang="en-US" altLang="zh-CN" sz="1200" kern="100" dirty="0">
                <a:latin typeface="+mn-lt"/>
                <a:cs typeface="+mn-lt"/>
              </a:rPr>
              <a:t> Gu</a:t>
            </a:r>
            <a:r>
              <a:rPr lang="en-US" altLang="zh-CN" sz="1200" kern="100" baseline="30000" dirty="0">
                <a:latin typeface="+mn-lt"/>
                <a:cs typeface="+mn-lt"/>
              </a:rPr>
              <a:t>3</a:t>
            </a:r>
            <a:r>
              <a:rPr lang="en-US" altLang="zh-CN" sz="1200" kern="100" dirty="0">
                <a:latin typeface="+mn-lt"/>
                <a:cs typeface="+mn-lt"/>
              </a:rPr>
              <a:t>, </a:t>
            </a:r>
            <a:r>
              <a:rPr lang="en-US" altLang="zh-CN" sz="1200" kern="100" dirty="0" err="1">
                <a:latin typeface="+mn-lt"/>
                <a:cs typeface="+mn-lt"/>
              </a:rPr>
              <a:t>Zhouli</a:t>
            </a:r>
            <a:r>
              <a:rPr lang="en-US" altLang="zh-CN" sz="1200" kern="100" dirty="0">
                <a:latin typeface="+mn-lt"/>
                <a:cs typeface="+mn-lt"/>
              </a:rPr>
              <a:t> Xie</a:t>
            </a:r>
            <a:r>
              <a:rPr lang="en-US" altLang="zh-CN" sz="1200" kern="100" baseline="30000" dirty="0">
                <a:cs typeface="+mn-lt"/>
              </a:rPr>
              <a:t>1,2</a:t>
            </a:r>
            <a:r>
              <a:rPr lang="en-US" altLang="zh-CN" sz="1200" kern="100" dirty="0">
                <a:latin typeface="+mn-lt"/>
                <a:cs typeface="+mn-lt"/>
              </a:rPr>
              <a:t>, Juan Pablo Giraldo</a:t>
            </a:r>
            <a:r>
              <a:rPr lang="en-US" altLang="zh-CN" sz="1200" kern="100" baseline="30000" dirty="0">
                <a:cs typeface="+mn-lt"/>
              </a:rPr>
              <a:t>5</a:t>
            </a:r>
            <a:r>
              <a:rPr lang="en-US" altLang="zh-CN" sz="1200" kern="100" dirty="0">
                <a:latin typeface="+mn-lt"/>
                <a:cs typeface="+mn-lt"/>
              </a:rPr>
              <a:t>, </a:t>
            </a:r>
            <a:r>
              <a:rPr lang="en-US" altLang="zh-CN" sz="1200" kern="100" dirty="0" err="1">
                <a:latin typeface="+mn-lt"/>
                <a:cs typeface="+mn-lt"/>
              </a:rPr>
              <a:t>Zhaohu</a:t>
            </a:r>
            <a:r>
              <a:rPr lang="en-US" altLang="zh-CN" sz="1200" kern="100" dirty="0">
                <a:latin typeface="+mn-lt"/>
                <a:cs typeface="+mn-lt"/>
              </a:rPr>
              <a:t> Li</a:t>
            </a:r>
            <a:r>
              <a:rPr lang="en-US" altLang="zh-CN" sz="1200" kern="100" baseline="30000" dirty="0">
                <a:latin typeface="+mn-lt"/>
                <a:cs typeface="+mn-lt"/>
              </a:rPr>
              <a:t>1,2*</a:t>
            </a:r>
            <a:r>
              <a:rPr lang="en-US" altLang="zh-CN" sz="1200" kern="100" dirty="0">
                <a:latin typeface="+mn-lt"/>
                <a:cs typeface="+mn-lt"/>
              </a:rPr>
              <a:t>, </a:t>
            </a:r>
            <a:r>
              <a:rPr lang="en-US" altLang="zh-CN" sz="1200" kern="100" dirty="0" err="1">
                <a:latin typeface="+mn-lt"/>
                <a:cs typeface="+mn-lt"/>
              </a:rPr>
              <a:t>Honghong</a:t>
            </a:r>
            <a:r>
              <a:rPr lang="en-US" altLang="zh-CN" sz="1200" kern="100" dirty="0">
                <a:latin typeface="+mn-lt"/>
                <a:cs typeface="+mn-lt"/>
              </a:rPr>
              <a:t> Wu</a:t>
            </a:r>
            <a:r>
              <a:rPr lang="en-US" altLang="zh-CN" sz="1200" kern="100" baseline="30000" dirty="0">
                <a:latin typeface="+mn-lt"/>
                <a:cs typeface="+mn-lt"/>
              </a:rPr>
              <a:t>1,2* </a:t>
            </a:r>
            <a:r>
              <a:rPr lang="en-US" altLang="zh-CN" sz="1200" kern="100" dirty="0">
                <a:latin typeface="+mn-lt"/>
                <a:cs typeface="+mn-lt"/>
              </a:rPr>
              <a:t> </a:t>
            </a:r>
            <a:endParaRPr lang="en-US" altLang="zh-CN" sz="1200" kern="100" dirty="0">
              <a:latin typeface="+mn-lt"/>
              <a:cs typeface="+mn-lt"/>
            </a:endParaRPr>
          </a:p>
          <a:p>
            <a:endParaRPr lang="en-US" altLang="zh-CN" sz="1200" baseline="30000" dirty="0"/>
          </a:p>
          <a:p>
            <a:r>
              <a:rPr lang="en-US" altLang="zh-CN" sz="1200" baseline="30000" dirty="0"/>
              <a:t>1</a:t>
            </a:r>
            <a:r>
              <a:rPr lang="en-US" altLang="zh-CN" sz="1200" dirty="0"/>
              <a:t> National Key Laboratory for Germplasm Innovation &amp; Utilization of Horticultural Crops, The Center of Crop </a:t>
            </a:r>
            <a:r>
              <a:rPr lang="en-US" altLang="zh-CN" sz="1200" dirty="0" err="1"/>
              <a:t>Nanobiotechnology</a:t>
            </a:r>
            <a:r>
              <a:rPr lang="en-US" altLang="zh-CN" sz="1200" dirty="0"/>
              <a:t>, College of Plant Science &amp; Technology, </a:t>
            </a:r>
            <a:r>
              <a:rPr lang="en-US" altLang="zh-CN" sz="1200" dirty="0" err="1"/>
              <a:t>Huazhong</a:t>
            </a:r>
            <a:r>
              <a:rPr lang="en-US" altLang="zh-CN" sz="1200" dirty="0"/>
              <a:t> Agricultural University, Wuhan 430070, China </a:t>
            </a:r>
            <a:endParaRPr lang="zh-CN" altLang="zh-CN" sz="1200" dirty="0"/>
          </a:p>
          <a:p>
            <a:r>
              <a:rPr lang="en-US" altLang="zh-CN" sz="1200" baseline="30000" dirty="0"/>
              <a:t> </a:t>
            </a:r>
            <a:endParaRPr lang="zh-CN" altLang="zh-CN" sz="1200" dirty="0"/>
          </a:p>
          <a:p>
            <a:r>
              <a:rPr lang="en-US" altLang="zh-CN" sz="1200" baseline="30000" dirty="0"/>
              <a:t>2</a:t>
            </a:r>
            <a:r>
              <a:rPr lang="en-US" altLang="zh-CN" sz="1200" dirty="0"/>
              <a:t> Hubei </a:t>
            </a:r>
            <a:r>
              <a:rPr lang="en-US" altLang="zh-CN" sz="1200" dirty="0" err="1"/>
              <a:t>Hongshan</a:t>
            </a:r>
            <a:r>
              <a:rPr lang="en-US" altLang="zh-CN" sz="1200" dirty="0"/>
              <a:t> Laboratory, Wuhan 430070, China </a:t>
            </a:r>
            <a:endParaRPr lang="zh-CN" altLang="zh-CN" sz="1200" dirty="0"/>
          </a:p>
          <a:p>
            <a:r>
              <a:rPr lang="en-US" altLang="zh-CN" sz="1200" dirty="0"/>
              <a:t> </a:t>
            </a:r>
            <a:endParaRPr lang="zh-CN" altLang="zh-CN" sz="1200" dirty="0"/>
          </a:p>
          <a:p>
            <a:r>
              <a:rPr lang="en-US" altLang="zh-CN" sz="1200" baseline="30000" dirty="0"/>
              <a:t>3</a:t>
            </a:r>
            <a:r>
              <a:rPr lang="en-US" altLang="zh-CN" sz="1200" dirty="0"/>
              <a:t> College of Chemistry, </a:t>
            </a:r>
            <a:r>
              <a:rPr lang="en-US" altLang="zh-CN" sz="1200" dirty="0" err="1"/>
              <a:t>Huazhong</a:t>
            </a:r>
            <a:r>
              <a:rPr lang="en-US" altLang="zh-CN" sz="1200" dirty="0"/>
              <a:t> Agricultural University, Wuhan 430070, China</a:t>
            </a:r>
            <a:endParaRPr lang="zh-CN" altLang="zh-CN" sz="1200" dirty="0"/>
          </a:p>
          <a:p>
            <a:r>
              <a:rPr lang="en-US" altLang="zh-CN" sz="1200" dirty="0"/>
              <a:t> </a:t>
            </a:r>
            <a:endParaRPr lang="zh-CN" altLang="zh-CN" sz="1200" dirty="0"/>
          </a:p>
          <a:p>
            <a:r>
              <a:rPr lang="en-US" altLang="zh-CN" sz="1200" baseline="30000" dirty="0"/>
              <a:t>4</a:t>
            </a:r>
            <a:r>
              <a:rPr lang="en-US" altLang="zh-CN" sz="1200" dirty="0"/>
              <a:t> State Key laboratory of Plant Environmental Resilience, Engineering Research Center of Plant Growth Regulator, Ministry of Education &amp; College of Agronomy and Biotechnology, China Agricultural University, No. 2 </a:t>
            </a:r>
            <a:r>
              <a:rPr lang="en-US" altLang="zh-CN" sz="1200" dirty="0" err="1"/>
              <a:t>Yuanmingyuan</a:t>
            </a:r>
            <a:r>
              <a:rPr lang="en-US" altLang="zh-CN" sz="1200" dirty="0"/>
              <a:t> </a:t>
            </a:r>
            <a:r>
              <a:rPr lang="en-US" altLang="zh-CN" sz="1200" dirty="0" err="1"/>
              <a:t>Xilu</a:t>
            </a:r>
            <a:r>
              <a:rPr lang="en-US" altLang="zh-CN" sz="1200" dirty="0"/>
              <a:t>, </a:t>
            </a:r>
            <a:r>
              <a:rPr lang="en-US" altLang="zh-CN" sz="1200" dirty="0" err="1"/>
              <a:t>Haidian</a:t>
            </a:r>
            <a:r>
              <a:rPr lang="en-US" altLang="zh-CN" sz="1200" dirty="0"/>
              <a:t> District, Beijing 100193, China</a:t>
            </a:r>
            <a:endParaRPr lang="zh-CN" altLang="zh-CN" sz="1200" dirty="0"/>
          </a:p>
          <a:p>
            <a:r>
              <a:rPr lang="en-US" altLang="zh-CN" sz="1200" dirty="0"/>
              <a:t> </a:t>
            </a:r>
            <a:endParaRPr lang="zh-CN" altLang="zh-CN" sz="1200" dirty="0"/>
          </a:p>
          <a:p>
            <a:r>
              <a:rPr lang="en-US" altLang="zh-CN" sz="1200" baseline="30000" dirty="0"/>
              <a:t>5</a:t>
            </a:r>
            <a:r>
              <a:rPr lang="en-US" altLang="zh-CN" sz="1200" dirty="0"/>
              <a:t> Department of Botany and Plant Science, University of California, Riverside, CA 92507, U.S.A. </a:t>
            </a:r>
            <a:endParaRPr lang="zh-CN" altLang="zh-CN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1174750" y="2452370"/>
            <a:ext cx="2505710" cy="2510155"/>
            <a:chOff x="1850" y="3862"/>
            <a:chExt cx="3946" cy="3953"/>
          </a:xfrm>
        </p:grpSpPr>
        <p:pic>
          <p:nvPicPr>
            <p:cNvPr id="61" name="图片 60"/>
            <p:cNvPicPr preferRelativeResize="0"/>
            <p:nvPr>
              <p:custDataLst>
                <p:tags r:id="rId2"/>
              </p:custDataLst>
            </p:nvPr>
          </p:nvPicPr>
          <p:blipFill>
            <a:blip r:embed="rId3"/>
            <a:srcRect l="15118" t="30131" r="16214" b="30839"/>
            <a:stretch>
              <a:fillRect/>
            </a:stretch>
          </p:blipFill>
          <p:spPr>
            <a:xfrm rot="16200000">
              <a:off x="1850" y="3862"/>
              <a:ext cx="939" cy="939"/>
            </a:xfrm>
            <a:prstGeom prst="rect">
              <a:avLst/>
            </a:prstGeom>
          </p:spPr>
        </p:pic>
        <p:pic>
          <p:nvPicPr>
            <p:cNvPr id="60" name="图片 59"/>
            <p:cNvPicPr preferRelativeResize="0"/>
            <p:nvPr>
              <p:custDataLst>
                <p:tags r:id="rId4"/>
              </p:custDataLst>
            </p:nvPr>
          </p:nvPicPr>
          <p:blipFill>
            <a:blip r:embed="rId5">
              <a:lum bright="18000" contrast="6000"/>
            </a:blip>
            <a:srcRect l="32179" t="16995" r="31008" b="17941"/>
            <a:stretch>
              <a:fillRect/>
            </a:stretch>
          </p:blipFill>
          <p:spPr>
            <a:xfrm rot="16200000">
              <a:off x="3863" y="5870"/>
              <a:ext cx="939" cy="939"/>
            </a:xfrm>
            <a:prstGeom prst="rect">
              <a:avLst/>
            </a:prstGeom>
          </p:spPr>
        </p:pic>
        <p:pic>
          <p:nvPicPr>
            <p:cNvPr id="48" name="图片 47"/>
            <p:cNvPicPr preferRelativeResize="0"/>
            <p:nvPr>
              <p:custDataLst>
                <p:tags r:id="rId6"/>
              </p:custDataLst>
            </p:nvPr>
          </p:nvPicPr>
          <p:blipFill>
            <a:blip r:embed="rId7"/>
            <a:srcRect l="26720" t="33120" r="28206" b="33047"/>
            <a:stretch>
              <a:fillRect/>
            </a:stretch>
          </p:blipFill>
          <p:spPr>
            <a:xfrm>
              <a:off x="4851" y="3875"/>
              <a:ext cx="939" cy="939"/>
            </a:xfrm>
            <a:prstGeom prst="rect">
              <a:avLst/>
            </a:prstGeom>
          </p:spPr>
        </p:pic>
        <p:pic>
          <p:nvPicPr>
            <p:cNvPr id="57" name="图片 56"/>
            <p:cNvPicPr preferRelativeResize="0"/>
            <p:nvPr>
              <p:custDataLst>
                <p:tags r:id="rId8"/>
              </p:custDataLst>
            </p:nvPr>
          </p:nvPicPr>
          <p:blipFill>
            <a:blip r:embed="rId9">
              <a:lum bright="12000" contrast="-12000"/>
            </a:blip>
            <a:srcRect l="31530" t="16513" r="31651" b="17342"/>
            <a:stretch>
              <a:fillRect/>
            </a:stretch>
          </p:blipFill>
          <p:spPr>
            <a:xfrm rot="16200000">
              <a:off x="1857" y="5866"/>
              <a:ext cx="939" cy="939"/>
            </a:xfrm>
            <a:prstGeom prst="rect">
              <a:avLst/>
            </a:prstGeom>
          </p:spPr>
        </p:pic>
        <p:pic>
          <p:nvPicPr>
            <p:cNvPr id="4" name="图片 3"/>
            <p:cNvPicPr preferRelativeResize="0"/>
            <p:nvPr>
              <p:custDataLst>
                <p:tags r:id="rId10"/>
              </p:custDataLst>
            </p:nvPr>
          </p:nvPicPr>
          <p:blipFill>
            <a:blip r:embed="rId11">
              <a:lum bright="12000" contrast="12000"/>
            </a:blip>
            <a:srcRect l="31357" t="18125" r="31751" b="16670"/>
            <a:stretch>
              <a:fillRect/>
            </a:stretch>
          </p:blipFill>
          <p:spPr>
            <a:xfrm rot="16200000">
              <a:off x="4858" y="5873"/>
              <a:ext cx="939" cy="939"/>
            </a:xfrm>
            <a:prstGeom prst="rect">
              <a:avLst/>
            </a:prstGeom>
          </p:spPr>
        </p:pic>
        <p:pic>
          <p:nvPicPr>
            <p:cNvPr id="26" name="图片 25"/>
            <p:cNvPicPr preferRelativeResize="0"/>
            <p:nvPr>
              <p:custDataLst>
                <p:tags r:id="rId12"/>
              </p:custDataLst>
            </p:nvPr>
          </p:nvPicPr>
          <p:blipFill>
            <a:blip r:embed="rId13">
              <a:lum bright="6000"/>
            </a:blip>
            <a:srcRect l="31501" t="16837" r="31757" b="17458"/>
            <a:stretch>
              <a:fillRect/>
            </a:stretch>
          </p:blipFill>
          <p:spPr>
            <a:xfrm rot="16200000">
              <a:off x="2840" y="5869"/>
              <a:ext cx="939" cy="939"/>
            </a:xfrm>
            <a:prstGeom prst="rect">
              <a:avLst/>
            </a:prstGeom>
          </p:spPr>
        </p:pic>
        <p:pic>
          <p:nvPicPr>
            <p:cNvPr id="10" name="图片 9"/>
            <p:cNvPicPr preferRelativeResize="0"/>
            <p:nvPr>
              <p:custDataLst>
                <p:tags r:id="rId14"/>
              </p:custDataLst>
            </p:nvPr>
          </p:nvPicPr>
          <p:blipFill>
            <a:blip r:embed="rId15">
              <a:lum bright="-12000"/>
            </a:blip>
            <a:srcRect l="14396" t="30152" r="16834" b="30944"/>
            <a:stretch>
              <a:fillRect/>
            </a:stretch>
          </p:blipFill>
          <p:spPr>
            <a:xfrm rot="16200000">
              <a:off x="2845" y="6875"/>
              <a:ext cx="939" cy="939"/>
            </a:xfrm>
            <a:prstGeom prst="rect">
              <a:avLst/>
            </a:prstGeom>
          </p:spPr>
        </p:pic>
        <p:pic>
          <p:nvPicPr>
            <p:cNvPr id="15" name="图片 14"/>
            <p:cNvPicPr preferRelativeResize="0"/>
            <p:nvPr>
              <p:custDataLst>
                <p:tags r:id="rId16"/>
              </p:custDataLst>
            </p:nvPr>
          </p:nvPicPr>
          <p:blipFill>
            <a:blip r:embed="rId17">
              <a:lum bright="-12000"/>
            </a:blip>
            <a:srcRect l="15896" t="29778" r="15437" b="31340"/>
            <a:stretch>
              <a:fillRect/>
            </a:stretch>
          </p:blipFill>
          <p:spPr>
            <a:xfrm rot="16200000">
              <a:off x="1857" y="6868"/>
              <a:ext cx="939" cy="939"/>
            </a:xfrm>
            <a:prstGeom prst="rect">
              <a:avLst/>
            </a:prstGeom>
          </p:spPr>
        </p:pic>
        <p:pic>
          <p:nvPicPr>
            <p:cNvPr id="16" name="图片 15"/>
            <p:cNvPicPr preferRelativeResize="0"/>
            <p:nvPr>
              <p:custDataLst>
                <p:tags r:id="rId18"/>
              </p:custDataLst>
            </p:nvPr>
          </p:nvPicPr>
          <p:blipFill>
            <a:blip r:embed="rId19">
              <a:lum bright="-12000"/>
            </a:blip>
            <a:srcRect l="15568" t="30620" r="16603" b="30804"/>
            <a:stretch>
              <a:fillRect/>
            </a:stretch>
          </p:blipFill>
          <p:spPr>
            <a:xfrm rot="16200000">
              <a:off x="3871" y="6877"/>
              <a:ext cx="939" cy="939"/>
            </a:xfrm>
            <a:prstGeom prst="rect">
              <a:avLst/>
            </a:prstGeom>
          </p:spPr>
        </p:pic>
        <p:pic>
          <p:nvPicPr>
            <p:cNvPr id="6" name="图片 5"/>
            <p:cNvPicPr preferRelativeResize="0"/>
            <p:nvPr>
              <p:custDataLst>
                <p:tags r:id="rId20"/>
              </p:custDataLst>
            </p:nvPr>
          </p:nvPicPr>
          <p:blipFill>
            <a:blip r:embed="rId21">
              <a:lum contrast="24000"/>
            </a:blip>
            <a:srcRect l="15940" t="30646" r="16113" b="30990"/>
            <a:stretch>
              <a:fillRect/>
            </a:stretch>
          </p:blipFill>
          <p:spPr>
            <a:xfrm rot="16200000">
              <a:off x="4858" y="6872"/>
              <a:ext cx="939" cy="939"/>
            </a:xfrm>
            <a:prstGeom prst="rect">
              <a:avLst/>
            </a:prstGeom>
          </p:spPr>
        </p:pic>
        <p:pic>
          <p:nvPicPr>
            <p:cNvPr id="28" name="图片 27"/>
            <p:cNvPicPr preferRelativeResize="0"/>
            <p:nvPr>
              <p:custDataLst>
                <p:tags r:id="rId22"/>
              </p:custDataLst>
            </p:nvPr>
          </p:nvPicPr>
          <p:blipFill>
            <a:blip r:embed="rId23"/>
            <a:srcRect l="31410" t="14344" r="31156" b="19129"/>
            <a:stretch>
              <a:fillRect/>
            </a:stretch>
          </p:blipFill>
          <p:spPr>
            <a:xfrm rot="10800000">
              <a:off x="3862" y="4873"/>
              <a:ext cx="939" cy="939"/>
            </a:xfrm>
            <a:prstGeom prst="rect">
              <a:avLst/>
            </a:prstGeom>
          </p:spPr>
        </p:pic>
        <p:pic>
          <p:nvPicPr>
            <p:cNvPr id="63" name="图片 62"/>
            <p:cNvPicPr preferRelativeResize="0"/>
            <p:nvPr>
              <p:custDataLst>
                <p:tags r:id="rId24"/>
              </p:custDataLst>
            </p:nvPr>
          </p:nvPicPr>
          <p:blipFill>
            <a:blip r:embed="rId25"/>
            <a:srcRect l="13475" t="30751" r="19108" b="31292"/>
            <a:stretch>
              <a:fillRect/>
            </a:stretch>
          </p:blipFill>
          <p:spPr>
            <a:xfrm rot="16200000">
              <a:off x="3864" y="3874"/>
              <a:ext cx="939" cy="939"/>
            </a:xfrm>
            <a:prstGeom prst="rect">
              <a:avLst/>
            </a:prstGeom>
          </p:spPr>
        </p:pic>
        <p:pic>
          <p:nvPicPr>
            <p:cNvPr id="11" name="图片 10"/>
            <p:cNvPicPr preferRelativeResize="0"/>
            <p:nvPr>
              <p:custDataLst>
                <p:tags r:id="rId26"/>
              </p:custDataLst>
            </p:nvPr>
          </p:nvPicPr>
          <p:blipFill>
            <a:blip r:embed="rId27">
              <a:lum bright="-12000"/>
            </a:blip>
            <a:srcRect l="31433" t="16106" r="30863" b="17868"/>
            <a:stretch>
              <a:fillRect/>
            </a:stretch>
          </p:blipFill>
          <p:spPr>
            <a:xfrm rot="10800000">
              <a:off x="1858" y="4864"/>
              <a:ext cx="939" cy="939"/>
            </a:xfrm>
            <a:prstGeom prst="rect">
              <a:avLst/>
            </a:prstGeom>
          </p:spPr>
        </p:pic>
        <p:pic>
          <p:nvPicPr>
            <p:cNvPr id="7" name="图片 6"/>
            <p:cNvPicPr preferRelativeResize="0"/>
            <p:nvPr>
              <p:custDataLst>
                <p:tags r:id="rId28"/>
              </p:custDataLst>
            </p:nvPr>
          </p:nvPicPr>
          <p:blipFill>
            <a:blip r:embed="rId29">
              <a:lum contrast="24000"/>
            </a:blip>
            <a:srcRect l="31361" t="15835" r="30900" b="17001"/>
            <a:stretch>
              <a:fillRect/>
            </a:stretch>
          </p:blipFill>
          <p:spPr>
            <a:xfrm rot="10800000">
              <a:off x="2840" y="4864"/>
              <a:ext cx="939" cy="939"/>
            </a:xfrm>
            <a:prstGeom prst="rect">
              <a:avLst/>
            </a:prstGeom>
          </p:spPr>
        </p:pic>
        <p:pic>
          <p:nvPicPr>
            <p:cNvPr id="13" name="图片 12"/>
            <p:cNvPicPr preferRelativeResize="0"/>
            <p:nvPr>
              <p:custDataLst>
                <p:tags r:id="rId30"/>
              </p:custDataLst>
            </p:nvPr>
          </p:nvPicPr>
          <p:blipFill>
            <a:blip r:embed="rId31"/>
            <a:srcRect l="16205" t="29953" r="14823" b="30455"/>
            <a:stretch>
              <a:fillRect/>
            </a:stretch>
          </p:blipFill>
          <p:spPr>
            <a:xfrm rot="16200000">
              <a:off x="2837" y="3874"/>
              <a:ext cx="939" cy="939"/>
            </a:xfrm>
            <a:prstGeom prst="rect">
              <a:avLst/>
            </a:prstGeom>
          </p:spPr>
        </p:pic>
        <p:pic>
          <p:nvPicPr>
            <p:cNvPr id="22" name="图片 21"/>
            <p:cNvPicPr preferRelativeResize="0"/>
            <p:nvPr>
              <p:custDataLst>
                <p:tags r:id="rId32"/>
              </p:custDataLst>
            </p:nvPr>
          </p:nvPicPr>
          <p:blipFill>
            <a:blip r:embed="rId33">
              <a:lum bright="18000" contrast="12000"/>
            </a:blip>
            <a:srcRect l="21942" t="15919" r="16002" b="37994"/>
            <a:stretch>
              <a:fillRect/>
            </a:stretch>
          </p:blipFill>
          <p:spPr>
            <a:xfrm>
              <a:off x="4854" y="4874"/>
              <a:ext cx="939" cy="939"/>
            </a:xfrm>
            <a:prstGeom prst="rect">
              <a:avLst/>
            </a:prstGeom>
          </p:spPr>
        </p:pic>
      </p:grpSp>
      <p:cxnSp>
        <p:nvCxnSpPr>
          <p:cNvPr id="36" name="直接连接符 35"/>
          <p:cNvCxnSpPr>
            <a:cxnSpLocks noChangeAspect="1"/>
          </p:cNvCxnSpPr>
          <p:nvPr>
            <p:custDataLst>
              <p:tags r:id="rId34"/>
            </p:custDataLst>
          </p:nvPr>
        </p:nvCxnSpPr>
        <p:spPr>
          <a:xfrm>
            <a:off x="1030094" y="2440268"/>
            <a:ext cx="0" cy="12523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0" name="文本框 49"/>
          <p:cNvSpPr txBox="1">
            <a:spLocks noChangeAspect="1"/>
          </p:cNvSpPr>
          <p:nvPr>
            <p:custDataLst>
              <p:tags r:id="rId35"/>
            </p:custDataLst>
          </p:nvPr>
        </p:nvSpPr>
        <p:spPr>
          <a:xfrm rot="16200000">
            <a:off x="375799" y="2931515"/>
            <a:ext cx="1228118" cy="26981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Col</a:t>
            </a:r>
            <a:endParaRPr lang="en-US" altLang="zh-CN" sz="7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36"/>
            </p:custDataLst>
          </p:nvPr>
        </p:nvSpPr>
        <p:spPr>
          <a:xfrm rot="16200000">
            <a:off x="343716" y="4228008"/>
            <a:ext cx="1290707" cy="26981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i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Atsams</a:t>
            </a:r>
            <a:r>
              <a:rPr lang="en-US" altLang="zh-CN" sz="7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2 </a:t>
            </a:r>
            <a:r>
              <a:rPr lang="zh-CN" altLang="en-US" sz="7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mutant</a:t>
            </a:r>
            <a:endParaRPr lang="en-US" altLang="zh-CN" sz="7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/>
          <p:cNvSpPr txBox="1">
            <a:spLocks noChangeAspect="1"/>
          </p:cNvSpPr>
          <p:nvPr>
            <p:custDataLst>
              <p:tags r:id="rId37"/>
            </p:custDataLst>
          </p:nvPr>
        </p:nvSpPr>
        <p:spPr>
          <a:xfrm rot="16200000">
            <a:off x="822340" y="2641711"/>
            <a:ext cx="594335" cy="19197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</a:t>
            </a:r>
            <a:r>
              <a: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0</a:t>
            </a:r>
            <a:endParaRPr lang="en-US" altLang="zh-CN" sz="7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>
            <a:spLocks noChangeAspect="1"/>
          </p:cNvSpPr>
          <p:nvPr>
            <p:custDataLst>
              <p:tags r:id="rId38"/>
            </p:custDataLst>
          </p:nvPr>
        </p:nvSpPr>
        <p:spPr>
          <a:xfrm rot="16200000">
            <a:off x="837067" y="3284961"/>
            <a:ext cx="592758" cy="20722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</a:t>
            </a:r>
            <a:r>
              <a: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6</a:t>
            </a:r>
            <a:endParaRPr lang="en-US" altLang="zh-CN" sz="7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文本框 29"/>
          <p:cNvSpPr txBox="1">
            <a:spLocks noChangeAspect="1"/>
          </p:cNvSpPr>
          <p:nvPr>
            <p:custDataLst>
              <p:tags r:id="rId39"/>
            </p:custDataLst>
          </p:nvPr>
        </p:nvSpPr>
        <p:spPr>
          <a:xfrm rot="16200000">
            <a:off x="809191" y="3953457"/>
            <a:ext cx="581712" cy="14043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</a:t>
            </a:r>
            <a:r>
              <a: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0</a:t>
            </a:r>
            <a:endParaRPr lang="en-US" altLang="zh-CN" sz="7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7" name="文本框 36"/>
          <p:cNvSpPr txBox="1">
            <a:spLocks noChangeAspect="1"/>
          </p:cNvSpPr>
          <p:nvPr>
            <p:custDataLst>
              <p:tags r:id="rId40"/>
            </p:custDataLst>
          </p:nvPr>
        </p:nvSpPr>
        <p:spPr>
          <a:xfrm rot="16200000">
            <a:off x="811821" y="4529384"/>
            <a:ext cx="641146" cy="20722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</a:t>
            </a:r>
            <a:r>
              <a: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6</a:t>
            </a:r>
            <a:endParaRPr lang="en-US" altLang="zh-CN" sz="7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41"/>
            </p:custDataLst>
          </p:nvPr>
        </p:nvSpPr>
        <p:spPr>
          <a:xfrm>
            <a:off x="1169736" y="2281428"/>
            <a:ext cx="601699" cy="183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  <a:sym typeface="+mn-ea"/>
              </a:rPr>
              <a:t> ddH2O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2"/>
            </p:custDataLst>
          </p:nvPr>
        </p:nvSpPr>
        <p:spPr>
          <a:xfrm>
            <a:off x="1811408" y="2281428"/>
            <a:ext cx="601699" cy="183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  <a:sym typeface="+mn-ea"/>
              </a:rPr>
              <a:t> PMO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60795" y="2139945"/>
            <a:ext cx="2517247" cy="200391"/>
            <a:chOff x="2231" y="2116"/>
            <a:chExt cx="4786" cy="381"/>
          </a:xfrm>
        </p:grpSpPr>
        <p:sp>
          <p:nvSpPr>
            <p:cNvPr id="23" name="文本框 14"/>
            <p:cNvSpPr txBox="1"/>
            <p:nvPr>
              <p:custDataLst>
                <p:tags r:id="rId43"/>
              </p:custDataLst>
            </p:nvPr>
          </p:nvSpPr>
          <p:spPr>
            <a:xfrm>
              <a:off x="2231" y="2116"/>
              <a:ext cx="2413" cy="3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  <a:sym typeface="+mn-ea"/>
                </a:rPr>
                <a:t>0 mM NaCl</a:t>
              </a:r>
              <a:r>
                <a:rPr lang="en-US" altLang="zh-CN" sz="700" b="1">
                  <a:latin typeface="+mn-lt"/>
                  <a:cs typeface="+mn-lt"/>
                  <a:sym typeface="+mn-ea"/>
                </a:rPr>
                <a:t> </a:t>
              </a:r>
              <a:endParaRPr lang="en-US" altLang="zh-CN" sz="700" b="1" dirty="0">
                <a:latin typeface="+mn-lt"/>
                <a:cs typeface="+mn-lt"/>
                <a:sym typeface="+mn-ea"/>
              </a:endParaRPr>
            </a:p>
          </p:txBody>
        </p:sp>
        <p:cxnSp>
          <p:nvCxnSpPr>
            <p:cNvPr id="24" name="直接连接符 23"/>
            <p:cNvCxnSpPr/>
            <p:nvPr>
              <p:custDataLst>
                <p:tags r:id="rId44"/>
              </p:custDataLst>
            </p:nvPr>
          </p:nvCxnSpPr>
          <p:spPr>
            <a:xfrm>
              <a:off x="2294" y="2474"/>
              <a:ext cx="232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9" name="文本框 14"/>
            <p:cNvSpPr txBox="1"/>
            <p:nvPr>
              <p:custDataLst>
                <p:tags r:id="rId45"/>
              </p:custDataLst>
            </p:nvPr>
          </p:nvSpPr>
          <p:spPr>
            <a:xfrm>
              <a:off x="4628" y="2117"/>
              <a:ext cx="2389" cy="3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  <a:sym typeface="+mn-ea"/>
                </a:rPr>
                <a:t>100 mM NaCl</a:t>
              </a:r>
              <a:r>
                <a:rPr lang="en-US" altLang="zh-CN" sz="700" b="1">
                  <a:latin typeface="+mn-lt"/>
                  <a:cs typeface="+mn-lt"/>
                  <a:sym typeface="+mn-ea"/>
                </a:rPr>
                <a:t> </a:t>
              </a:r>
              <a:endParaRPr lang="en-US" altLang="zh-CN" sz="700" b="1" dirty="0">
                <a:latin typeface="+mn-lt"/>
                <a:cs typeface="+mn-lt"/>
                <a:sym typeface="+mn-ea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46"/>
              </p:custDataLst>
            </p:nvPr>
          </p:nvCxnSpPr>
          <p:spPr>
            <a:xfrm>
              <a:off x="4691" y="2475"/>
              <a:ext cx="232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9" name="文本框 18"/>
          <p:cNvSpPr txBox="1"/>
          <p:nvPr>
            <p:custDataLst>
              <p:tags r:id="rId47"/>
            </p:custDataLst>
          </p:nvPr>
        </p:nvSpPr>
        <p:spPr>
          <a:xfrm>
            <a:off x="2430464" y="2281954"/>
            <a:ext cx="601699" cy="183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  <a:sym typeface="+mn-ea"/>
              </a:rPr>
              <a:t> ddH2O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48"/>
            </p:custDataLst>
          </p:nvPr>
        </p:nvSpPr>
        <p:spPr>
          <a:xfrm>
            <a:off x="3072136" y="2281954"/>
            <a:ext cx="601699" cy="183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  <a:sym typeface="+mn-ea"/>
              </a:rPr>
              <a:t> PMO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cxnSp>
        <p:nvCxnSpPr>
          <p:cNvPr id="27" name="直接连接符 26"/>
          <p:cNvCxnSpPr>
            <a:cxnSpLocks noChangeAspect="1"/>
          </p:cNvCxnSpPr>
          <p:nvPr>
            <p:custDataLst>
              <p:tags r:id="rId49"/>
            </p:custDataLst>
          </p:nvPr>
        </p:nvCxnSpPr>
        <p:spPr>
          <a:xfrm>
            <a:off x="1031672" y="3742547"/>
            <a:ext cx="0" cy="12523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>
            <p:custDataLst>
              <p:tags r:id="rId50"/>
            </p:custDataLst>
          </p:nvPr>
        </p:nvSpPr>
        <p:spPr>
          <a:xfrm>
            <a:off x="983546" y="2281954"/>
            <a:ext cx="535428" cy="22511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700" b="1">
                <a:latin typeface="+mn-lt"/>
                <a:cs typeface="+mn-lt"/>
                <a:sym typeface="+mn-ea"/>
              </a:rPr>
              <a:t>a</a:t>
            </a:r>
            <a:endParaRPr lang="en-US" altLang="zh-CN" sz="700" b="1">
              <a:latin typeface="+mn-lt"/>
              <a:cs typeface="+mn-lt"/>
              <a:sym typeface="+mn-ea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781872" y="3102925"/>
            <a:ext cx="2455438" cy="1541083"/>
            <a:chOff x="6096" y="4931"/>
            <a:chExt cx="3170" cy="1970"/>
          </a:xfrm>
        </p:grpSpPr>
        <p:graphicFrame>
          <p:nvGraphicFramePr>
            <p:cNvPr id="8" name="图表 7"/>
            <p:cNvGraphicFramePr/>
            <p:nvPr>
              <p:custDataLst>
                <p:tags r:id="rId51"/>
              </p:custDataLst>
            </p:nvPr>
          </p:nvGraphicFramePr>
          <p:xfrm>
            <a:off x="6307" y="4932"/>
            <a:ext cx="2959" cy="18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49" name="文本框 48"/>
            <p:cNvSpPr txBox="1"/>
            <p:nvPr>
              <p:custDataLst>
                <p:tags r:id="rId52"/>
              </p:custDataLst>
            </p:nvPr>
          </p:nvSpPr>
          <p:spPr>
            <a:xfrm rot="16200000">
              <a:off x="5342" y="5685"/>
              <a:ext cx="1913" cy="40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en-US" sz="700" b="1" dirty="0">
                  <a:latin typeface="Times New Roman" panose="02020603050405020304" charset="0"/>
                  <a:cs typeface="Times New Roman" panose="02020603050405020304" charset="0"/>
                </a:rPr>
                <a:t>Biomass (mg/plant)</a:t>
              </a:r>
              <a:endParaRPr lang="zh-CN" altLang="en-US" sz="7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6817" y="6612"/>
              <a:ext cx="2269" cy="289"/>
              <a:chOff x="6932" y="4923"/>
              <a:chExt cx="2739" cy="349"/>
            </a:xfrm>
          </p:grpSpPr>
          <p:sp>
            <p:nvSpPr>
              <p:cNvPr id="38" name="文本框 37"/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6932" y="4923"/>
                <a:ext cx="1144" cy="34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i="1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Col</a:t>
                </a:r>
                <a:endParaRPr lang="en-US" altLang="zh-CN" sz="700" b="1" i="1" dirty="0"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8527" y="4923"/>
                <a:ext cx="1144" cy="34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i="1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Atsams2</a:t>
                </a:r>
                <a:endParaRPr lang="en-US" altLang="zh-CN" sz="700" b="1" i="1" dirty="0"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</p:grpSp>
        <p:sp>
          <p:nvSpPr>
            <p:cNvPr id="34" name="文本框 33"/>
            <p:cNvSpPr txBox="1"/>
            <p:nvPr>
              <p:custDataLst>
                <p:tags r:id="rId55"/>
              </p:custDataLst>
            </p:nvPr>
          </p:nvSpPr>
          <p:spPr>
            <a:xfrm>
              <a:off x="6618" y="4975"/>
              <a:ext cx="843" cy="35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7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</a:t>
              </a:r>
              <a:endPara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56"/>
              </p:custDataLst>
            </p:nvPr>
          </p:nvCxnSpPr>
          <p:spPr>
            <a:xfrm>
              <a:off x="7957" y="5318"/>
              <a:ext cx="0" cy="13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>
              <p:custDataLst>
                <p:tags r:id="rId57"/>
              </p:custDataLst>
            </p:nvPr>
          </p:nvSpPr>
          <p:spPr>
            <a:xfrm>
              <a:off x="7022" y="5226"/>
              <a:ext cx="369" cy="2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a</a:t>
              </a:r>
              <a:endPara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58"/>
              </p:custDataLst>
            </p:nvPr>
          </p:nvSpPr>
          <p:spPr>
            <a:xfrm>
              <a:off x="6759" y="5521"/>
              <a:ext cx="369" cy="2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</a:t>
              </a:r>
              <a:endPara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59"/>
              </p:custDataLst>
            </p:nvPr>
          </p:nvSpPr>
          <p:spPr>
            <a:xfrm>
              <a:off x="7287" y="5636"/>
              <a:ext cx="369" cy="2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</a:t>
              </a:r>
              <a:endParaRPr lang="en-US" altLang="zh-CN" sz="700" b="1" dirty="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60"/>
              </p:custDataLst>
            </p:nvPr>
          </p:nvSpPr>
          <p:spPr>
            <a:xfrm>
              <a:off x="7543" y="5562"/>
              <a:ext cx="369" cy="2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</a:t>
              </a:r>
              <a:endPara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61"/>
              </p:custDataLst>
            </p:nvPr>
          </p:nvSpPr>
          <p:spPr>
            <a:xfrm>
              <a:off x="8307" y="5219"/>
              <a:ext cx="369" cy="2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a</a:t>
              </a:r>
              <a:endPara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62"/>
              </p:custDataLst>
            </p:nvPr>
          </p:nvSpPr>
          <p:spPr>
            <a:xfrm>
              <a:off x="8047" y="5505"/>
              <a:ext cx="369" cy="2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</a:t>
              </a:r>
              <a:endPara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63"/>
              </p:custDataLst>
            </p:nvPr>
          </p:nvSpPr>
          <p:spPr>
            <a:xfrm>
              <a:off x="8547" y="5704"/>
              <a:ext cx="456" cy="2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 dirty="0" err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bc</a:t>
              </a:r>
              <a:endParaRPr lang="en-US" altLang="zh-CN" sz="700" b="1" dirty="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64"/>
              </p:custDataLst>
            </p:nvPr>
          </p:nvSpPr>
          <p:spPr>
            <a:xfrm>
              <a:off x="8833" y="5682"/>
              <a:ext cx="369" cy="2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</a:t>
              </a:r>
              <a:endParaRPr lang="en-US" altLang="zh-CN" sz="700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69" name="文本框 68"/>
          <p:cNvSpPr txBox="1"/>
          <p:nvPr>
            <p:custDataLst>
              <p:tags r:id="rId65"/>
            </p:custDataLst>
          </p:nvPr>
        </p:nvSpPr>
        <p:spPr>
          <a:xfrm>
            <a:off x="978333" y="5544323"/>
            <a:ext cx="50178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995" b="1" dirty="0">
                <a:latin typeface="+mn-lt"/>
                <a:cs typeface="+mn-lt"/>
                <a:sym typeface="+mn-ea"/>
              </a:rPr>
              <a:t>Supplementary Figure 9. Mutation of </a:t>
            </a:r>
            <a:r>
              <a:rPr lang="en-US" altLang="zh-CN" sz="995" b="1" i="1" dirty="0">
                <a:latin typeface="+mn-lt"/>
                <a:cs typeface="+mn-lt"/>
                <a:sym typeface="+mn-ea"/>
              </a:rPr>
              <a:t>Atsams</a:t>
            </a:r>
            <a:r>
              <a:rPr sz="995" b="1" i="1" dirty="0">
                <a:latin typeface="+mn-lt"/>
                <a:cs typeface="+mn-lt"/>
              </a:rPr>
              <a:t>2 </a:t>
            </a:r>
            <a:r>
              <a:rPr lang="en-US" sz="995" b="1" dirty="0">
                <a:latin typeface="+mn-lt"/>
                <a:cs typeface="+mn-lt"/>
              </a:rPr>
              <a:t>resulted in no improvement of</a:t>
            </a:r>
            <a:r>
              <a:rPr sz="995" b="1" dirty="0">
                <a:latin typeface="+mn-lt"/>
                <a:cs typeface="+mn-lt"/>
              </a:rPr>
              <a:t> PMO </a:t>
            </a:r>
            <a:r>
              <a:rPr lang="en-US" sz="995" b="1" dirty="0">
                <a:latin typeface="+mn-lt"/>
                <a:cs typeface="+mn-lt"/>
              </a:rPr>
              <a:t>on</a:t>
            </a:r>
            <a:r>
              <a:rPr sz="995" b="1" dirty="0">
                <a:latin typeface="+mn-lt"/>
                <a:cs typeface="+mn-lt"/>
              </a:rPr>
              <a:t> Arabidopsis </a:t>
            </a:r>
            <a:r>
              <a:rPr lang="en-US" sz="995" b="1" dirty="0">
                <a:latin typeface="+mn-lt"/>
                <a:cs typeface="+mn-lt"/>
              </a:rPr>
              <a:t>salt tolerance</a:t>
            </a:r>
            <a:r>
              <a:rPr lang="zh-CN" altLang="en-US" sz="995" b="1" dirty="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.</a:t>
            </a:r>
            <a:r>
              <a:rPr lang="en-US" altLang="zh-CN" sz="995" b="1" dirty="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 </a:t>
            </a:r>
            <a:r>
              <a:rPr lang="en-US" altLang="zh-CN" sz="995" dirty="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a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, t</a:t>
            </a:r>
            <a:r>
              <a:rPr lang="en-US" altLang="zh-CN" sz="995" dirty="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he phenotype of </a:t>
            </a:r>
            <a:r>
              <a:rPr lang="en-US" sz="995" i="1" dirty="0">
                <a:latin typeface="+mn-lt"/>
                <a:cs typeface="+mn-lt"/>
              </a:rPr>
              <a:t>At</a:t>
            </a:r>
            <a:r>
              <a:rPr lang="en-US" altLang="zh-CN" sz="995" i="1" dirty="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sams2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 mutants under salt stress. b, The biomass of </a:t>
            </a:r>
            <a:r>
              <a:rPr lang="en-US" sz="995" i="1" dirty="0">
                <a:latin typeface="+mn-lt"/>
                <a:cs typeface="+mn-lt"/>
                <a:sym typeface="+mn-ea"/>
              </a:rPr>
              <a:t>At</a:t>
            </a:r>
            <a:r>
              <a:rPr lang="en-US" altLang="zh-CN" sz="995" i="1" dirty="0">
                <a:latin typeface="+mn-lt"/>
                <a:cs typeface="+mn-lt"/>
                <a:sym typeface="+mn-ea"/>
              </a:rPr>
              <a:t>sams2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mutants. </a:t>
            </a:r>
            <a:r>
              <a:rPr lang="en-US" sz="995" dirty="0">
                <a:latin typeface="+mn-lt"/>
                <a:cs typeface="+mn-lt"/>
                <a:sym typeface="+mn-ea"/>
              </a:rPr>
              <a:t>Mean ± SE (n = 24).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 Different lower-case letters indicate the significance level at 0.05.  </a:t>
            </a:r>
            <a:endParaRPr lang="zh-CN" altLang="en-US" sz="995" dirty="0">
              <a:latin typeface="+mn-lt"/>
              <a:cs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48680" y="2843808"/>
          <a:ext cx="6028183" cy="1365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5699"/>
                <a:gridCol w="2096040"/>
                <a:gridCol w="1225173"/>
                <a:gridCol w="2061271"/>
              </a:tblGrid>
              <a:tr h="2596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charset="0"/>
                        </a:rPr>
                        <a:t>Locations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charset="0"/>
                        </a:rPr>
                        <a:t>Varieties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charset="0"/>
                        </a:rPr>
                        <a:t>Input from PMO (CNY/hm</a:t>
                      </a:r>
                      <a:r>
                        <a:rPr lang="en-US" sz="1000" u="none" strike="noStrike" baseline="30000" dirty="0">
                          <a:effectLst/>
                          <a:latin typeface="+mj-lt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charset="0"/>
                        </a:rPr>
                        <a:t>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charset="0"/>
                        </a:rPr>
                        <a:t>Increased profit by PMO application (CNY/hm</a:t>
                      </a:r>
                      <a:r>
                        <a:rPr lang="en-US" altLang="zh-CN" sz="10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charset="0"/>
                        </a:rPr>
                        <a:t>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b">
                    <a:noFill/>
                  </a:tcPr>
                </a:tc>
              </a:tr>
              <a:tr h="4375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charset="0"/>
                        </a:rPr>
                        <a:t>Dongying city (2022)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charset="0"/>
                        </a:rPr>
                        <a:t>LM522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+mj-lt"/>
                          <a:cs typeface="Times New Roman" panose="02020603050405020304" charset="0"/>
                        </a:rPr>
                        <a:t>514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cs typeface="Times New Roman" panose="02020603050405020304" charset="0"/>
                        </a:rPr>
                        <a:t>1565.75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ctr">
                    <a:noFill/>
                  </a:tcPr>
                </a:tc>
              </a:tr>
              <a:tr h="2558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charset="0"/>
                        </a:rPr>
                        <a:t>Wuhan city (2023)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charset="0"/>
                        </a:rPr>
                        <a:t>HM3097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+mj-lt"/>
                          <a:cs typeface="Times New Roman" panose="02020603050405020304" charset="0"/>
                        </a:rPr>
                        <a:t>771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cs typeface="Times New Roman" panose="02020603050405020304" charset="0"/>
                        </a:rPr>
                        <a:t>9271.05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ctr">
                    <a:noFill/>
                  </a:tcPr>
                </a:tc>
              </a:tr>
              <a:tr h="2596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charset="0"/>
                        </a:rPr>
                        <a:t>Changji city (2024)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charset="0"/>
                        </a:rPr>
                        <a:t>XLZ74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+mj-lt"/>
                          <a:cs typeface="Times New Roman" panose="02020603050405020304" charset="0"/>
                        </a:rPr>
                        <a:t>514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j-lt"/>
                          <a:cs typeface="Times New Roman" panose="02020603050405020304" charset="0"/>
                        </a:rPr>
                        <a:t>11135.525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4566" marR="4566" marT="4566" marB="0" anchor="ctr"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70160" y="2493235"/>
            <a:ext cx="58326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/>
            <a:r>
              <a:rPr lang="en-US" altLang="zh-CN" sz="1000" b="1" dirty="0">
                <a:latin typeface="+mj-lt"/>
                <a:cs typeface="Times New Roman" panose="02020603050405020304" charset="0"/>
              </a:rPr>
              <a:t>Supplementary Table 1. The input and output of applying PMO to cotton plants in saline land.</a:t>
            </a:r>
            <a:endParaRPr lang="en-US" altLang="zh-CN" sz="1000" b="1" dirty="0">
              <a:solidFill>
                <a:srgbClr val="000000"/>
              </a:solidFill>
              <a:latin typeface="+mj-lt"/>
              <a:cs typeface="Times New Roman" panose="0202060305040502030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76672" y="2817930"/>
            <a:ext cx="60990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6672" y="3203848"/>
            <a:ext cx="60990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6672" y="4235302"/>
            <a:ext cx="60990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23416" y="4532991"/>
            <a:ext cx="6205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/>
              <a:t>Note: PMO was applied at the rate of 12 g/hm</a:t>
            </a:r>
            <a:r>
              <a:rPr lang="en-US" altLang="zh-CN" sz="1000" baseline="30000" dirty="0"/>
              <a:t>2</a:t>
            </a:r>
            <a:r>
              <a:rPr lang="en-US" altLang="zh-CN" sz="1000" dirty="0"/>
              <a:t>. The synthesis cost of 1.4 g PMO was ~30 CNY (including </a:t>
            </a:r>
            <a:r>
              <a:rPr lang="en-US" altLang="zh-CN" sz="1000" dirty="0" err="1"/>
              <a:t>polyacrylic</a:t>
            </a:r>
            <a:r>
              <a:rPr lang="en-US" altLang="zh-CN" sz="1000" dirty="0"/>
              <a:t> acid, MnSO</a:t>
            </a:r>
            <a:r>
              <a:rPr lang="en-US" altLang="zh-CN" sz="1000" baseline="-25000" dirty="0"/>
              <a:t>4</a:t>
            </a:r>
            <a:r>
              <a:rPr lang="en-US" altLang="zh-CN" sz="1000" dirty="0"/>
              <a:t>·H</a:t>
            </a:r>
            <a:r>
              <a:rPr lang="en-US" altLang="zh-CN" sz="1000" baseline="-25000" dirty="0"/>
              <a:t>2</a:t>
            </a:r>
            <a:r>
              <a:rPr lang="en-US" altLang="zh-CN" sz="1000" dirty="0"/>
              <a:t>O, and equipment). Thus, the input cost of once PMO application was ~257 CNY/hm² = [(30 CNY ÷ 1.4 g) × 12 g/hm²]. The increased profit by PMO application for cotton (CNY/hm²) = (yield of treatment group - yield of control group)*7.5-(257*PMO application times).</a:t>
            </a:r>
            <a:endParaRPr lang="en-US" altLang="zh-CN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图表 16"/>
          <p:cNvGraphicFramePr/>
          <p:nvPr>
            <p:custDataLst>
              <p:tags r:id="rId8"/>
            </p:custDataLst>
          </p:nvPr>
        </p:nvGraphicFramePr>
        <p:xfrm>
          <a:off x="4300220" y="1531620"/>
          <a:ext cx="1293495" cy="1338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0" name="图表 19"/>
          <p:cNvGraphicFramePr/>
          <p:nvPr>
            <p:custDataLst>
              <p:tags r:id="rId9"/>
            </p:custDataLst>
          </p:nvPr>
        </p:nvGraphicFramePr>
        <p:xfrm>
          <a:off x="1167130" y="3021330"/>
          <a:ext cx="2091055" cy="143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03074" y="6466904"/>
            <a:ext cx="5194701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995" b="1" dirty="0">
                <a:latin typeface="+mn-lt"/>
                <a:cs typeface="+mn-lt"/>
                <a:sym typeface="+mn-ea"/>
              </a:rPr>
              <a:t>Supplementary</a:t>
            </a:r>
            <a:r>
              <a:rPr lang="en-US" altLang="zh-CN" sz="995" b="1" dirty="0">
                <a:latin typeface="+mn-lt"/>
                <a:cs typeface="+mn-lt"/>
                <a:sym typeface="+mn-ea"/>
              </a:rPr>
              <a:t> </a:t>
            </a:r>
            <a:r>
              <a:rPr lang="zh-CN" altLang="en-US" sz="995" b="1" dirty="0">
                <a:latin typeface="+mn-lt"/>
                <a:cs typeface="+mn-lt"/>
                <a:sym typeface="+mn-ea"/>
              </a:rPr>
              <a:t>Fig</a:t>
            </a:r>
            <a:r>
              <a:rPr lang="en-US" altLang="zh-CN" sz="995" b="1" dirty="0" err="1">
                <a:latin typeface="+mn-lt"/>
                <a:cs typeface="+mn-lt"/>
                <a:sym typeface="+mn-ea"/>
              </a:rPr>
              <a:t>ure</a:t>
            </a:r>
            <a:r>
              <a:rPr lang="zh-CN" altLang="en-US" sz="995" b="1" dirty="0">
                <a:latin typeface="+mn-lt"/>
                <a:cs typeface="+mn-lt"/>
                <a:sym typeface="+mn-ea"/>
              </a:rPr>
              <a:t> </a:t>
            </a:r>
            <a:r>
              <a:rPr lang="en-US" sz="995" b="1" dirty="0">
                <a:latin typeface="+mn-lt"/>
                <a:cs typeface="+mn-lt"/>
                <a:sym typeface="+mn-ea"/>
              </a:rPr>
              <a:t>1.</a:t>
            </a:r>
            <a:r>
              <a:rPr lang="zh-CN" altLang="en-US" sz="995" b="1" dirty="0">
                <a:latin typeface="+mn-lt"/>
                <a:cs typeface="+mn-lt"/>
                <a:sym typeface="+mn-ea"/>
              </a:rPr>
              <a:t> </a:t>
            </a:r>
            <a:r>
              <a:rPr lang="en-US" sz="995" b="1" dirty="0">
                <a:latin typeface="+mn-lt"/>
                <a:cs typeface="+mn-lt"/>
                <a:sym typeface="+mn-ea"/>
              </a:rPr>
              <a:t>Characterization of PMO nanoparticles</a:t>
            </a:r>
            <a:r>
              <a:rPr lang="zh-CN" altLang="en-US" sz="995" b="1" dirty="0">
                <a:latin typeface="+mn-lt"/>
                <a:cs typeface="+mn-lt"/>
                <a:sym typeface="+mn-ea"/>
              </a:rPr>
              <a:t>.</a:t>
            </a:r>
            <a:r>
              <a:rPr lang="en-US" altLang="zh-CN" sz="995" b="1" dirty="0">
                <a:latin typeface="+mn-lt"/>
                <a:cs typeface="+mn-lt"/>
                <a:sym typeface="+mn-ea"/>
              </a:rPr>
              <a:t>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a</a:t>
            </a:r>
            <a:r>
              <a:rPr lang="en-US" sz="995" dirty="0">
                <a:latin typeface="+mn-lt"/>
                <a:cs typeface="+mn-lt"/>
                <a:sym typeface="+mn-ea"/>
              </a:rPr>
              <a:t>,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t</a:t>
            </a:r>
            <a:r>
              <a:rPr lang="en-US" sz="995" dirty="0">
                <a:latin typeface="+mn-lt"/>
                <a:cs typeface="+mn-lt"/>
                <a:sym typeface="+mn-ea"/>
              </a:rPr>
              <a:t>he TEM imaging of the synthesized PMO. S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cale bar is 20 nm</a:t>
            </a:r>
            <a:r>
              <a:rPr lang="en-US" sz="995" dirty="0">
                <a:latin typeface="+mn-lt"/>
                <a:cs typeface="+mn-lt"/>
                <a:sym typeface="+mn-ea"/>
              </a:rPr>
              <a:t>. b, c, the zeta potential (b) and DLS (c) of the synthesized PMO. Mean ± SE (n = 3). d, s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ize distributions of PMO in TEM. e, </a:t>
            </a:r>
            <a:r>
              <a:rPr lang="en-US" sz="995" dirty="0">
                <a:latin typeface="+mn-lt"/>
                <a:cs typeface="+mn-lt"/>
                <a:sym typeface="+mn-ea"/>
              </a:rPr>
              <a:t>XRD analysis of PMO. f, g, XPS analysis of PMO. B.C. (Background Correction), F.C. (Cumulative fit curve). </a:t>
            </a:r>
            <a:endParaRPr lang="en-US" sz="995" dirty="0">
              <a:latin typeface="+mn-lt"/>
              <a:cs typeface="+mn-lt"/>
              <a:sym typeface="+mn-ea"/>
            </a:endParaRPr>
          </a:p>
        </p:txBody>
      </p:sp>
      <p:sp>
        <p:nvSpPr>
          <p:cNvPr id="50" name="文本框 9"/>
          <p:cNvSpPr txBox="1"/>
          <p:nvPr/>
        </p:nvSpPr>
        <p:spPr>
          <a:xfrm>
            <a:off x="1300839" y="3056828"/>
            <a:ext cx="280670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>
                <a:latin typeface="+mn-lt"/>
                <a:cs typeface="+mn-lt"/>
              </a:rPr>
              <a:t>d</a:t>
            </a:r>
            <a:endParaRPr lang="en-US" altLang="zh-CN" sz="700" b="1">
              <a:latin typeface="+mn-lt"/>
              <a:cs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462530" y="3308985"/>
            <a:ext cx="937895" cy="144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en-US" sz="700" b="1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lt"/>
              </a:rPr>
              <a:t>15.54±0.32 nm</a:t>
            </a:r>
            <a:endParaRPr lang="en-US" altLang="en-US" sz="700" b="1">
              <a:solidFill>
                <a:schemeClr val="tx1"/>
              </a:solidFill>
              <a:latin typeface="+mn-lt"/>
              <a:ea typeface="宋体" panose="02010600030101010101" pitchFamily="2" charset="-122"/>
              <a:cs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22730" y="4396105"/>
            <a:ext cx="1635125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  <a:sym typeface="+mn-ea"/>
              </a:rPr>
              <a:t>Diameter(nm)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sp>
        <p:nvSpPr>
          <p:cNvPr id="13" name="文本框 7"/>
          <p:cNvSpPr txBox="1"/>
          <p:nvPr>
            <p:custDataLst>
              <p:tags r:id="rId10"/>
            </p:custDataLst>
          </p:nvPr>
        </p:nvSpPr>
        <p:spPr>
          <a:xfrm rot="16200000">
            <a:off x="477537" y="3578260"/>
            <a:ext cx="1214565" cy="196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sz="700" b="1" dirty="0">
                <a:latin typeface="+mn-lt"/>
                <a:cs typeface="+mn-lt"/>
                <a:sym typeface="+mn-ea"/>
              </a:rPr>
              <a:t>Intensity(%)</a:t>
            </a:r>
            <a:endParaRPr lang="en-US" altLang="en-US" sz="700" b="1" dirty="0">
              <a:latin typeface="+mn-lt"/>
              <a:cs typeface="+mn-lt"/>
              <a:sym typeface="+mn-ea"/>
            </a:endParaRPr>
          </a:p>
        </p:txBody>
      </p:sp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884449" y="4634163"/>
            <a:ext cx="2458841" cy="1651882"/>
            <a:chOff x="14685" y="7399"/>
            <a:chExt cx="5872" cy="3747"/>
          </a:xfrm>
        </p:grpSpPr>
        <p:graphicFrame>
          <p:nvGraphicFramePr>
            <p:cNvPr id="10" name="图表 9"/>
            <p:cNvGraphicFramePr/>
            <p:nvPr>
              <p:custDataLst>
                <p:tags r:id="rId11"/>
              </p:custDataLst>
            </p:nvPr>
          </p:nvGraphicFramePr>
          <p:xfrm>
            <a:off x="15025" y="7399"/>
            <a:ext cx="5532" cy="34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" name="文本框 22"/>
            <p:cNvSpPr txBox="1"/>
            <p:nvPr/>
          </p:nvSpPr>
          <p:spPr>
            <a:xfrm rot="16200000">
              <a:off x="13469" y="8688"/>
              <a:ext cx="2894" cy="46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sz="700" b="1" dirty="0">
                  <a:latin typeface="+mn-lt"/>
                  <a:cs typeface="+mn-lt"/>
                  <a:sym typeface="+mn-ea"/>
                </a:rPr>
                <a:t>Intensity (a.u.)</a:t>
              </a:r>
              <a:endParaRPr lang="en-US" sz="700" b="1" dirty="0">
                <a:latin typeface="+mn-lt"/>
                <a:cs typeface="+mn-lt"/>
                <a:sym typeface="+mn-ea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15679" y="10710"/>
              <a:ext cx="4710" cy="43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en-US" sz="700" b="1" dirty="0">
                  <a:latin typeface="+mn-lt"/>
                  <a:cs typeface="+mn-lt"/>
                </a:rPr>
                <a:t>Binding Energy (eV)</a:t>
              </a:r>
              <a:endParaRPr lang="zh-CN" altLang="en-US" sz="700" b="1" dirty="0">
                <a:latin typeface="+mn-lt"/>
                <a:cs typeface="+mn-lt"/>
              </a:endParaRPr>
            </a:p>
          </p:txBody>
        </p:sp>
      </p:grpSp>
      <p:sp>
        <p:nvSpPr>
          <p:cNvPr id="2" name="文本框 9"/>
          <p:cNvSpPr txBox="1"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1381761" y="4666126"/>
            <a:ext cx="327658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>
                <a:latin typeface="+mn-lt"/>
                <a:cs typeface="+mn-lt"/>
              </a:rPr>
              <a:t>f</a:t>
            </a:r>
            <a:endParaRPr lang="en-US" altLang="zh-CN" sz="700" b="1">
              <a:latin typeface="+mn-lt"/>
              <a:cs typeface="+mn-lt"/>
            </a:endParaRPr>
          </a:p>
        </p:txBody>
      </p:sp>
      <p:grpSp>
        <p:nvGrpSpPr>
          <p:cNvPr id="34" name="组合 33"/>
          <p:cNvGrpSpPr>
            <a:grpSpLocks noChangeAspect="1"/>
          </p:cNvGrpSpPr>
          <p:nvPr/>
        </p:nvGrpSpPr>
        <p:grpSpPr>
          <a:xfrm>
            <a:off x="3262045" y="4648560"/>
            <a:ext cx="2629588" cy="1644348"/>
            <a:chOff x="6379" y="8674"/>
            <a:chExt cx="5721" cy="3577"/>
          </a:xfrm>
        </p:grpSpPr>
        <p:sp>
          <p:nvSpPr>
            <p:cNvPr id="14" name="文本框 13"/>
            <p:cNvSpPr txBox="1"/>
            <p:nvPr/>
          </p:nvSpPr>
          <p:spPr>
            <a:xfrm rot="16200000">
              <a:off x="5242" y="9821"/>
              <a:ext cx="2760" cy="48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sz="700" b="1" dirty="0">
                  <a:latin typeface="+mn-lt"/>
                  <a:cs typeface="+mn-lt"/>
                  <a:sym typeface="+mn-ea"/>
                </a:rPr>
                <a:t>Intensity(%)</a:t>
              </a:r>
              <a:endParaRPr lang="en-US" altLang="en-US" sz="700" b="1" dirty="0">
                <a:latin typeface="+mn-lt"/>
                <a:cs typeface="+mn-lt"/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390" y="11815"/>
              <a:ext cx="4710" cy="43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en-US" sz="700" b="1" dirty="0">
                  <a:latin typeface="+mn-lt"/>
                  <a:cs typeface="+mn-lt"/>
                </a:rPr>
                <a:t>Binding Energy (eV)</a:t>
              </a:r>
              <a:endParaRPr lang="zh-CN" altLang="en-US" sz="700" b="1" dirty="0">
                <a:latin typeface="+mn-lt"/>
                <a:cs typeface="+mn-lt"/>
              </a:endParaRPr>
            </a:p>
          </p:txBody>
        </p:sp>
        <p:graphicFrame>
          <p:nvGraphicFramePr>
            <p:cNvPr id="6" name="图表 5"/>
            <p:cNvGraphicFramePr>
              <a:graphicFrameLocks noChangeAspect="1"/>
            </p:cNvGraphicFramePr>
            <p:nvPr>
              <p:custDataLst>
                <p:tags r:id="rId14"/>
              </p:custDataLst>
            </p:nvPr>
          </p:nvGraphicFramePr>
          <p:xfrm>
            <a:off x="6803" y="8682"/>
            <a:ext cx="5174" cy="32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7540" y="8674"/>
              <a:ext cx="623" cy="4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>
                  <a:latin typeface="+mn-lt"/>
                  <a:cs typeface="+mn-lt"/>
                </a:rPr>
                <a:t>g</a:t>
              </a:r>
              <a:endParaRPr lang="en-US" altLang="zh-CN" sz="700" b="1">
                <a:latin typeface="+mn-lt"/>
                <a:cs typeface="+mn-lt"/>
              </a:endParaRPr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1197235" y="1516372"/>
            <a:ext cx="327659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dirty="0">
                <a:latin typeface="+mn-lt"/>
                <a:cs typeface="+mn-lt"/>
              </a:rPr>
              <a:t>a</a:t>
            </a:r>
            <a:endParaRPr lang="en-US" altLang="zh-CN" sz="700" b="1" dirty="0">
              <a:latin typeface="+mn-lt"/>
              <a:cs typeface="+mn-lt"/>
            </a:endParaRPr>
          </a:p>
        </p:txBody>
      </p:sp>
      <p:sp>
        <p:nvSpPr>
          <p:cNvPr id="25" name="文本框 46"/>
          <p:cNvSpPr txBox="1"/>
          <p:nvPr/>
        </p:nvSpPr>
        <p:spPr>
          <a:xfrm>
            <a:off x="4510777" y="1614187"/>
            <a:ext cx="327659" cy="1720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dirty="0">
                <a:latin typeface="+mn-lt"/>
                <a:cs typeface="+mn-lt"/>
              </a:rPr>
              <a:t>c</a:t>
            </a:r>
            <a:endParaRPr lang="en-US" altLang="zh-CN" sz="700" b="1" dirty="0">
              <a:latin typeface="+mn-lt"/>
              <a:cs typeface="+mn-lt"/>
            </a:endParaRPr>
          </a:p>
        </p:txBody>
      </p:sp>
      <p:graphicFrame>
        <p:nvGraphicFramePr>
          <p:cNvPr id="26" name="图表 83"/>
          <p:cNvGraphicFramePr/>
          <p:nvPr/>
        </p:nvGraphicFramePr>
        <p:xfrm>
          <a:off x="2921000" y="1403350"/>
          <a:ext cx="1282065" cy="1430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图表 6"/>
          <p:cNvGraphicFramePr/>
          <p:nvPr>
            <p:custDataLst>
              <p:tags r:id="rId16"/>
            </p:custDataLst>
          </p:nvPr>
        </p:nvGraphicFramePr>
        <p:xfrm>
          <a:off x="3164205" y="1580515"/>
          <a:ext cx="1056640" cy="1334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文本框 45"/>
          <p:cNvSpPr txBox="1"/>
          <p:nvPr/>
        </p:nvSpPr>
        <p:spPr>
          <a:xfrm>
            <a:off x="3372175" y="2580587"/>
            <a:ext cx="327660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dirty="0">
                <a:latin typeface="+mn-lt"/>
                <a:cs typeface="+mn-lt"/>
              </a:rPr>
              <a:t>b</a:t>
            </a:r>
            <a:endParaRPr lang="en-US" altLang="zh-CN" sz="700" b="1" dirty="0">
              <a:latin typeface="+mn-lt"/>
              <a:cs typeface="+mn-lt"/>
            </a:endParaRPr>
          </a:p>
        </p:txBody>
      </p:sp>
      <p:sp>
        <p:nvSpPr>
          <p:cNvPr id="27" name="文本框 84"/>
          <p:cNvSpPr txBox="1"/>
          <p:nvPr/>
        </p:nvSpPr>
        <p:spPr>
          <a:xfrm rot="16200000">
            <a:off x="2524374" y="2116688"/>
            <a:ext cx="11444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</a:rPr>
              <a:t>Zeta potential (mV)</a:t>
            </a:r>
            <a:endParaRPr lang="en-US" altLang="zh-CN" sz="700" b="1" dirty="0">
              <a:latin typeface="+mn-lt"/>
              <a:cs typeface="+mn-lt"/>
            </a:endParaRPr>
          </a:p>
        </p:txBody>
      </p:sp>
      <p:sp>
        <p:nvSpPr>
          <p:cNvPr id="28" name="文本框 86"/>
          <p:cNvSpPr txBox="1"/>
          <p:nvPr/>
        </p:nvSpPr>
        <p:spPr>
          <a:xfrm rot="16200000">
            <a:off x="3764280" y="2110105"/>
            <a:ext cx="1017905" cy="19812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  <a:sym typeface="+mn-ea"/>
              </a:rPr>
              <a:t>DLS (d. nm)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grpSp>
        <p:nvGrpSpPr>
          <p:cNvPr id="48" name="组合 47"/>
          <p:cNvGrpSpPr>
            <a:grpSpLocks noChangeAspect="1"/>
          </p:cNvGrpSpPr>
          <p:nvPr/>
        </p:nvGrpSpPr>
        <p:grpSpPr>
          <a:xfrm>
            <a:off x="1412875" y="1583690"/>
            <a:ext cx="1404000" cy="1204930"/>
            <a:chOff x="2225" y="2044"/>
            <a:chExt cx="2405" cy="2064"/>
          </a:xfrm>
        </p:grpSpPr>
        <p:grpSp>
          <p:nvGrpSpPr>
            <p:cNvPr id="47" name="组合 46"/>
            <p:cNvGrpSpPr/>
            <p:nvPr/>
          </p:nvGrpSpPr>
          <p:grpSpPr>
            <a:xfrm>
              <a:off x="2270" y="2044"/>
              <a:ext cx="2360" cy="2064"/>
              <a:chOff x="9482" y="2211"/>
              <a:chExt cx="7182" cy="6804"/>
            </a:xfrm>
          </p:grpSpPr>
          <p:pic>
            <p:nvPicPr>
              <p:cNvPr id="30" name="图片 29" descr="PMO100-28571"/>
              <p:cNvPicPr>
                <a:picLocks noChangeAspect="1"/>
              </p:cNvPicPr>
              <p:nvPr/>
            </p:nvPicPr>
            <p:blipFill>
              <a:blip r:embed="rId17">
                <a:lum contrast="18000"/>
              </a:blip>
              <a:srcRect t="14829" r="33500" b="4257"/>
              <a:stretch>
                <a:fillRect/>
              </a:stretch>
            </p:blipFill>
            <p:spPr>
              <a:xfrm>
                <a:off x="9482" y="2211"/>
                <a:ext cx="7182" cy="6804"/>
              </a:xfrm>
              <a:prstGeom prst="rect">
                <a:avLst/>
              </a:prstGeom>
            </p:spPr>
          </p:pic>
          <p:cxnSp>
            <p:nvCxnSpPr>
              <p:cNvPr id="35" name="直接连接符 34"/>
              <p:cNvCxnSpPr/>
              <p:nvPr/>
            </p:nvCxnSpPr>
            <p:spPr>
              <a:xfrm>
                <a:off x="9559" y="8674"/>
                <a:ext cx="2086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21"/>
            <p:cNvSpPr txBox="1"/>
            <p:nvPr/>
          </p:nvSpPr>
          <p:spPr>
            <a:xfrm>
              <a:off x="2225" y="3686"/>
              <a:ext cx="935" cy="3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 dirty="0">
                  <a:solidFill>
                    <a:schemeClr val="bg1"/>
                  </a:solidFill>
                  <a:latin typeface="+mn-lt"/>
                  <a:cs typeface="+mn-lt"/>
                  <a:sym typeface="+mn-ea"/>
                </a:rPr>
                <a:t>100 nm</a:t>
              </a:r>
              <a:endParaRPr lang="en-US" altLang="zh-CN" sz="700" b="1" dirty="0">
                <a:solidFill>
                  <a:schemeClr val="bg1"/>
                </a:solidFill>
                <a:latin typeface="+mn-lt"/>
                <a:cs typeface="+mn-lt"/>
                <a:sym typeface="+mn-ea"/>
              </a:endParaRPr>
            </a:p>
          </p:txBody>
        </p:sp>
      </p:grpSp>
      <p:graphicFrame>
        <p:nvGraphicFramePr>
          <p:cNvPr id="36" name="图表 35"/>
          <p:cNvGraphicFramePr/>
          <p:nvPr>
            <p:custDataLst>
              <p:tags r:id="rId18"/>
            </p:custDataLst>
          </p:nvPr>
        </p:nvGraphicFramePr>
        <p:xfrm>
          <a:off x="3575277" y="3009884"/>
          <a:ext cx="2171464" cy="1462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文本框 6"/>
          <p:cNvSpPr txBox="1"/>
          <p:nvPr/>
        </p:nvSpPr>
        <p:spPr>
          <a:xfrm rot="16200000">
            <a:off x="2923859" y="3538948"/>
            <a:ext cx="1141906" cy="20502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  <a:sym typeface="+mn-ea"/>
              </a:rPr>
              <a:t>Intensity (</a:t>
            </a:r>
            <a:r>
              <a:rPr lang="en-US" altLang="zh-CN" sz="700" b="1" dirty="0" err="1">
                <a:latin typeface="+mn-lt"/>
                <a:cs typeface="+mn-lt"/>
                <a:sym typeface="+mn-ea"/>
              </a:rPr>
              <a:t>a.u</a:t>
            </a:r>
            <a:r>
              <a:rPr lang="en-US" altLang="zh-CN" sz="700" b="1" dirty="0">
                <a:latin typeface="+mn-lt"/>
                <a:cs typeface="+mn-lt"/>
                <a:sym typeface="+mn-ea"/>
              </a:rPr>
              <a:t>.)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24184" y="4408608"/>
            <a:ext cx="1769531" cy="26398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  <a:sym typeface="+mn-ea"/>
              </a:rPr>
              <a:t>2</a:t>
            </a:r>
            <a:r>
              <a:rPr lang="el-GR" altLang="zh-CN" sz="700" b="1" i="1" dirty="0">
                <a:latin typeface="+mn-lt"/>
                <a:cs typeface="+mn-lt"/>
                <a:sym typeface="+mn-ea"/>
              </a:rPr>
              <a:t>θ</a:t>
            </a:r>
            <a:r>
              <a:rPr lang="en-US" altLang="zh-CN" sz="700" b="1" dirty="0">
                <a:latin typeface="+mn-lt"/>
                <a:cs typeface="+mn-lt"/>
                <a:sym typeface="+mn-ea"/>
              </a:rPr>
              <a:t> (°)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sp>
        <p:nvSpPr>
          <p:cNvPr id="9" name="文本框 9"/>
          <p:cNvSpPr txBox="1"/>
          <p:nvPr>
            <p:custDataLst>
              <p:tags r:id="rId19"/>
            </p:custDataLst>
          </p:nvPr>
        </p:nvSpPr>
        <p:spPr>
          <a:xfrm>
            <a:off x="3776992" y="2990595"/>
            <a:ext cx="260135" cy="1289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700" b="1" dirty="0">
                <a:latin typeface="+mn-lt"/>
                <a:cs typeface="+mn-lt"/>
              </a:rPr>
              <a:t>e</a:t>
            </a:r>
            <a:endParaRPr lang="en-US" altLang="zh-CN" sz="700" b="1" dirty="0">
              <a:latin typeface="+mn-lt"/>
              <a:cs typeface="+mn-lt"/>
            </a:endParaRPr>
          </a:p>
        </p:txBody>
      </p:sp>
      <p:sp>
        <p:nvSpPr>
          <p:cNvPr id="37" name="矩形 36"/>
          <p:cNvSpPr/>
          <p:nvPr>
            <p:custDataLst>
              <p:tags r:id="rId20"/>
            </p:custDataLst>
          </p:nvPr>
        </p:nvSpPr>
        <p:spPr>
          <a:xfrm rot="16200000">
            <a:off x="3845341" y="3363144"/>
            <a:ext cx="467344" cy="164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" b="1" dirty="0">
                <a:ea typeface="Tahoma" panose="020B0604030504040204" pitchFamily="34" charset="0"/>
                <a:cs typeface="+mn-lt"/>
              </a:rPr>
              <a:t>(101)</a:t>
            </a:r>
            <a:endParaRPr lang="en-US" altLang="zh-CN" sz="600" b="1" dirty="0">
              <a:ea typeface="Tahoma" panose="020B0604030504040204" pitchFamily="34" charset="0"/>
              <a:cs typeface="+mn-lt"/>
            </a:endParaRPr>
          </a:p>
        </p:txBody>
      </p:sp>
      <p:sp>
        <p:nvSpPr>
          <p:cNvPr id="38" name="矩形 37"/>
          <p:cNvSpPr/>
          <p:nvPr>
            <p:custDataLst>
              <p:tags r:id="rId21"/>
            </p:custDataLst>
          </p:nvPr>
        </p:nvSpPr>
        <p:spPr>
          <a:xfrm rot="16200000">
            <a:off x="4073509" y="3098059"/>
            <a:ext cx="410028" cy="164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" b="1" dirty="0">
                <a:ea typeface="Tahoma" panose="020B0604030504040204" pitchFamily="34" charset="0"/>
                <a:cs typeface="+mn-lt"/>
              </a:rPr>
              <a:t>(112)</a:t>
            </a:r>
            <a:endParaRPr lang="en-US" altLang="zh-CN" sz="600" b="1" dirty="0">
              <a:ea typeface="Tahoma" panose="020B0604030504040204" pitchFamily="34" charset="0"/>
              <a:cs typeface="+mn-lt"/>
            </a:endParaRPr>
          </a:p>
        </p:txBody>
      </p:sp>
      <p:sp>
        <p:nvSpPr>
          <p:cNvPr id="39" name="矩形 38"/>
          <p:cNvSpPr/>
          <p:nvPr>
            <p:custDataLst>
              <p:tags r:id="rId22"/>
            </p:custDataLst>
          </p:nvPr>
        </p:nvSpPr>
        <p:spPr>
          <a:xfrm rot="16200000">
            <a:off x="4166100" y="2966894"/>
            <a:ext cx="431521" cy="164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" b="1" dirty="0">
                <a:ea typeface="Tahoma" panose="020B0604030504040204" pitchFamily="34" charset="0"/>
                <a:cs typeface="+mn-lt"/>
              </a:rPr>
              <a:t>(200)</a:t>
            </a:r>
            <a:endParaRPr lang="en-US" altLang="zh-CN" sz="600" b="1" dirty="0">
              <a:ea typeface="Tahoma" panose="020B0604030504040204" pitchFamily="34" charset="0"/>
              <a:cs typeface="+mn-lt"/>
            </a:endParaRPr>
          </a:p>
        </p:txBody>
      </p:sp>
      <p:sp>
        <p:nvSpPr>
          <p:cNvPr id="40" name="矩形 39"/>
          <p:cNvSpPr/>
          <p:nvPr>
            <p:custDataLst>
              <p:tags r:id="rId23"/>
            </p:custDataLst>
          </p:nvPr>
        </p:nvSpPr>
        <p:spPr>
          <a:xfrm rot="16200000">
            <a:off x="4271919" y="2890840"/>
            <a:ext cx="509779" cy="164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" b="1" dirty="0">
                <a:ea typeface="Tahoma" panose="020B0604030504040204" pitchFamily="34" charset="0"/>
                <a:cs typeface="+mn-lt"/>
              </a:rPr>
              <a:t>(103)</a:t>
            </a:r>
            <a:endParaRPr lang="en-US" altLang="zh-CN" sz="600" b="1" dirty="0">
              <a:ea typeface="Tahoma" panose="020B0604030504040204" pitchFamily="34" charset="0"/>
              <a:cs typeface="+mn-lt"/>
            </a:endParaRPr>
          </a:p>
        </p:txBody>
      </p:sp>
      <p:sp>
        <p:nvSpPr>
          <p:cNvPr id="41" name="矩形 40"/>
          <p:cNvSpPr/>
          <p:nvPr>
            <p:custDataLst>
              <p:tags r:id="rId24"/>
            </p:custDataLst>
          </p:nvPr>
        </p:nvSpPr>
        <p:spPr>
          <a:xfrm rot="16200000">
            <a:off x="4329235" y="3334486"/>
            <a:ext cx="410028" cy="164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" b="1" dirty="0">
                <a:ea typeface="Tahoma" panose="020B0604030504040204" pitchFamily="34" charset="0"/>
                <a:cs typeface="+mn-lt"/>
              </a:rPr>
              <a:t>(004)</a:t>
            </a:r>
            <a:endParaRPr lang="en-US" altLang="zh-CN" sz="600" b="1" dirty="0">
              <a:ea typeface="Tahoma" panose="020B0604030504040204" pitchFamily="34" charset="0"/>
              <a:cs typeface="+mn-lt"/>
            </a:endParaRPr>
          </a:p>
        </p:txBody>
      </p:sp>
      <p:sp>
        <p:nvSpPr>
          <p:cNvPr id="42" name="矩形 41"/>
          <p:cNvSpPr/>
          <p:nvPr>
            <p:custDataLst>
              <p:tags r:id="rId25"/>
            </p:custDataLst>
          </p:nvPr>
        </p:nvSpPr>
        <p:spPr>
          <a:xfrm rot="16200000">
            <a:off x="4513312" y="3367002"/>
            <a:ext cx="356019" cy="164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" b="1">
                <a:ea typeface="Tahoma" panose="020B0604030504040204" pitchFamily="34" charset="0"/>
                <a:cs typeface="+mn-lt"/>
              </a:rPr>
              <a:t>(220)</a:t>
            </a:r>
            <a:endParaRPr lang="en-US" altLang="zh-CN" sz="600" b="1">
              <a:ea typeface="Tahoma" panose="020B0604030504040204" pitchFamily="34" charset="0"/>
              <a:cs typeface="+mn-lt"/>
            </a:endParaRPr>
          </a:p>
        </p:txBody>
      </p:sp>
      <p:sp>
        <p:nvSpPr>
          <p:cNvPr id="43" name="矩形 42"/>
          <p:cNvSpPr/>
          <p:nvPr>
            <p:custDataLst>
              <p:tags r:id="rId26"/>
            </p:custDataLst>
          </p:nvPr>
        </p:nvSpPr>
        <p:spPr>
          <a:xfrm rot="16200000">
            <a:off x="4631254" y="3433135"/>
            <a:ext cx="356019" cy="164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" b="1">
                <a:ea typeface="Tahoma" panose="020B0604030504040204" pitchFamily="34" charset="0"/>
                <a:cs typeface="+mn-lt"/>
              </a:rPr>
              <a:t>(105)</a:t>
            </a:r>
            <a:endParaRPr lang="en-US" altLang="zh-CN" sz="600" b="1">
              <a:ea typeface="Tahoma" panose="020B0604030504040204" pitchFamily="34" charset="0"/>
              <a:cs typeface="+mn-lt"/>
            </a:endParaRPr>
          </a:p>
        </p:txBody>
      </p:sp>
      <p:sp>
        <p:nvSpPr>
          <p:cNvPr id="44" name="矩形 43"/>
          <p:cNvSpPr/>
          <p:nvPr>
            <p:custDataLst>
              <p:tags r:id="rId27"/>
            </p:custDataLst>
          </p:nvPr>
        </p:nvSpPr>
        <p:spPr>
          <a:xfrm rot="16200000">
            <a:off x="4780611" y="3307482"/>
            <a:ext cx="356019" cy="164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" b="1" dirty="0">
                <a:ea typeface="Tahoma" panose="020B0604030504040204" pitchFamily="34" charset="0"/>
                <a:cs typeface="+mn-lt"/>
              </a:rPr>
              <a:t>(312)</a:t>
            </a:r>
            <a:endParaRPr lang="en-US" altLang="zh-CN" sz="600" b="1" dirty="0">
              <a:ea typeface="Tahoma" panose="020B0604030504040204" pitchFamily="34" charset="0"/>
              <a:cs typeface="+mn-lt"/>
            </a:endParaRPr>
          </a:p>
        </p:txBody>
      </p:sp>
      <p:sp>
        <p:nvSpPr>
          <p:cNvPr id="45" name="矩形 44"/>
          <p:cNvSpPr/>
          <p:nvPr>
            <p:custDataLst>
              <p:tags r:id="rId28"/>
            </p:custDataLst>
          </p:nvPr>
        </p:nvSpPr>
        <p:spPr>
          <a:xfrm rot="16200000">
            <a:off x="4877060" y="3107979"/>
            <a:ext cx="356019" cy="164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" b="1">
                <a:ea typeface="Tahoma" panose="020B0604030504040204" pitchFamily="34" charset="0"/>
                <a:cs typeface="+mn-lt"/>
              </a:rPr>
              <a:t>(224)</a:t>
            </a:r>
            <a:endParaRPr lang="en-US" altLang="zh-CN" sz="600" b="1">
              <a:ea typeface="Tahoma" panose="020B0604030504040204" pitchFamily="34" charset="0"/>
              <a:cs typeface="+mn-lt"/>
            </a:endParaRPr>
          </a:p>
        </p:txBody>
      </p:sp>
      <p:sp>
        <p:nvSpPr>
          <p:cNvPr id="46" name="矩形 45"/>
          <p:cNvSpPr/>
          <p:nvPr>
            <p:custDataLst>
              <p:tags r:id="rId29"/>
            </p:custDataLst>
          </p:nvPr>
        </p:nvSpPr>
        <p:spPr>
          <a:xfrm rot="16200000">
            <a:off x="4944849" y="3481082"/>
            <a:ext cx="356019" cy="164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" b="1" dirty="0">
                <a:ea typeface="Tahoma" panose="020B0604030504040204" pitchFamily="34" charset="0"/>
                <a:cs typeface="+mn-lt"/>
              </a:rPr>
              <a:t>(400)</a:t>
            </a:r>
            <a:endParaRPr lang="en-US" altLang="zh-CN" sz="600" b="1" dirty="0">
              <a:ea typeface="Tahoma" panose="020B0604030504040204" pitchFamily="34" charset="0"/>
              <a:cs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>
            <p:custDataLst>
              <p:tags r:id="rId3"/>
            </p:custDataLst>
          </p:nvPr>
        </p:nvGraphicFramePr>
        <p:xfrm>
          <a:off x="692785" y="2882265"/>
          <a:ext cx="2757170" cy="1878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7" name="图表 6"/>
          <p:cNvGraphicFramePr/>
          <p:nvPr>
            <p:custDataLst>
              <p:tags r:id="rId4"/>
            </p:custDataLst>
          </p:nvPr>
        </p:nvGraphicFramePr>
        <p:xfrm>
          <a:off x="3534410" y="2975610"/>
          <a:ext cx="2530475" cy="169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9" name="文本框 68"/>
          <p:cNvSpPr txBox="1"/>
          <p:nvPr>
            <p:custDataLst>
              <p:tags r:id="rId5"/>
            </p:custDataLst>
          </p:nvPr>
        </p:nvSpPr>
        <p:spPr>
          <a:xfrm>
            <a:off x="515302" y="5092700"/>
            <a:ext cx="591947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995" b="1" dirty="0">
                <a:latin typeface="+mn-lt"/>
                <a:cs typeface="+mn-lt"/>
                <a:sym typeface="+mn-ea"/>
              </a:rPr>
              <a:t>Supplementary Figure 2. Cell viability assay</a:t>
            </a:r>
            <a:r>
              <a:rPr lang="zh-CN" altLang="en-US" sz="995" b="1" dirty="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.</a:t>
            </a:r>
            <a:r>
              <a:rPr lang="en-US" altLang="zh-CN" sz="995" b="1" dirty="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 </a:t>
            </a:r>
            <a:r>
              <a:rPr lang="en-US" altLang="zh-CN" sz="995" dirty="0">
                <a:solidFill>
                  <a:schemeClr val="tx1"/>
                </a:solidFill>
                <a:latin typeface="+mn-lt"/>
                <a:cs typeface="+mn-lt"/>
                <a:sym typeface="+mn-ea"/>
              </a:rPr>
              <a:t>a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,b, LO2, Raw 264.7 cell survival after PMO. </a:t>
            </a:r>
            <a:r>
              <a:rPr lang="en-US" sz="995" dirty="0">
                <a:latin typeface="+mn-lt"/>
                <a:cs typeface="+mn-lt"/>
                <a:sym typeface="+mn-ea"/>
              </a:rPr>
              <a:t>Mean ± SE (n = 6).</a:t>
            </a:r>
            <a:r>
              <a:rPr lang="en-US" altLang="zh-CN" sz="995" i="1" dirty="0">
                <a:latin typeface="+mn-lt"/>
                <a:cs typeface="+mn-lt"/>
                <a:sym typeface="+mn-ea"/>
              </a:rPr>
              <a:t>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Comparisons were performed by independent samples t-test (two tailed). </a:t>
            </a:r>
            <a:r>
              <a:rPr lang="en-US" altLang="zh-CN" sz="995" i="1" dirty="0">
                <a:latin typeface="+mn-lt"/>
                <a:cs typeface="+mn-lt"/>
                <a:sym typeface="+mn-ea"/>
              </a:rPr>
              <a:t>*, p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&lt; 0.05</a:t>
            </a:r>
            <a:r>
              <a:rPr lang="en-US" altLang="zh-CN" sz="995" i="1" dirty="0">
                <a:latin typeface="+mn-lt"/>
                <a:cs typeface="+mn-lt"/>
                <a:sym typeface="+mn-ea"/>
              </a:rPr>
              <a:t>;  **, p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&lt; 0.01</a:t>
            </a:r>
            <a:r>
              <a:rPr lang="en-US" altLang="zh-CN" sz="995" i="1" dirty="0">
                <a:latin typeface="+mn-lt"/>
                <a:cs typeface="+mn-lt"/>
                <a:sym typeface="+mn-ea"/>
              </a:rPr>
              <a:t>. 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 </a:t>
            </a:r>
            <a:endParaRPr lang="en-US" altLang="zh-CN" sz="995" dirty="0">
              <a:latin typeface="+mn-lt"/>
              <a:cs typeface="+mn-lt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6"/>
            </p:custDataLst>
          </p:nvPr>
        </p:nvSpPr>
        <p:spPr>
          <a:xfrm>
            <a:off x="945515" y="2990850"/>
            <a:ext cx="498475" cy="210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700" b="1">
                <a:latin typeface="+mn-lt"/>
                <a:cs typeface="+mn-lt"/>
                <a:sym typeface="+mn-ea"/>
              </a:rPr>
              <a:t>a</a:t>
            </a:r>
            <a:endParaRPr lang="en-US" altLang="zh-CN" sz="700" b="1">
              <a:latin typeface="+mn-lt"/>
              <a:cs typeface="+mn-lt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79805" y="4589780"/>
            <a:ext cx="2267585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700" b="1">
                <a:cs typeface="Arial" panose="020B0604020202020204" pitchFamily="34" charset="0"/>
              </a:rPr>
              <a:t>C</a:t>
            </a:r>
            <a:r>
              <a:rPr lang="zh-CN" altLang="en-US" sz="700" b="1">
                <a:cs typeface="Arial" panose="020B0604020202020204" pitchFamily="34" charset="0"/>
              </a:rPr>
              <a:t>oncentration</a:t>
            </a:r>
            <a:r>
              <a:rPr lang="en-US" altLang="zh-CN" sz="700" b="1">
                <a:cs typeface="Arial" panose="020B0604020202020204" pitchFamily="34" charset="0"/>
              </a:rPr>
              <a:t> mg/L</a:t>
            </a:r>
            <a:endParaRPr lang="en-US" altLang="zh-CN" sz="700" b="1"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 rot="16200000">
            <a:off x="-10160" y="3683635"/>
            <a:ext cx="1415415" cy="161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700" b="1">
                <a:cs typeface="Arial" panose="020B0604020202020204" pitchFamily="34" charset="0"/>
              </a:rPr>
              <a:t>Cell viability</a:t>
            </a:r>
            <a:r>
              <a:rPr lang="en-US" altLang="zh-CN" sz="700" b="1">
                <a:cs typeface="Arial" panose="020B0604020202020204" pitchFamily="34" charset="0"/>
              </a:rPr>
              <a:t> %</a:t>
            </a:r>
            <a:endParaRPr lang="en-US" altLang="zh-CN" sz="700" b="1"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3721735" y="2955290"/>
            <a:ext cx="498475" cy="2101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700" b="1">
                <a:latin typeface="+mn-lt"/>
                <a:cs typeface="+mn-lt"/>
                <a:sym typeface="+mn-ea"/>
              </a:rPr>
              <a:t>d</a:t>
            </a:r>
            <a:endParaRPr lang="en-US" altLang="zh-CN" sz="700" b="1">
              <a:latin typeface="+mn-lt"/>
              <a:cs typeface="+mn-lt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5717540" y="3394075"/>
            <a:ext cx="347345" cy="147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000" b="1"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**</a:t>
            </a:r>
            <a:endParaRPr lang="en-US" altLang="zh-CN" sz="1000" b="1"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10"/>
            </p:custDataLst>
          </p:nvPr>
        </p:nvSpPr>
        <p:spPr>
          <a:xfrm>
            <a:off x="3778885" y="4587240"/>
            <a:ext cx="2267585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700" b="1">
                <a:cs typeface="Arial" panose="020B0604020202020204" pitchFamily="34" charset="0"/>
              </a:rPr>
              <a:t>C</a:t>
            </a:r>
            <a:r>
              <a:rPr lang="zh-CN" altLang="en-US" sz="700" b="1">
                <a:cs typeface="Arial" panose="020B0604020202020204" pitchFamily="34" charset="0"/>
              </a:rPr>
              <a:t>oncentration</a:t>
            </a:r>
            <a:r>
              <a:rPr lang="en-US" altLang="zh-CN" sz="700" b="1">
                <a:cs typeface="Arial" panose="020B0604020202020204" pitchFamily="34" charset="0"/>
              </a:rPr>
              <a:t> mg/L</a:t>
            </a:r>
            <a:endParaRPr lang="en-US" altLang="zh-CN" sz="700" b="1">
              <a:cs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1"/>
            </p:custDataLst>
          </p:nvPr>
        </p:nvSpPr>
        <p:spPr>
          <a:xfrm rot="16200000">
            <a:off x="2767330" y="3663950"/>
            <a:ext cx="1415415" cy="161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700" b="1">
                <a:cs typeface="Arial" panose="020B0604020202020204" pitchFamily="34" charset="0"/>
              </a:rPr>
              <a:t>Cell viability</a:t>
            </a:r>
            <a:r>
              <a:rPr lang="en-US" altLang="zh-CN" sz="700" b="1">
                <a:cs typeface="Arial" panose="020B0604020202020204" pitchFamily="34" charset="0"/>
              </a:rPr>
              <a:t> %</a:t>
            </a:r>
            <a:endParaRPr lang="en-US" altLang="zh-CN" sz="700" b="1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" name="图表 128"/>
          <p:cNvGraphicFramePr/>
          <p:nvPr>
            <p:custDataLst>
              <p:tags r:id="rId9"/>
            </p:custDataLst>
          </p:nvPr>
        </p:nvGraphicFramePr>
        <p:xfrm>
          <a:off x="2816860" y="5507990"/>
          <a:ext cx="1283970" cy="1191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30" name="图表 129"/>
          <p:cNvGraphicFramePr/>
          <p:nvPr>
            <p:custDataLst>
              <p:tags r:id="rId10"/>
            </p:custDataLst>
          </p:nvPr>
        </p:nvGraphicFramePr>
        <p:xfrm>
          <a:off x="4632960" y="5495290"/>
          <a:ext cx="1259840" cy="1205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5" name="图表 44"/>
          <p:cNvGraphicFramePr/>
          <p:nvPr>
            <p:custDataLst>
              <p:tags r:id="rId11"/>
            </p:custDataLst>
          </p:nvPr>
        </p:nvGraphicFramePr>
        <p:xfrm>
          <a:off x="3192529" y="3880314"/>
          <a:ext cx="1696085" cy="1254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4" name="组合 33"/>
          <p:cNvGrpSpPr/>
          <p:nvPr/>
        </p:nvGrpSpPr>
        <p:grpSpPr>
          <a:xfrm>
            <a:off x="1075699" y="3871319"/>
            <a:ext cx="1981200" cy="1408430"/>
            <a:chOff x="1506" y="5625"/>
            <a:chExt cx="3120" cy="2218"/>
          </a:xfrm>
        </p:grpSpPr>
        <p:pic>
          <p:nvPicPr>
            <p:cNvPr id="72" name="图片 7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272" y="7615"/>
              <a:ext cx="2022" cy="228"/>
            </a:xfrm>
            <a:prstGeom prst="rect">
              <a:avLst/>
            </a:prstGeom>
          </p:spPr>
        </p:pic>
        <p:grpSp>
          <p:nvGrpSpPr>
            <p:cNvPr id="87" name="组合 86"/>
            <p:cNvGrpSpPr/>
            <p:nvPr/>
          </p:nvGrpSpPr>
          <p:grpSpPr>
            <a:xfrm>
              <a:off x="1506" y="5847"/>
              <a:ext cx="247" cy="1718"/>
              <a:chOff x="787" y="7946"/>
              <a:chExt cx="478" cy="3315"/>
            </a:xfrm>
          </p:grpSpPr>
          <p:sp>
            <p:nvSpPr>
              <p:cNvPr id="73" name="文本框 72"/>
              <p:cNvSpPr txBox="1"/>
              <p:nvPr>
                <p:custDataLst>
                  <p:tags r:id="rId14"/>
                </p:custDataLst>
              </p:nvPr>
            </p:nvSpPr>
            <p:spPr>
              <a:xfrm rot="16200000">
                <a:off x="167" y="8567"/>
                <a:ext cx="1719" cy="477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>
                    <a:latin typeface="+mn-lt"/>
                    <a:cs typeface="Arial" panose="020B0604020202020204" pitchFamily="34" charset="0"/>
                  </a:rPr>
                  <a:t>Con</a:t>
                </a:r>
                <a:endParaRPr lang="en-US" altLang="zh-CN" sz="700" b="1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74" name="文本框 73"/>
              <p:cNvSpPr txBox="1"/>
              <p:nvPr>
                <p:custDataLst>
                  <p:tags r:id="rId15"/>
                </p:custDataLst>
              </p:nvPr>
            </p:nvSpPr>
            <p:spPr>
              <a:xfrm rot="16200000">
                <a:off x="232" y="10229"/>
                <a:ext cx="1587" cy="477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dirty="0">
                    <a:latin typeface="+mn-lt"/>
                    <a:cs typeface="Arial" panose="020B0604020202020204" pitchFamily="34" charset="0"/>
                  </a:rPr>
                  <a:t>PMO</a:t>
                </a:r>
                <a:endParaRPr lang="en-US" altLang="zh-CN" sz="700" b="1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5" name="图片 34" descr="F0"/>
            <p:cNvPicPr preferRelativeResize="0"/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777" y="5891"/>
              <a:ext cx="939" cy="823"/>
            </a:xfrm>
            <a:prstGeom prst="rect">
              <a:avLst/>
            </a:prstGeom>
          </p:spPr>
        </p:pic>
        <p:pic>
          <p:nvPicPr>
            <p:cNvPr id="38" name="图片 37" descr="FM"/>
            <p:cNvPicPr preferRelativeResize="0"/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2732" y="5891"/>
              <a:ext cx="939" cy="823"/>
            </a:xfrm>
            <a:prstGeom prst="rect">
              <a:avLst/>
            </a:prstGeom>
          </p:spPr>
        </p:pic>
        <p:pic>
          <p:nvPicPr>
            <p:cNvPr id="40" name="图片 39" descr="Y11"/>
            <p:cNvPicPr preferRelativeResize="0"/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3687" y="5891"/>
              <a:ext cx="939" cy="823"/>
            </a:xfrm>
            <a:prstGeom prst="rect">
              <a:avLst/>
            </a:prstGeom>
          </p:spPr>
        </p:pic>
        <p:pic>
          <p:nvPicPr>
            <p:cNvPr id="41" name="图片 40" descr="F0"/>
            <p:cNvPicPr preferRelativeResize="0"/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1777" y="6749"/>
              <a:ext cx="939" cy="823"/>
            </a:xfrm>
            <a:prstGeom prst="rect">
              <a:avLst/>
            </a:prstGeom>
          </p:spPr>
        </p:pic>
        <p:pic>
          <p:nvPicPr>
            <p:cNvPr id="42" name="图片 41" descr="FM"/>
            <p:cNvPicPr preferRelativeResize="0"/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2732" y="6749"/>
              <a:ext cx="939" cy="823"/>
            </a:xfrm>
            <a:prstGeom prst="rect">
              <a:avLst/>
            </a:prstGeom>
          </p:spPr>
        </p:pic>
        <p:pic>
          <p:nvPicPr>
            <p:cNvPr id="43" name="图片 42" descr="Y11"/>
            <p:cNvPicPr preferRelativeResize="0"/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3687" y="6752"/>
              <a:ext cx="939" cy="823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>
              <p:custDataLst>
                <p:tags r:id="rId28"/>
              </p:custDataLst>
            </p:nvPr>
          </p:nvSpPr>
          <p:spPr>
            <a:xfrm>
              <a:off x="1814" y="5625"/>
              <a:ext cx="913" cy="27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>
                  <a:latin typeface="+mn-lt"/>
                  <a:cs typeface="Arial" panose="020B0604020202020204" pitchFamily="34" charset="0"/>
                </a:rPr>
                <a:t>F</a:t>
              </a:r>
              <a:r>
                <a:rPr lang="en-US" altLang="zh-CN" sz="700" b="1" baseline="-25000">
                  <a:latin typeface="+mn-lt"/>
                  <a:cs typeface="Arial" panose="020B0604020202020204" pitchFamily="34" charset="0"/>
                </a:rPr>
                <a:t>0</a:t>
              </a:r>
              <a:r>
                <a:rPr lang="en-US" altLang="zh-CN" sz="700" b="1">
                  <a:latin typeface="+mn-lt"/>
                  <a:cs typeface="Arial" panose="020B0604020202020204" pitchFamily="34" charset="0"/>
                </a:rPr>
                <a:t> </a:t>
              </a:r>
              <a:endParaRPr lang="en-US" altLang="zh-CN" sz="700" b="1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2" name="文本框 61"/>
            <p:cNvSpPr txBox="1"/>
            <p:nvPr>
              <p:custDataLst>
                <p:tags r:id="rId29"/>
              </p:custDataLst>
            </p:nvPr>
          </p:nvSpPr>
          <p:spPr>
            <a:xfrm>
              <a:off x="2743" y="5640"/>
              <a:ext cx="945" cy="21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>
                  <a:latin typeface="+mn-lt"/>
                  <a:cs typeface="Arial" panose="020B0604020202020204" pitchFamily="34" charset="0"/>
                </a:rPr>
                <a:t>Fm</a:t>
              </a:r>
              <a:endParaRPr lang="en-US" altLang="zh-CN" sz="700" b="1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30"/>
              </p:custDataLst>
            </p:nvPr>
          </p:nvSpPr>
          <p:spPr>
            <a:xfrm>
              <a:off x="3672" y="5648"/>
              <a:ext cx="948" cy="21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 err="1">
                  <a:latin typeface="+mn-lt"/>
                  <a:cs typeface="Arial" panose="020B0604020202020204" pitchFamily="34" charset="0"/>
                </a:rPr>
                <a:t>Fv</a:t>
              </a:r>
              <a:r>
                <a:rPr lang="en-US" altLang="zh-CN" sz="700" b="1" dirty="0">
                  <a:latin typeface="+mn-lt"/>
                  <a:cs typeface="Arial" panose="020B0604020202020204" pitchFamily="34" charset="0"/>
                </a:rPr>
                <a:t>/Fm</a:t>
              </a:r>
              <a:endParaRPr lang="en-US" altLang="zh-CN" sz="7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7" name="文本框 1"/>
            <p:cNvSpPr txBox="1"/>
            <p:nvPr>
              <p:custDataLst>
                <p:tags r:id="rId31"/>
              </p:custDataLst>
            </p:nvPr>
          </p:nvSpPr>
          <p:spPr>
            <a:xfrm>
              <a:off x="1725" y="5891"/>
              <a:ext cx="284" cy="21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700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f</a:t>
              </a:r>
              <a:endParaRPr lang="en-US" altLang="zh-CN" sz="700" b="1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cxnSp>
        <p:nvCxnSpPr>
          <p:cNvPr id="8" name="直接连接符 8"/>
          <p:cNvCxnSpPr/>
          <p:nvPr>
            <p:custDataLst>
              <p:tags r:id="rId32"/>
            </p:custDataLst>
          </p:nvPr>
        </p:nvCxnSpPr>
        <p:spPr>
          <a:xfrm>
            <a:off x="3571381" y="4718354"/>
            <a:ext cx="20256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3"/>
          <p:cNvSpPr txBox="1"/>
          <p:nvPr>
            <p:custDataLst>
              <p:tags r:id="rId33"/>
            </p:custDataLst>
          </p:nvPr>
        </p:nvSpPr>
        <p:spPr>
          <a:xfrm>
            <a:off x="3481846" y="4541824"/>
            <a:ext cx="438150" cy="1835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sz="700" b="1">
                <a:latin typeface="+mn-lt"/>
                <a:cs typeface="Arial" panose="020B0604020202020204" pitchFamily="34" charset="0"/>
                <a:sym typeface="+mn-ea"/>
              </a:rPr>
              <a:t>NS</a:t>
            </a:r>
            <a:endParaRPr lang="zh-CN" altLang="en-US" sz="700" b="1">
              <a:latin typeface="+mn-lt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框 3"/>
          <p:cNvSpPr txBox="1"/>
          <p:nvPr>
            <p:custDataLst>
              <p:tags r:id="rId34"/>
            </p:custDataLst>
          </p:nvPr>
        </p:nvSpPr>
        <p:spPr>
          <a:xfrm rot="16200000">
            <a:off x="2616016" y="4444932"/>
            <a:ext cx="1035050" cy="186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700" b="1">
                <a:latin typeface="+mn-lt"/>
                <a:cs typeface="Arial" panose="020B0604020202020204" pitchFamily="34" charset="0"/>
              </a:rPr>
              <a:t>Value</a:t>
            </a:r>
            <a:endParaRPr lang="zh-CN" altLang="en-US" sz="700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文本框 113"/>
          <p:cNvSpPr txBox="1"/>
          <p:nvPr>
            <p:custDataLst>
              <p:tags r:id="rId35"/>
            </p:custDataLst>
          </p:nvPr>
        </p:nvSpPr>
        <p:spPr>
          <a:xfrm>
            <a:off x="3389603" y="3989177"/>
            <a:ext cx="295275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</a:t>
            </a:r>
            <a:endParaRPr lang="en-US" altLang="zh-CN" sz="7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378976" y="5069509"/>
            <a:ext cx="1319425" cy="222250"/>
            <a:chOff x="6860" y="10972"/>
            <a:chExt cx="2787" cy="422"/>
          </a:xfrm>
        </p:grpSpPr>
        <p:sp>
          <p:nvSpPr>
            <p:cNvPr id="86" name="文本框 22"/>
            <p:cNvSpPr txBox="1"/>
            <p:nvPr>
              <p:custDataLst>
                <p:tags r:id="rId36"/>
              </p:custDataLst>
            </p:nvPr>
          </p:nvSpPr>
          <p:spPr>
            <a:xfrm>
              <a:off x="6860" y="10972"/>
              <a:ext cx="1084" cy="42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 eaLnBrk="1" hangingPunct="1"/>
              <a:r>
                <a:rPr lang="en-US" altLang="zh-CN" sz="700" b="1" i="1" dirty="0">
                  <a:latin typeface="+mn-lt"/>
                  <a:cs typeface="Arial" panose="020B0604020202020204" pitchFamily="34" charset="0"/>
                  <a:sym typeface="+mn-ea"/>
                </a:rPr>
                <a:t>F</a:t>
              </a:r>
              <a:r>
                <a:rPr lang="en-US" altLang="zh-CN" sz="700" b="1" i="1" baseline="-25000" dirty="0">
                  <a:latin typeface="+mn-lt"/>
                  <a:cs typeface="Arial" panose="020B0604020202020204" pitchFamily="34" charset="0"/>
                  <a:sym typeface="+mn-ea"/>
                </a:rPr>
                <a:t>0 </a:t>
              </a:r>
              <a:r>
                <a:rPr lang="en-US" altLang="zh-CN" sz="700" b="1" baseline="-25000" dirty="0">
                  <a:latin typeface="+mn-lt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700" b="1" dirty="0">
                  <a:latin typeface="+mn-lt"/>
                  <a:cs typeface="Arial" panose="020B0604020202020204" pitchFamily="34" charset="0"/>
                  <a:sym typeface="+mn-ea"/>
                </a:rPr>
                <a:t>                      </a:t>
              </a:r>
              <a:endParaRPr lang="en-US" altLang="zh-CN" sz="7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46" name="文本框 22"/>
            <p:cNvSpPr txBox="1"/>
            <p:nvPr>
              <p:custDataLst>
                <p:tags r:id="rId37"/>
              </p:custDataLst>
            </p:nvPr>
          </p:nvSpPr>
          <p:spPr>
            <a:xfrm>
              <a:off x="7838" y="10972"/>
              <a:ext cx="883" cy="42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 eaLnBrk="1" hangingPunct="1"/>
              <a:r>
                <a:rPr lang="en-US" altLang="zh-CN" sz="700" b="1" i="1" dirty="0">
                  <a:latin typeface="+mn-lt"/>
                  <a:cs typeface="Arial" panose="020B0604020202020204" pitchFamily="34" charset="0"/>
                  <a:sym typeface="+mn-ea"/>
                </a:rPr>
                <a:t>F</a:t>
              </a:r>
              <a:r>
                <a:rPr lang="en-US" altLang="zh-CN" sz="700" b="1" i="1" baseline="-25000" dirty="0">
                  <a:latin typeface="+mn-lt"/>
                  <a:cs typeface="Arial" panose="020B0604020202020204" pitchFamily="34" charset="0"/>
                  <a:sym typeface="+mn-ea"/>
                </a:rPr>
                <a:t>m</a:t>
              </a:r>
              <a:r>
                <a:rPr lang="en-US" altLang="zh-CN" sz="700" b="1" dirty="0">
                  <a:latin typeface="+mn-lt"/>
                  <a:cs typeface="Arial" panose="020B0604020202020204" pitchFamily="34" charset="0"/>
                  <a:sym typeface="+mn-ea"/>
                </a:rPr>
                <a:t>                       </a:t>
              </a:r>
              <a:endParaRPr lang="en-US" altLang="zh-CN" sz="7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47" name="文本框 22"/>
            <p:cNvSpPr txBox="1"/>
            <p:nvPr>
              <p:custDataLst>
                <p:tags r:id="rId38"/>
              </p:custDataLst>
            </p:nvPr>
          </p:nvSpPr>
          <p:spPr>
            <a:xfrm>
              <a:off x="8563" y="10972"/>
              <a:ext cx="1084" cy="42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 eaLnBrk="1" hangingPunct="1"/>
              <a:r>
                <a:rPr lang="en-US" altLang="zh-CN" sz="700" b="1" i="1" dirty="0">
                  <a:latin typeface="+mn-lt"/>
                  <a:cs typeface="Arial" panose="020B0604020202020204" pitchFamily="34" charset="0"/>
                  <a:sym typeface="+mn-ea"/>
                </a:rPr>
                <a:t>F</a:t>
              </a:r>
              <a:r>
                <a:rPr lang="en-US" altLang="zh-CN" sz="700" b="1" i="1" baseline="-25000" dirty="0">
                  <a:latin typeface="+mn-lt"/>
                  <a:cs typeface="Arial" panose="020B0604020202020204" pitchFamily="34" charset="0"/>
                  <a:sym typeface="+mn-ea"/>
                </a:rPr>
                <a:t>v</a:t>
              </a:r>
              <a:r>
                <a:rPr lang="en-US" altLang="zh-CN" sz="700" b="1" dirty="0">
                  <a:latin typeface="+mn-lt"/>
                  <a:cs typeface="Arial" panose="020B0604020202020204" pitchFamily="34" charset="0"/>
                  <a:sym typeface="+mn-ea"/>
                </a:rPr>
                <a:t>/</a:t>
              </a:r>
              <a:r>
                <a:rPr lang="en-US" sz="700" b="1" i="1" dirty="0">
                  <a:latin typeface="+mn-lt"/>
                  <a:cs typeface="Arial" panose="020B0604020202020204" pitchFamily="34" charset="0"/>
                  <a:sym typeface="+mn-ea"/>
                </a:rPr>
                <a:t>F</a:t>
              </a:r>
              <a:r>
                <a:rPr lang="en-US" sz="700" b="1" i="1" baseline="-25000" dirty="0">
                  <a:latin typeface="+mn-lt"/>
                  <a:cs typeface="Arial" panose="020B0604020202020204" pitchFamily="34" charset="0"/>
                  <a:sym typeface="+mn-ea"/>
                </a:rPr>
                <a:t>m</a:t>
              </a:r>
              <a:endParaRPr lang="en-US" altLang="zh-CN" sz="700" b="1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+mn-ea"/>
              </a:endParaRPr>
            </a:p>
            <a:p>
              <a:pPr algn="ctr" eaLnBrk="1" hangingPunct="1"/>
              <a:r>
                <a:rPr lang="en-US" altLang="zh-CN" sz="700" b="1" dirty="0">
                  <a:latin typeface="+mn-lt"/>
                  <a:cs typeface="Arial" panose="020B0604020202020204" pitchFamily="34" charset="0"/>
                  <a:sym typeface="+mn-ea"/>
                </a:rPr>
                <a:t>                       </a:t>
              </a:r>
              <a:endParaRPr lang="en-US" altLang="zh-CN" sz="7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76" name="文本框 75"/>
          <p:cNvSpPr txBox="1"/>
          <p:nvPr>
            <p:custDataLst>
              <p:tags r:id="rId39"/>
            </p:custDataLst>
          </p:nvPr>
        </p:nvSpPr>
        <p:spPr>
          <a:xfrm>
            <a:off x="491490" y="7020560"/>
            <a:ext cx="60452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995" b="1" dirty="0">
                <a:latin typeface="+mn-lt"/>
                <a:cs typeface="+mn-lt"/>
                <a:sym typeface="+mn-ea"/>
              </a:rPr>
              <a:t>Supplementary Figure 3.</a:t>
            </a:r>
            <a:r>
              <a:rPr lang="en-US" altLang="zh-CN" sz="995" b="1" dirty="0">
                <a:latin typeface="+mn-lt"/>
                <a:cs typeface="+mn-lt"/>
                <a:sym typeface="+mn-ea"/>
              </a:rPr>
              <a:t> The </a:t>
            </a:r>
            <a:r>
              <a:rPr lang="en-US" altLang="zh-CN" sz="995" b="1" dirty="0" err="1">
                <a:latin typeface="+mn-lt"/>
                <a:cs typeface="+mn-lt"/>
                <a:sym typeface="+mn-ea"/>
              </a:rPr>
              <a:t>colocalization</a:t>
            </a:r>
            <a:r>
              <a:rPr lang="en-US" altLang="zh-CN" sz="995" b="1" dirty="0">
                <a:latin typeface="+mn-lt"/>
                <a:cs typeface="+mn-lt"/>
                <a:sym typeface="+mn-ea"/>
              </a:rPr>
              <a:t> of PMO with chloroplasts and its effect on chlorophyll fluorescence, fresh weight and ROS levels in cotton under salt stress (200 </a:t>
            </a:r>
            <a:r>
              <a:rPr lang="en-US" altLang="zh-CN" sz="995" b="1" dirty="0" err="1">
                <a:latin typeface="+mn-lt"/>
                <a:cs typeface="+mn-lt"/>
                <a:sym typeface="+mn-ea"/>
              </a:rPr>
              <a:t>mM</a:t>
            </a:r>
            <a:r>
              <a:rPr lang="en-US" altLang="zh-CN" sz="995" b="1" dirty="0">
                <a:latin typeface="+mn-lt"/>
                <a:cs typeface="+mn-lt"/>
                <a:sym typeface="+mn-ea"/>
              </a:rPr>
              <a:t> </a:t>
            </a:r>
            <a:r>
              <a:rPr lang="en-US" altLang="zh-CN" sz="995" b="1" dirty="0" err="1">
                <a:latin typeface="+mn-lt"/>
                <a:cs typeface="+mn-lt"/>
                <a:sym typeface="+mn-ea"/>
              </a:rPr>
              <a:t>NaCl</a:t>
            </a:r>
            <a:r>
              <a:rPr lang="en-US" altLang="zh-CN" sz="995" b="1" dirty="0">
                <a:latin typeface="+mn-lt"/>
                <a:cs typeface="+mn-lt"/>
                <a:sym typeface="+mn-ea"/>
              </a:rPr>
              <a:t>, 5 days).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a, the phenotypic performance of salt stressed (200 mM NaCl, 5 days) cotton plants with and without PMO (200 mg/L) treatment. b, c, the dry weight and chlorophyll content of salt stressed cotton plants with and without PMO treatment. Mean±SE (n=6). d, e, confocal imaging results showing the distribution of PMO in the first and second cotton leaves. Mean ± SE (n = 6). f, the chlorophyll fluorescence imaging. g, </a:t>
            </a:r>
            <a:r>
              <a:rPr lang="en-US" sz="995" dirty="0">
                <a:latin typeface="+mn-lt"/>
                <a:cs typeface="+mn-lt"/>
                <a:sym typeface="+mn-ea"/>
              </a:rPr>
              <a:t>The chlorophyll fluorescence parameters of </a:t>
            </a:r>
            <a:r>
              <a:rPr sz="995" dirty="0">
                <a:latin typeface="+mn-lt"/>
                <a:cs typeface="+mn-lt"/>
                <a:sym typeface="+mn-ea"/>
              </a:rPr>
              <a:t>cotton plants with and without PMO</a:t>
            </a:r>
            <a:r>
              <a:rPr lang="en-US" sz="995" dirty="0">
                <a:latin typeface="+mn-lt"/>
                <a:cs typeface="+mn-lt"/>
                <a:sym typeface="+mn-ea"/>
              </a:rPr>
              <a:t> </a:t>
            </a:r>
            <a:r>
              <a:rPr sz="995" dirty="0">
                <a:latin typeface="+mn-lt"/>
                <a:cs typeface="+mn-lt"/>
                <a:sym typeface="+mn-ea"/>
              </a:rPr>
              <a:t>treatment</a:t>
            </a:r>
            <a:r>
              <a:rPr lang="en-US" sz="995" dirty="0">
                <a:latin typeface="+mn-lt"/>
                <a:cs typeface="+mn-lt"/>
                <a:sym typeface="+mn-ea"/>
              </a:rPr>
              <a:t>. Mean ± SE (n = 4). h, t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he fresh weight of salt stressed cotton plants with and without PMO treatment. Mean ± SE (n = 6).).</a:t>
            </a:r>
            <a:r>
              <a:rPr lang="en-US" sz="995" dirty="0">
                <a:latin typeface="+mn-lt"/>
                <a:cs typeface="+mn-lt"/>
                <a:sym typeface="+mn-ea"/>
              </a:rPr>
              <a:t> </a:t>
            </a:r>
            <a:r>
              <a:rPr kumimoji="0" lang="en-US" altLang="zh-CN" sz="9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+mn-ea"/>
              </a:rPr>
              <a:t>i, j, the content of H</a:t>
            </a:r>
            <a:r>
              <a:rPr kumimoji="0" lang="en-US" altLang="zh-CN" sz="995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+mn-ea"/>
              </a:rPr>
              <a:t>2</a:t>
            </a:r>
            <a:r>
              <a:rPr kumimoji="0" lang="en-US" altLang="zh-CN" sz="9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+mn-ea"/>
              </a:rPr>
              <a:t>O</a:t>
            </a:r>
            <a:r>
              <a:rPr kumimoji="0" lang="en-US" altLang="zh-CN" sz="995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+mn-ea"/>
              </a:rPr>
              <a:t>2</a:t>
            </a:r>
            <a:r>
              <a:rPr kumimoji="0" lang="en-US" altLang="zh-CN" sz="9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+mn-ea"/>
              </a:rPr>
              <a:t> and ·O</a:t>
            </a:r>
            <a:r>
              <a:rPr lang="en-US" altLang="zh-CN" sz="995" baseline="-25000" dirty="0">
                <a:solidFill>
                  <a:srgbClr val="000000"/>
                </a:solidFill>
                <a:latin typeface="+mn-lt"/>
                <a:cs typeface="Arial" panose="020B0604020202020204"/>
                <a:sym typeface="+mn-ea"/>
              </a:rPr>
              <a:t>2</a:t>
            </a:r>
            <a:r>
              <a:rPr kumimoji="0" lang="en-US" altLang="zh-CN" sz="995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+mn-ea"/>
              </a:rPr>
              <a:t>-</a:t>
            </a:r>
            <a:r>
              <a:rPr kumimoji="0" lang="en-US" altLang="zh-CN" sz="9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+mn-ea"/>
              </a:rPr>
              <a:t> in salt stressed cotton leaves </a:t>
            </a:r>
            <a:r>
              <a:rPr lang="en-US" altLang="zh-CN" sz="995" dirty="0">
                <a:cs typeface="+mn-lt"/>
                <a:sym typeface="+mn-ea"/>
              </a:rPr>
              <a:t>with and without PMO treatment</a:t>
            </a:r>
            <a:r>
              <a:rPr kumimoji="0" lang="en-US" altLang="zh-CN" sz="9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+mn-ea"/>
              </a:rPr>
              <a:t>. Mean ± SE (n = 6). k</a:t>
            </a:r>
            <a:r>
              <a:rPr lang="en-US" altLang="zh-CN" sz="995" dirty="0">
                <a:solidFill>
                  <a:srgbClr val="000000"/>
                </a:solidFill>
                <a:latin typeface="+mn-lt"/>
                <a:cs typeface="Arial" panose="020B0604020202020204"/>
                <a:sym typeface="+mn-ea"/>
              </a:rPr>
              <a:t>,</a:t>
            </a:r>
            <a:r>
              <a:rPr lang="zh-CN" altLang="en-US" sz="995" dirty="0">
                <a:solidFill>
                  <a:srgbClr val="000000"/>
                </a:solidFill>
                <a:latin typeface="+mn-lt"/>
                <a:cs typeface="Arial" panose="020B0604020202020204"/>
                <a:sym typeface="+mn-ea"/>
              </a:rPr>
              <a:t> </a:t>
            </a:r>
            <a:r>
              <a:rPr lang="en-US" altLang="zh-CN" sz="995" dirty="0">
                <a:solidFill>
                  <a:srgbClr val="000000"/>
                </a:solidFill>
                <a:latin typeface="+mn-lt"/>
                <a:cs typeface="Arial" panose="020B0604020202020204"/>
                <a:sym typeface="+mn-ea"/>
              </a:rPr>
              <a:t>t</a:t>
            </a:r>
            <a:r>
              <a:rPr kumimoji="0" lang="en-US" altLang="zh-CN" sz="9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+mn-ea"/>
              </a:rPr>
              <a:t>he ability to </a:t>
            </a:r>
            <a:r>
              <a:rPr lang="en-US" altLang="zh-CN" sz="995" dirty="0">
                <a:solidFill>
                  <a:srgbClr val="000000"/>
                </a:solidFill>
                <a:latin typeface="+mn-lt"/>
                <a:cs typeface="Arial" panose="020B0604020202020204"/>
                <a:sym typeface="+mn-ea"/>
              </a:rPr>
              <a:t>scavenging</a:t>
            </a:r>
            <a:r>
              <a:rPr kumimoji="0" lang="en-US" altLang="zh-CN" sz="9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+mn-ea"/>
              </a:rPr>
              <a:t> ·OH in salt stressed</a:t>
            </a:r>
            <a:r>
              <a:rPr lang="en-US" altLang="zh-CN" sz="995" dirty="0">
                <a:cs typeface="+mn-lt"/>
                <a:sym typeface="+mn-ea"/>
              </a:rPr>
              <a:t> </a:t>
            </a:r>
            <a:r>
              <a:rPr lang="en-US" altLang="zh-CN" sz="995" dirty="0">
                <a:solidFill>
                  <a:srgbClr val="000000"/>
                </a:solidFill>
                <a:latin typeface="+mn-lt"/>
                <a:cs typeface="Arial" panose="020B0604020202020204"/>
                <a:sym typeface="+mn-ea"/>
              </a:rPr>
              <a:t>cotton leaf extractions </a:t>
            </a:r>
            <a:r>
              <a:rPr lang="en-US" altLang="zh-CN" sz="995" dirty="0">
                <a:cs typeface="+mn-lt"/>
                <a:sym typeface="+mn-ea"/>
              </a:rPr>
              <a:t>with and without PMO treatment</a:t>
            </a:r>
            <a:r>
              <a:rPr kumimoji="0" lang="en-US" altLang="zh-CN" sz="9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/>
                <a:sym typeface="+mn-ea"/>
              </a:rPr>
              <a:t>. Mean ± SE (n = 6). </a:t>
            </a:r>
            <a:r>
              <a:rPr sz="995" dirty="0">
                <a:latin typeface="+mn-lt"/>
                <a:cs typeface="+mn-lt"/>
                <a:sym typeface="+mn-ea"/>
              </a:rPr>
              <a:t>NS, no significant difference.</a:t>
            </a:r>
            <a:r>
              <a:rPr lang="en-US" sz="995" dirty="0">
                <a:latin typeface="+mn-lt"/>
                <a:cs typeface="+mn-lt"/>
                <a:sym typeface="+mn-ea"/>
              </a:rPr>
              <a:t>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*, </a:t>
            </a:r>
            <a:r>
              <a:rPr lang="en-US" altLang="zh-CN" sz="995" i="1" dirty="0">
                <a:latin typeface="+mn-lt"/>
                <a:cs typeface="+mn-lt"/>
                <a:sym typeface="+mn-ea"/>
              </a:rPr>
              <a:t>p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 &lt; 0.05;  **, </a:t>
            </a:r>
            <a:r>
              <a:rPr lang="en-US" altLang="zh-CN" sz="995" i="1" dirty="0">
                <a:latin typeface="+mn-lt"/>
                <a:cs typeface="+mn-lt"/>
                <a:sym typeface="+mn-ea"/>
              </a:rPr>
              <a:t>p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 &lt; 0.01. Different lower-case letters indicate the significance level at 0.05. </a:t>
            </a:r>
            <a:endParaRPr lang="en-US" altLang="zh-CN" sz="995" dirty="0">
              <a:latin typeface="+mn-lt"/>
              <a:cs typeface="+mn-lt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902903" y="2302955"/>
            <a:ext cx="1575205" cy="1415412"/>
            <a:chOff x="3994014" y="2082961"/>
            <a:chExt cx="1575205" cy="1415412"/>
          </a:xfrm>
        </p:grpSpPr>
        <p:graphicFrame>
          <p:nvGraphicFramePr>
            <p:cNvPr id="79" name="图表 78"/>
            <p:cNvGraphicFramePr/>
            <p:nvPr/>
          </p:nvGraphicFramePr>
          <p:xfrm>
            <a:off x="4147454" y="2116937"/>
            <a:ext cx="1421765" cy="12867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6" name="文本框 79"/>
            <p:cNvSpPr txBox="1"/>
            <p:nvPr>
              <p:custDataLst>
                <p:tags r:id="rId40"/>
              </p:custDataLst>
            </p:nvPr>
          </p:nvSpPr>
          <p:spPr>
            <a:xfrm>
              <a:off x="4396105" y="2143760"/>
              <a:ext cx="327660" cy="1987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>
                  <a:latin typeface="+mn-lt"/>
                  <a:cs typeface="Arial" panose="020B0604020202020204" pitchFamily="34" charset="0"/>
                </a:rPr>
                <a:t>e</a:t>
              </a:r>
              <a:endParaRPr lang="en-US" altLang="zh-CN" sz="700" b="1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文本框 17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 rot="10800000">
              <a:off x="3994014" y="2082961"/>
              <a:ext cx="292388" cy="140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700" b="1" dirty="0">
                  <a:latin typeface="+mn-lt"/>
                  <a:cs typeface="Arial" panose="020B0604020202020204" pitchFamily="34" charset="0"/>
                </a:rPr>
                <a:t>Colocalization rate (%)</a:t>
              </a:r>
              <a:endParaRPr lang="en-US" altLang="zh-CN" sz="700" b="1" dirty="0"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354304" y="3206080"/>
              <a:ext cx="1186180" cy="292293"/>
              <a:chOff x="8154" y="5491"/>
              <a:chExt cx="2255" cy="556"/>
            </a:xfrm>
          </p:grpSpPr>
          <p:sp>
            <p:nvSpPr>
              <p:cNvPr id="31" name="文本框 17"/>
              <p:cNvSpPr txBox="1"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 rot="16200000">
                <a:off x="8590" y="5055"/>
                <a:ext cx="556" cy="1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700" b="1" dirty="0">
                    <a:latin typeface="+mn-lt"/>
                    <a:cs typeface="Arial" panose="020B0604020202020204" pitchFamily="34" charset="0"/>
                  </a:rPr>
                  <a:t>1</a:t>
                </a:r>
                <a:r>
                  <a:rPr lang="en-US" altLang="zh-CN" sz="700" b="1" baseline="30000" dirty="0">
                    <a:latin typeface="+mn-lt"/>
                    <a:cs typeface="Arial" panose="020B0604020202020204" pitchFamily="34" charset="0"/>
                  </a:rPr>
                  <a:t>st</a:t>
                </a:r>
                <a:r>
                  <a:rPr lang="en-US" altLang="zh-CN" sz="700" b="1" dirty="0">
                    <a:latin typeface="+mn-lt"/>
                    <a:cs typeface="Arial" panose="020B0604020202020204" pitchFamily="34" charset="0"/>
                  </a:rPr>
                  <a:t> leaf                      </a:t>
                </a:r>
                <a:endParaRPr lang="en-US" altLang="zh-CN" sz="700" b="1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33" name="文本框 17"/>
              <p:cNvSpPr txBox="1"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 rot="16200000">
                <a:off x="9417" y="5055"/>
                <a:ext cx="556" cy="1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700" b="1" dirty="0">
                    <a:latin typeface="+mn-lt"/>
                    <a:cs typeface="Arial" panose="020B0604020202020204" pitchFamily="34" charset="0"/>
                    <a:sym typeface="+mn-ea"/>
                  </a:rPr>
                  <a:t>  2</a:t>
                </a:r>
                <a:r>
                  <a:rPr lang="en-US" altLang="zh-CN" sz="700" b="1" baseline="30000" dirty="0">
                    <a:latin typeface="+mn-lt"/>
                    <a:cs typeface="Arial" panose="020B0604020202020204" pitchFamily="34" charset="0"/>
                    <a:sym typeface="+mn-ea"/>
                  </a:rPr>
                  <a:t>nd</a:t>
                </a:r>
                <a:r>
                  <a:rPr lang="en-US" altLang="zh-CN" sz="700" b="1" dirty="0">
                    <a:latin typeface="+mn-lt"/>
                    <a:cs typeface="Arial" panose="020B0604020202020204" pitchFamily="34" charset="0"/>
                  </a:rPr>
                  <a:t> leaf                      </a:t>
                </a:r>
                <a:endParaRPr lang="en-US" altLang="zh-CN" sz="700" b="1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组合 20"/>
          <p:cNvGrpSpPr>
            <a:grpSpLocks noChangeAspect="1"/>
          </p:cNvGrpSpPr>
          <p:nvPr/>
        </p:nvGrpSpPr>
        <p:grpSpPr>
          <a:xfrm>
            <a:off x="1132415" y="2166020"/>
            <a:ext cx="2562832" cy="1656102"/>
            <a:chOff x="1575" y="2916"/>
            <a:chExt cx="4316" cy="2789"/>
          </a:xfrm>
        </p:grpSpPr>
        <p:pic>
          <p:nvPicPr>
            <p:cNvPr id="29" name="图片 28" descr="M-2-2_ch01"/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45">
              <a:lum bright="6000"/>
            </a:blip>
            <a:srcRect b="4188"/>
            <a:stretch>
              <a:fillRect/>
            </a:stretch>
          </p:blipFill>
          <p:spPr>
            <a:xfrm>
              <a:off x="4763" y="3178"/>
              <a:ext cx="953" cy="713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1575" y="3093"/>
              <a:ext cx="518" cy="2369"/>
              <a:chOff x="1896" y="1431"/>
              <a:chExt cx="740" cy="3010"/>
            </a:xfrm>
          </p:grpSpPr>
          <p:sp>
            <p:nvSpPr>
              <p:cNvPr id="10" name="文本框 16"/>
              <p:cNvSpPr txBox="1"/>
              <p:nvPr>
                <p:custDataLst>
                  <p:tags r:id="rId46"/>
                </p:custDataLst>
              </p:nvPr>
            </p:nvSpPr>
            <p:spPr>
              <a:xfrm rot="16200000">
                <a:off x="1665" y="2722"/>
                <a:ext cx="994" cy="4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700" b="1">
                    <a:latin typeface="+mn-lt"/>
                    <a:cs typeface="Arial" panose="020B0604020202020204" pitchFamily="34" charset="0"/>
                  </a:rPr>
                  <a:t>Dil</a:t>
                </a:r>
                <a:endParaRPr lang="en-US" altLang="zh-CN" sz="700" b="1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9" name="文本框 25"/>
              <p:cNvSpPr txBox="1"/>
              <p:nvPr>
                <p:custDataLst>
                  <p:tags r:id="rId47"/>
                </p:custDataLst>
              </p:nvPr>
            </p:nvSpPr>
            <p:spPr>
              <a:xfrm rot="16200000">
                <a:off x="1661" y="1666"/>
                <a:ext cx="1210" cy="74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700" b="1" dirty="0">
                    <a:latin typeface="+mn-lt"/>
                    <a:cs typeface="Arial" panose="020B0604020202020204" pitchFamily="34" charset="0"/>
                  </a:rPr>
                  <a:t>C</a:t>
                </a:r>
                <a:r>
                  <a:rPr lang="zh-CN" altLang="en-US" sz="700" b="1" dirty="0">
                    <a:latin typeface="+mn-lt"/>
                    <a:cs typeface="Arial" panose="020B0604020202020204" pitchFamily="34" charset="0"/>
                  </a:rPr>
                  <a:t>hloroplast</a:t>
                </a:r>
                <a:endParaRPr lang="zh-CN" altLang="en-US" sz="700" b="1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0" name="文本框 26"/>
              <p:cNvSpPr txBox="1"/>
              <p:nvPr>
                <p:custDataLst>
                  <p:tags r:id="rId48"/>
                </p:custDataLst>
              </p:nvPr>
            </p:nvSpPr>
            <p:spPr>
              <a:xfrm rot="16200000">
                <a:off x="1565" y="3627"/>
                <a:ext cx="1147" cy="4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700" b="1">
                    <a:latin typeface="+mn-lt"/>
                    <a:cs typeface="Arial" panose="020B0604020202020204" pitchFamily="34" charset="0"/>
                  </a:rPr>
                  <a:t>Overlay</a:t>
                </a:r>
                <a:endParaRPr lang="en-US" sz="700" b="1">
                  <a:latin typeface="+mn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文本框 1"/>
            <p:cNvSpPr txBox="1"/>
            <p:nvPr>
              <p:custDataLst>
                <p:tags r:id="rId49"/>
              </p:custDataLst>
            </p:nvPr>
          </p:nvSpPr>
          <p:spPr>
            <a:xfrm flipH="1">
              <a:off x="1655" y="3207"/>
              <a:ext cx="155" cy="16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endParaRPr lang="en-US" altLang="zh-CN" sz="700" b="1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9" name="图片 8" descr="0-1-1_ch00"/>
            <p:cNvPicPr>
              <a:picLocks noChangeAspect="1"/>
            </p:cNvPicPr>
            <p:nvPr>
              <p:custDataLst>
                <p:tags r:id="rId50"/>
              </p:custDataLst>
            </p:nvPr>
          </p:nvPicPr>
          <p:blipFill>
            <a:blip r:embed="rId51">
              <a:lum bright="12000"/>
            </a:blip>
            <a:srcRect b="4262"/>
            <a:stretch>
              <a:fillRect/>
            </a:stretch>
          </p:blipFill>
          <p:spPr>
            <a:xfrm>
              <a:off x="1880" y="3915"/>
              <a:ext cx="953" cy="713"/>
            </a:xfrm>
            <a:prstGeom prst="rect">
              <a:avLst/>
            </a:prstGeom>
          </p:spPr>
        </p:pic>
        <p:pic>
          <p:nvPicPr>
            <p:cNvPr id="11" name="图片 10" descr="0-1-1_ch01"/>
            <p:cNvPicPr>
              <a:picLocks noChangeAspect="1"/>
            </p:cNvPicPr>
            <p:nvPr>
              <p:custDataLst>
                <p:tags r:id="rId52"/>
              </p:custDataLst>
            </p:nvPr>
          </p:nvPicPr>
          <p:blipFill>
            <a:blip r:embed="rId53">
              <a:lum bright="12000"/>
            </a:blip>
            <a:srcRect b="4188"/>
            <a:stretch>
              <a:fillRect/>
            </a:stretch>
          </p:blipFill>
          <p:spPr>
            <a:xfrm>
              <a:off x="1880" y="3178"/>
              <a:ext cx="953" cy="713"/>
            </a:xfrm>
            <a:prstGeom prst="rect">
              <a:avLst/>
            </a:prstGeom>
          </p:spPr>
        </p:pic>
        <p:pic>
          <p:nvPicPr>
            <p:cNvPr id="12" name="图片 11" descr="0-1-1"/>
            <p:cNvPicPr preferRelativeResize="0"/>
            <p:nvPr>
              <p:custDataLst>
                <p:tags r:id="rId54"/>
              </p:custDataLst>
            </p:nvPr>
          </p:nvPicPr>
          <p:blipFill>
            <a:blip r:embed="rId55">
              <a:lum bright="12000"/>
            </a:blip>
            <a:srcRect b="3674"/>
            <a:stretch>
              <a:fillRect/>
            </a:stretch>
          </p:blipFill>
          <p:spPr>
            <a:xfrm>
              <a:off x="1880" y="4646"/>
              <a:ext cx="953" cy="714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826" y="2916"/>
              <a:ext cx="4002" cy="337"/>
              <a:chOff x="2040" y="1218"/>
              <a:chExt cx="4410" cy="616"/>
            </a:xfrm>
          </p:grpSpPr>
          <p:sp>
            <p:nvSpPr>
              <p:cNvPr id="14" name="文本框 17"/>
              <p:cNvSpPr txBox="1"/>
              <p:nvPr>
                <p:custDataLst>
                  <p:tags r:id="rId56"/>
                </p:custDataLst>
              </p:nvPr>
            </p:nvSpPr>
            <p:spPr>
              <a:xfrm>
                <a:off x="2040" y="1218"/>
                <a:ext cx="1092" cy="6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700" b="1" dirty="0">
                    <a:latin typeface="+mn-lt"/>
                    <a:cs typeface="Arial" panose="020B0604020202020204" pitchFamily="34" charset="0"/>
                  </a:rPr>
                  <a:t>Control</a:t>
                </a:r>
                <a:endParaRPr lang="en-US" sz="700" b="1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5" name="文本框 20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3133" y="1218"/>
                <a:ext cx="1243" cy="6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700" b="1">
                    <a:latin typeface="+mn-lt"/>
                    <a:cs typeface="Arial" panose="020B0604020202020204" pitchFamily="34" charset="0"/>
                  </a:rPr>
                  <a:t>Dil-</a:t>
                </a:r>
                <a:r>
                  <a:rPr lang="zh-CN" altLang="en-US" sz="700" b="1">
                    <a:latin typeface="+mn-lt"/>
                    <a:cs typeface="Arial" panose="020B0604020202020204" pitchFamily="34" charset="0"/>
                  </a:rPr>
                  <a:t>PMO</a:t>
                </a:r>
                <a:endParaRPr lang="zh-CN" altLang="en-US" sz="700" b="1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2" name="文本框 28"/>
              <p:cNvSpPr txBox="1"/>
              <p:nvPr>
                <p:custDataLst>
                  <p:tags r:id="rId58"/>
                </p:custDataLst>
              </p:nvPr>
            </p:nvSpPr>
            <p:spPr>
              <a:xfrm>
                <a:off x="4189" y="1218"/>
                <a:ext cx="1156" cy="6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700" b="1" dirty="0">
                    <a:latin typeface="+mn-lt"/>
                    <a:cs typeface="Arial" panose="020B0604020202020204" pitchFamily="34" charset="0"/>
                  </a:rPr>
                  <a:t>Control</a:t>
                </a:r>
                <a:endParaRPr lang="en-US" sz="700" b="1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23" name="文本框 29"/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5212" y="1218"/>
                <a:ext cx="1238" cy="6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700" b="1">
                    <a:latin typeface="+mn-lt"/>
                    <a:cs typeface="Arial" panose="020B0604020202020204" pitchFamily="34" charset="0"/>
                  </a:rPr>
                  <a:t>Dil-</a:t>
                </a:r>
                <a:r>
                  <a:rPr lang="zh-CN" altLang="en-US" sz="700" b="1">
                    <a:latin typeface="+mn-lt"/>
                    <a:cs typeface="Arial" panose="020B0604020202020204" pitchFamily="34" charset="0"/>
                  </a:rPr>
                  <a:t>PMO</a:t>
                </a:r>
                <a:endParaRPr lang="zh-CN" altLang="en-US" sz="700" b="1">
                  <a:latin typeface="+mn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1"/>
            <p:cNvSpPr txBox="1">
              <a:spLocks noChangeAspect="1"/>
            </p:cNvSpPr>
            <p:nvPr>
              <p:custDataLst>
                <p:tags r:id="rId60"/>
              </p:custDataLst>
            </p:nvPr>
          </p:nvSpPr>
          <p:spPr>
            <a:xfrm flipH="1">
              <a:off x="1910" y="3178"/>
              <a:ext cx="142" cy="71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700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d</a:t>
              </a:r>
              <a:endParaRPr lang="en-US" altLang="zh-CN" sz="700" b="1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48" name="图片 47" descr="M-1-2"/>
            <p:cNvPicPr>
              <a:picLocks noChangeAspect="1"/>
            </p:cNvPicPr>
            <p:nvPr>
              <p:custDataLst>
                <p:tags r:id="rId61"/>
              </p:custDataLst>
            </p:nvPr>
          </p:nvPicPr>
          <p:blipFill>
            <a:blip r:embed="rId62">
              <a:lum bright="6000"/>
            </a:blip>
            <a:srcRect b="3968"/>
            <a:stretch>
              <a:fillRect/>
            </a:stretch>
          </p:blipFill>
          <p:spPr>
            <a:xfrm>
              <a:off x="2836" y="4648"/>
              <a:ext cx="953" cy="715"/>
            </a:xfrm>
            <a:prstGeom prst="rect">
              <a:avLst/>
            </a:prstGeom>
          </p:spPr>
        </p:pic>
        <p:pic>
          <p:nvPicPr>
            <p:cNvPr id="49" name="图片 48" descr="M-1-2_ch00"/>
            <p:cNvPicPr>
              <a:picLocks noChangeAspect="1"/>
            </p:cNvPicPr>
            <p:nvPr>
              <p:custDataLst>
                <p:tags r:id="rId63"/>
              </p:custDataLst>
            </p:nvPr>
          </p:nvPicPr>
          <p:blipFill>
            <a:blip r:embed="rId64">
              <a:lum bright="6000"/>
            </a:blip>
            <a:srcRect b="3968"/>
            <a:stretch>
              <a:fillRect/>
            </a:stretch>
          </p:blipFill>
          <p:spPr>
            <a:xfrm>
              <a:off x="2843" y="3913"/>
              <a:ext cx="953" cy="715"/>
            </a:xfrm>
            <a:prstGeom prst="rect">
              <a:avLst/>
            </a:prstGeom>
          </p:spPr>
        </p:pic>
        <p:pic>
          <p:nvPicPr>
            <p:cNvPr id="50" name="图片 49" descr="M-1-2_ch01"/>
            <p:cNvPicPr>
              <a:picLocks noChangeAspect="1"/>
            </p:cNvPicPr>
            <p:nvPr>
              <p:custDataLst>
                <p:tags r:id="rId65"/>
              </p:custDataLst>
            </p:nvPr>
          </p:nvPicPr>
          <p:blipFill>
            <a:blip r:embed="rId66">
              <a:lum bright="6000"/>
            </a:blip>
            <a:srcRect b="4188"/>
            <a:stretch>
              <a:fillRect/>
            </a:stretch>
          </p:blipFill>
          <p:spPr>
            <a:xfrm>
              <a:off x="2841" y="3178"/>
              <a:ext cx="953" cy="713"/>
            </a:xfrm>
            <a:prstGeom prst="rect">
              <a:avLst/>
            </a:prstGeom>
          </p:spPr>
        </p:pic>
        <p:pic>
          <p:nvPicPr>
            <p:cNvPr id="24" name="图片 23" descr="0-2-6"/>
            <p:cNvPicPr>
              <a:picLocks noChangeAspect="1"/>
            </p:cNvPicPr>
            <p:nvPr>
              <p:custDataLst>
                <p:tags r:id="rId67"/>
              </p:custDataLst>
            </p:nvPr>
          </p:nvPicPr>
          <p:blipFill>
            <a:blip r:embed="rId68">
              <a:lum bright="6000"/>
            </a:blip>
            <a:srcRect b="3968"/>
            <a:stretch>
              <a:fillRect/>
            </a:stretch>
          </p:blipFill>
          <p:spPr>
            <a:xfrm>
              <a:off x="3796" y="4648"/>
              <a:ext cx="953" cy="715"/>
            </a:xfrm>
            <a:prstGeom prst="rect">
              <a:avLst/>
            </a:prstGeom>
          </p:spPr>
        </p:pic>
        <p:pic>
          <p:nvPicPr>
            <p:cNvPr id="25" name="图片 24" descr="0-2-6_ch00"/>
            <p:cNvPicPr>
              <a:picLocks noChangeAspect="1"/>
            </p:cNvPicPr>
            <p:nvPr>
              <p:custDataLst>
                <p:tags r:id="rId69"/>
              </p:custDataLst>
            </p:nvPr>
          </p:nvPicPr>
          <p:blipFill>
            <a:blip r:embed="rId70">
              <a:lum bright="6000"/>
            </a:blip>
            <a:srcRect b="3968"/>
            <a:stretch>
              <a:fillRect/>
            </a:stretch>
          </p:blipFill>
          <p:spPr>
            <a:xfrm>
              <a:off x="3803" y="3913"/>
              <a:ext cx="953" cy="715"/>
            </a:xfrm>
            <a:prstGeom prst="rect">
              <a:avLst/>
            </a:prstGeom>
          </p:spPr>
        </p:pic>
        <p:pic>
          <p:nvPicPr>
            <p:cNvPr id="26" name="图片 25" descr="0-2-6_ch01"/>
            <p:cNvPicPr>
              <a:picLocks noChangeAspect="1"/>
            </p:cNvPicPr>
            <p:nvPr>
              <p:custDataLst>
                <p:tags r:id="rId71"/>
              </p:custDataLst>
            </p:nvPr>
          </p:nvPicPr>
          <p:blipFill>
            <a:blip r:embed="rId72">
              <a:lum bright="6000"/>
            </a:blip>
            <a:srcRect b="4188"/>
            <a:stretch>
              <a:fillRect/>
            </a:stretch>
          </p:blipFill>
          <p:spPr>
            <a:xfrm>
              <a:off x="3802" y="3178"/>
              <a:ext cx="953" cy="713"/>
            </a:xfrm>
            <a:prstGeom prst="rect">
              <a:avLst/>
            </a:prstGeom>
          </p:spPr>
        </p:pic>
        <p:pic>
          <p:nvPicPr>
            <p:cNvPr id="27" name="图片 26" descr="M-2-2"/>
            <p:cNvPicPr>
              <a:picLocks noChangeAspect="1"/>
            </p:cNvPicPr>
            <p:nvPr>
              <p:custDataLst>
                <p:tags r:id="rId73"/>
              </p:custDataLst>
            </p:nvPr>
          </p:nvPicPr>
          <p:blipFill>
            <a:blip r:embed="rId74">
              <a:lum bright="6000"/>
            </a:blip>
            <a:srcRect b="4188"/>
            <a:stretch>
              <a:fillRect/>
            </a:stretch>
          </p:blipFill>
          <p:spPr>
            <a:xfrm>
              <a:off x="4762" y="4650"/>
              <a:ext cx="953" cy="713"/>
            </a:xfrm>
            <a:prstGeom prst="rect">
              <a:avLst/>
            </a:prstGeom>
          </p:spPr>
        </p:pic>
        <p:pic>
          <p:nvPicPr>
            <p:cNvPr id="28" name="图片 27" descr="M-2-2_ch00"/>
            <p:cNvPicPr>
              <a:picLocks noChangeAspect="1"/>
            </p:cNvPicPr>
            <p:nvPr>
              <p:custDataLst>
                <p:tags r:id="rId75"/>
              </p:custDataLst>
            </p:nvPr>
          </p:nvPicPr>
          <p:blipFill>
            <a:blip r:embed="rId76">
              <a:lum bright="6000"/>
            </a:blip>
            <a:srcRect b="4262"/>
            <a:stretch>
              <a:fillRect/>
            </a:stretch>
          </p:blipFill>
          <p:spPr>
            <a:xfrm>
              <a:off x="4770" y="3915"/>
              <a:ext cx="953" cy="713"/>
            </a:xfrm>
            <a:prstGeom prst="rect">
              <a:avLst/>
            </a:prstGeom>
          </p:spPr>
        </p:pic>
        <p:cxnSp>
          <p:nvCxnSpPr>
            <p:cNvPr id="3" name="直接连接符 41"/>
            <p:cNvCxnSpPr/>
            <p:nvPr>
              <p:custDataLst>
                <p:tags r:id="rId77"/>
              </p:custDataLst>
            </p:nvPr>
          </p:nvCxnSpPr>
          <p:spPr>
            <a:xfrm>
              <a:off x="5431" y="5330"/>
              <a:ext cx="15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41"/>
            <p:cNvCxnSpPr/>
            <p:nvPr>
              <p:custDataLst>
                <p:tags r:id="rId78"/>
              </p:custDataLst>
            </p:nvPr>
          </p:nvCxnSpPr>
          <p:spPr>
            <a:xfrm>
              <a:off x="5431" y="4602"/>
              <a:ext cx="15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42"/>
            <p:cNvSpPr txBox="1"/>
            <p:nvPr>
              <p:custDataLst>
                <p:tags r:id="rId79"/>
              </p:custDataLst>
            </p:nvPr>
          </p:nvSpPr>
          <p:spPr>
            <a:xfrm>
              <a:off x="5113" y="3580"/>
              <a:ext cx="778" cy="24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sz="7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+mn-ea"/>
                </a:rPr>
                <a:t>20 µm</a:t>
              </a:r>
              <a:endParaRPr lang="en-US" sz="7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+mn-ea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908" y="5360"/>
              <a:ext cx="3767" cy="345"/>
              <a:chOff x="4854" y="8855"/>
              <a:chExt cx="4386" cy="345"/>
            </a:xfrm>
          </p:grpSpPr>
          <p:sp>
            <p:nvSpPr>
              <p:cNvPr id="101" name="文本框 100"/>
              <p:cNvSpPr txBox="1"/>
              <p:nvPr>
                <p:custDataLst>
                  <p:tags r:id="rId80"/>
                </p:custDataLst>
              </p:nvPr>
            </p:nvSpPr>
            <p:spPr>
              <a:xfrm>
                <a:off x="5227" y="8855"/>
                <a:ext cx="1507" cy="33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700" b="1">
                    <a:latin typeface="+mn-lt"/>
                    <a:cs typeface="Arial" panose="020B0604020202020204" pitchFamily="34" charset="0"/>
                  </a:rPr>
                  <a:t>First leaf</a:t>
                </a:r>
                <a:endParaRPr lang="zh-CN" altLang="en-US" sz="700" b="1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10" name="文本框 109"/>
              <p:cNvSpPr txBox="1"/>
              <p:nvPr>
                <p:custDataLst>
                  <p:tags r:id="rId81"/>
                </p:custDataLst>
              </p:nvPr>
            </p:nvSpPr>
            <p:spPr>
              <a:xfrm>
                <a:off x="7347" y="8863"/>
                <a:ext cx="1717" cy="33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700" b="1" dirty="0">
                    <a:latin typeface="+mn-lt"/>
                    <a:cs typeface="Arial" panose="020B0604020202020204" pitchFamily="34" charset="0"/>
                  </a:rPr>
                  <a:t>Second leaf</a:t>
                </a:r>
                <a:endParaRPr lang="zh-CN" altLang="en-US" sz="700" b="1" dirty="0">
                  <a:latin typeface="+mn-lt"/>
                  <a:cs typeface="Arial" panose="020B0604020202020204" pitchFamily="34" charset="0"/>
                </a:endParaRPr>
              </a:p>
            </p:txBody>
          </p:sp>
          <p:cxnSp>
            <p:nvCxnSpPr>
              <p:cNvPr id="111" name="直接连接符 110"/>
              <p:cNvCxnSpPr/>
              <p:nvPr>
                <p:custDataLst>
                  <p:tags r:id="rId82"/>
                </p:custDataLst>
              </p:nvPr>
            </p:nvCxnSpPr>
            <p:spPr>
              <a:xfrm>
                <a:off x="4854" y="8912"/>
                <a:ext cx="2126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>
                <p:custDataLst>
                  <p:tags r:id="rId83"/>
                </p:custDataLst>
              </p:nvPr>
            </p:nvCxnSpPr>
            <p:spPr>
              <a:xfrm>
                <a:off x="7114" y="8915"/>
                <a:ext cx="2126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8" name="直接连接符 41"/>
          <p:cNvCxnSpPr/>
          <p:nvPr>
            <p:custDataLst>
              <p:tags r:id="rId84"/>
            </p:custDataLst>
          </p:nvPr>
        </p:nvCxnSpPr>
        <p:spPr>
          <a:xfrm>
            <a:off x="3430101" y="2720927"/>
            <a:ext cx="9425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13"/>
          <p:cNvSpPr txBox="1"/>
          <p:nvPr>
            <p:custDataLst>
              <p:tags r:id="rId85"/>
            </p:custDataLst>
          </p:nvPr>
        </p:nvSpPr>
        <p:spPr>
          <a:xfrm>
            <a:off x="1470025" y="5486400"/>
            <a:ext cx="335915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dirty="0">
                <a:solidFill>
                  <a:schemeClr val="tx1"/>
                </a:solidFill>
                <a:latin typeface="+mn-lt"/>
                <a:cs typeface="+mn-lt"/>
              </a:rPr>
              <a:t>i</a:t>
            </a:r>
            <a:endParaRPr lang="en-US" altLang="zh-CN" sz="700" b="1" dirty="0">
              <a:solidFill>
                <a:schemeClr val="tx1"/>
              </a:solidFill>
              <a:latin typeface="+mn-lt"/>
              <a:cs typeface="+mn-lt"/>
            </a:endParaRPr>
          </a:p>
        </p:txBody>
      </p:sp>
      <p:sp>
        <p:nvSpPr>
          <p:cNvPr id="85" name="文本框 84"/>
          <p:cNvSpPr txBox="1"/>
          <p:nvPr>
            <p:custDataLst>
              <p:tags r:id="rId86"/>
            </p:custDataLst>
          </p:nvPr>
        </p:nvSpPr>
        <p:spPr>
          <a:xfrm rot="16200000">
            <a:off x="398780" y="6007100"/>
            <a:ext cx="1548130" cy="205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700" b="1" dirty="0">
                <a:latin typeface="+mn-lt"/>
                <a:cs typeface="+mn-lt"/>
              </a:rPr>
              <a:t>H</a:t>
            </a:r>
            <a:r>
              <a:rPr lang="zh-CN" altLang="en-US" sz="700" b="1" baseline="-25000" dirty="0">
                <a:latin typeface="+mn-lt"/>
                <a:cs typeface="+mn-lt"/>
              </a:rPr>
              <a:t>2</a:t>
            </a:r>
            <a:r>
              <a:rPr lang="zh-CN" altLang="en-US" sz="700" b="1" dirty="0">
                <a:latin typeface="+mn-lt"/>
                <a:cs typeface="+mn-lt"/>
              </a:rPr>
              <a:t>O</a:t>
            </a:r>
            <a:r>
              <a:rPr lang="zh-CN" altLang="en-US" sz="700" b="1" baseline="-25000" dirty="0">
                <a:latin typeface="+mn-lt"/>
                <a:cs typeface="+mn-lt"/>
              </a:rPr>
              <a:t>2 </a:t>
            </a:r>
            <a:r>
              <a:rPr lang="zh-CN" altLang="en-US" sz="700" b="1" dirty="0">
                <a:latin typeface="+mn-lt"/>
                <a:cs typeface="+mn-lt"/>
              </a:rPr>
              <a:t>content</a:t>
            </a:r>
            <a:r>
              <a:rPr lang="en-US" altLang="zh-CN" sz="700" b="1" dirty="0">
                <a:latin typeface="+mn-lt"/>
                <a:cs typeface="+mn-lt"/>
              </a:rPr>
              <a:t> </a:t>
            </a:r>
            <a:r>
              <a:rPr lang="zh-CN" altLang="en-US" sz="700" b="1" dirty="0">
                <a:latin typeface="+mn-lt"/>
                <a:cs typeface="+mn-lt"/>
              </a:rPr>
              <a:t>(mM/g)</a:t>
            </a:r>
            <a:endParaRPr lang="zh-CN" altLang="en-US" sz="700" b="1" dirty="0">
              <a:latin typeface="+mn-lt"/>
              <a:cs typeface="+mn-lt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1509395" y="6570345"/>
            <a:ext cx="1054100" cy="249555"/>
            <a:chOff x="1522" y="11800"/>
            <a:chExt cx="1955" cy="420"/>
          </a:xfrm>
        </p:grpSpPr>
        <p:sp>
          <p:nvSpPr>
            <p:cNvPr id="104" name="文本框 11"/>
            <p:cNvSpPr txBox="1"/>
            <p:nvPr>
              <p:custDataLst>
                <p:tags r:id="rId87"/>
              </p:custDataLst>
            </p:nvPr>
          </p:nvSpPr>
          <p:spPr>
            <a:xfrm>
              <a:off x="1522" y="11800"/>
              <a:ext cx="937" cy="42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Con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  <p:sp>
          <p:nvSpPr>
            <p:cNvPr id="105" name="文本框 11"/>
            <p:cNvSpPr txBox="1"/>
            <p:nvPr>
              <p:custDataLst>
                <p:tags r:id="rId88"/>
              </p:custDataLst>
            </p:nvPr>
          </p:nvSpPr>
          <p:spPr>
            <a:xfrm>
              <a:off x="2540" y="11800"/>
              <a:ext cx="937" cy="42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PMO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</p:grpSp>
      <p:sp>
        <p:nvSpPr>
          <p:cNvPr id="90" name="文本框 89"/>
          <p:cNvSpPr txBox="1"/>
          <p:nvPr>
            <p:custDataLst>
              <p:tags r:id="rId89"/>
            </p:custDataLst>
          </p:nvPr>
        </p:nvSpPr>
        <p:spPr>
          <a:xfrm rot="16200000">
            <a:off x="2139950" y="5996305"/>
            <a:ext cx="1157605" cy="205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700" b="1" dirty="0">
                <a:latin typeface="+mn-lt"/>
                <a:cs typeface="+mn-lt"/>
                <a:sym typeface="+mn-ea"/>
              </a:rPr>
              <a:t>·O</a:t>
            </a:r>
            <a:r>
              <a:rPr lang="zh-CN" altLang="en-US" sz="700" b="1" baseline="-25000" dirty="0">
                <a:latin typeface="+mn-lt"/>
                <a:cs typeface="+mn-lt"/>
                <a:sym typeface="+mn-ea"/>
              </a:rPr>
              <a:t>2</a:t>
            </a:r>
            <a:r>
              <a:rPr lang="zh-CN" altLang="en-US" sz="700" b="1" baseline="30000" dirty="0">
                <a:latin typeface="+mn-lt"/>
                <a:cs typeface="+mn-lt"/>
                <a:sym typeface="+mn-ea"/>
              </a:rPr>
              <a:t>-</a:t>
            </a:r>
            <a:r>
              <a:rPr lang="zh-CN" altLang="en-US" sz="700" b="1" dirty="0">
                <a:latin typeface="+mn-lt"/>
                <a:cs typeface="+mn-lt"/>
                <a:sym typeface="+mn-ea"/>
              </a:rPr>
              <a:t> (</a:t>
            </a:r>
            <a:r>
              <a:rPr lang="en-US" altLang="zh-CN" sz="700" b="1" dirty="0">
                <a:latin typeface="+mn-lt"/>
                <a:cs typeface="+mn-lt"/>
                <a:sym typeface="+mn-ea"/>
              </a:rPr>
              <a:t>µM</a:t>
            </a:r>
            <a:r>
              <a:rPr lang="zh-CN" altLang="en-US" sz="700" b="1" dirty="0">
                <a:latin typeface="+mn-lt"/>
                <a:cs typeface="+mn-lt"/>
                <a:sym typeface="+mn-ea"/>
              </a:rPr>
              <a:t>/g)</a:t>
            </a:r>
            <a:endParaRPr lang="zh-CN" altLang="en-US" sz="700" b="1" dirty="0">
              <a:latin typeface="+mn-lt"/>
              <a:cs typeface="+mn-lt"/>
              <a:sym typeface="+mn-ea"/>
            </a:endParaRPr>
          </a:p>
        </p:txBody>
      </p:sp>
      <p:sp>
        <p:nvSpPr>
          <p:cNvPr id="91" name="文本框 90"/>
          <p:cNvSpPr txBox="1"/>
          <p:nvPr>
            <p:custDataLst>
              <p:tags r:id="rId90"/>
            </p:custDataLst>
          </p:nvPr>
        </p:nvSpPr>
        <p:spPr>
          <a:xfrm>
            <a:off x="3659505" y="5953760"/>
            <a:ext cx="328930" cy="269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000" b="1" dirty="0">
                <a:solidFill>
                  <a:schemeClr val="tx1"/>
                </a:solidFill>
                <a:latin typeface="+mn-lt"/>
                <a:cs typeface="+mn-lt"/>
              </a:rPr>
              <a:t>**</a:t>
            </a:r>
            <a:endParaRPr lang="en-US" altLang="zh-CN" sz="1000" b="1" dirty="0">
              <a:solidFill>
                <a:schemeClr val="tx1"/>
              </a:solidFill>
              <a:latin typeface="+mn-lt"/>
              <a:cs typeface="+mn-lt"/>
            </a:endParaRPr>
          </a:p>
          <a:p>
            <a:pPr algn="ctr"/>
            <a:endParaRPr lang="en-US" altLang="zh-CN" sz="1000" b="1" dirty="0">
              <a:solidFill>
                <a:schemeClr val="tx1"/>
              </a:solidFill>
              <a:latin typeface="+mn-lt"/>
              <a:cs typeface="+mn-lt"/>
            </a:endParaRPr>
          </a:p>
        </p:txBody>
      </p:sp>
      <p:sp>
        <p:nvSpPr>
          <p:cNvPr id="92" name="文本框 13"/>
          <p:cNvSpPr txBox="1"/>
          <p:nvPr>
            <p:custDataLst>
              <p:tags r:id="rId91"/>
            </p:custDataLst>
          </p:nvPr>
        </p:nvSpPr>
        <p:spPr>
          <a:xfrm>
            <a:off x="3015615" y="5474970"/>
            <a:ext cx="335915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dirty="0">
                <a:solidFill>
                  <a:schemeClr val="tx1"/>
                </a:solidFill>
                <a:latin typeface="+mn-lt"/>
                <a:cs typeface="+mn-lt"/>
              </a:rPr>
              <a:t>j</a:t>
            </a:r>
            <a:endParaRPr lang="en-US" altLang="zh-CN" sz="700" b="1" dirty="0">
              <a:solidFill>
                <a:schemeClr val="tx1"/>
              </a:solidFill>
              <a:latin typeface="+mn-lt"/>
              <a:cs typeface="+mn-lt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3081020" y="6567170"/>
            <a:ext cx="1032510" cy="295910"/>
            <a:chOff x="1608" y="11783"/>
            <a:chExt cx="1914" cy="486"/>
          </a:xfrm>
        </p:grpSpPr>
        <p:sp>
          <p:nvSpPr>
            <p:cNvPr id="102" name="文本框 11"/>
            <p:cNvSpPr txBox="1"/>
            <p:nvPr>
              <p:custDataLst>
                <p:tags r:id="rId92"/>
              </p:custDataLst>
            </p:nvPr>
          </p:nvSpPr>
          <p:spPr>
            <a:xfrm>
              <a:off x="1608" y="11783"/>
              <a:ext cx="851" cy="48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Con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  <p:sp>
          <p:nvSpPr>
            <p:cNvPr id="103" name="文本框 11"/>
            <p:cNvSpPr txBox="1"/>
            <p:nvPr>
              <p:custDataLst>
                <p:tags r:id="rId93"/>
              </p:custDataLst>
            </p:nvPr>
          </p:nvSpPr>
          <p:spPr>
            <a:xfrm>
              <a:off x="2626" y="11783"/>
              <a:ext cx="896" cy="41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PMO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</p:grpSp>
      <p:sp>
        <p:nvSpPr>
          <p:cNvPr id="94" name="文本框 93"/>
          <p:cNvSpPr txBox="1"/>
          <p:nvPr>
            <p:custDataLst>
              <p:tags r:id="rId94"/>
            </p:custDataLst>
          </p:nvPr>
        </p:nvSpPr>
        <p:spPr>
          <a:xfrm rot="16200000">
            <a:off x="3691255" y="5977255"/>
            <a:ext cx="1456690" cy="315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700" b="1" dirty="0">
                <a:latin typeface="+mn-lt"/>
                <a:cs typeface="+mn-lt"/>
                <a:sym typeface="+mn-ea"/>
              </a:rPr>
              <a:t>Ability to scavenge ·OH 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700" b="1" dirty="0">
                <a:latin typeface="+mn-lt"/>
                <a:cs typeface="+mn-lt"/>
                <a:sym typeface="+mn-ea"/>
              </a:rPr>
              <a:t>(U/mg </a:t>
            </a:r>
            <a:r>
              <a:rPr lang="en-US" altLang="zh-CN" sz="700" b="1" dirty="0" err="1">
                <a:latin typeface="+mn-lt"/>
                <a:cs typeface="+mn-lt"/>
                <a:sym typeface="+mn-ea"/>
              </a:rPr>
              <a:t>prot</a:t>
            </a:r>
            <a:r>
              <a:rPr lang="en-US" altLang="zh-CN" sz="700" b="1" dirty="0">
                <a:latin typeface="+mn-lt"/>
                <a:cs typeface="+mn-lt"/>
                <a:sym typeface="+mn-ea"/>
              </a:rPr>
              <a:t>)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4857115" y="6568440"/>
            <a:ext cx="981075" cy="196850"/>
            <a:chOff x="1658" y="11803"/>
            <a:chExt cx="1819" cy="387"/>
          </a:xfrm>
        </p:grpSpPr>
        <p:sp>
          <p:nvSpPr>
            <p:cNvPr id="99" name="文本框 11"/>
            <p:cNvSpPr txBox="1"/>
            <p:nvPr>
              <p:custDataLst>
                <p:tags r:id="rId95"/>
              </p:custDataLst>
            </p:nvPr>
          </p:nvSpPr>
          <p:spPr>
            <a:xfrm>
              <a:off x="1658" y="11803"/>
              <a:ext cx="801" cy="37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Con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  <p:sp>
          <p:nvSpPr>
            <p:cNvPr id="100" name="文本框 11"/>
            <p:cNvSpPr txBox="1"/>
            <p:nvPr>
              <p:custDataLst>
                <p:tags r:id="rId96"/>
              </p:custDataLst>
            </p:nvPr>
          </p:nvSpPr>
          <p:spPr>
            <a:xfrm>
              <a:off x="2628" y="11803"/>
              <a:ext cx="849" cy="38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PMO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</p:grpSp>
      <p:sp>
        <p:nvSpPr>
          <p:cNvPr id="97" name="文本框 13"/>
          <p:cNvSpPr txBox="1"/>
          <p:nvPr>
            <p:custDataLst>
              <p:tags r:id="rId97"/>
            </p:custDataLst>
          </p:nvPr>
        </p:nvSpPr>
        <p:spPr>
          <a:xfrm>
            <a:off x="4785995" y="5487035"/>
            <a:ext cx="335915" cy="198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dirty="0">
                <a:solidFill>
                  <a:schemeClr val="tx1"/>
                </a:solidFill>
                <a:latin typeface="+mn-lt"/>
                <a:cs typeface="+mn-lt"/>
              </a:rPr>
              <a:t>k</a:t>
            </a:r>
            <a:endParaRPr lang="en-US" altLang="zh-CN" sz="700" b="1" dirty="0">
              <a:solidFill>
                <a:schemeClr val="tx1"/>
              </a:solidFill>
              <a:latin typeface="+mn-lt"/>
              <a:cs typeface="+mn-lt"/>
            </a:endParaRPr>
          </a:p>
        </p:txBody>
      </p:sp>
      <p:sp>
        <p:nvSpPr>
          <p:cNvPr id="98" name="文本框 97"/>
          <p:cNvSpPr txBox="1"/>
          <p:nvPr>
            <p:custDataLst>
              <p:tags r:id="rId98"/>
            </p:custDataLst>
          </p:nvPr>
        </p:nvSpPr>
        <p:spPr>
          <a:xfrm>
            <a:off x="5467985" y="5474970"/>
            <a:ext cx="293370" cy="1752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000" b="1" dirty="0">
                <a:solidFill>
                  <a:schemeClr val="tx1"/>
                </a:solidFill>
                <a:latin typeface="+mn-lt"/>
                <a:cs typeface="+mn-lt"/>
              </a:rPr>
              <a:t>*</a:t>
            </a:r>
            <a:endParaRPr lang="en-US" altLang="zh-CN" sz="1000" b="1" dirty="0">
              <a:solidFill>
                <a:schemeClr val="tx1"/>
              </a:solidFill>
              <a:latin typeface="+mn-lt"/>
              <a:cs typeface="+mn-lt"/>
            </a:endParaRPr>
          </a:p>
        </p:txBody>
      </p:sp>
      <p:sp>
        <p:nvSpPr>
          <p:cNvPr id="69" name="文本框 13"/>
          <p:cNvSpPr txBox="1"/>
          <p:nvPr>
            <p:custDataLst>
              <p:tags r:id="rId99"/>
            </p:custDataLst>
          </p:nvPr>
        </p:nvSpPr>
        <p:spPr>
          <a:xfrm>
            <a:off x="4940935" y="4020185"/>
            <a:ext cx="369570" cy="1873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7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</a:t>
            </a:r>
            <a:endParaRPr lang="en-US" altLang="zh-CN" sz="7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4986020" y="5078730"/>
            <a:ext cx="1071245" cy="229870"/>
            <a:chOff x="2181" y="6248"/>
            <a:chExt cx="1687" cy="358"/>
          </a:xfrm>
        </p:grpSpPr>
        <p:sp>
          <p:nvSpPr>
            <p:cNvPr id="71" name="文本框 11"/>
            <p:cNvSpPr txBox="1"/>
            <p:nvPr>
              <p:custDataLst>
                <p:tags r:id="rId100"/>
              </p:custDataLst>
            </p:nvPr>
          </p:nvSpPr>
          <p:spPr>
            <a:xfrm>
              <a:off x="2181" y="6248"/>
              <a:ext cx="836" cy="3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Arial" panose="020B0604020202020204" pitchFamily="34" charset="0"/>
                </a:rPr>
                <a:t>Con</a:t>
              </a:r>
              <a:endParaRPr lang="en-US" altLang="zh-CN" sz="7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75" name="文本框 11"/>
            <p:cNvSpPr txBox="1"/>
            <p:nvPr>
              <p:custDataLst>
                <p:tags r:id="rId101"/>
              </p:custDataLst>
            </p:nvPr>
          </p:nvSpPr>
          <p:spPr>
            <a:xfrm>
              <a:off x="3100" y="6248"/>
              <a:ext cx="768" cy="35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Arial" panose="020B0604020202020204" pitchFamily="34" charset="0"/>
                </a:rPr>
                <a:t>PMO</a:t>
              </a:r>
              <a:endParaRPr lang="en-US" altLang="zh-CN" sz="700" b="1" dirty="0"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08" name="文本框 17"/>
          <p:cNvSpPr txBox="1"/>
          <p:nvPr/>
        </p:nvSpPr>
        <p:spPr>
          <a:xfrm rot="16200000">
            <a:off x="3980815" y="4512310"/>
            <a:ext cx="1522730" cy="178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700" b="1" dirty="0">
                <a:latin typeface="+mn-lt"/>
                <a:cs typeface="+mn-lt"/>
                <a:sym typeface="+mn-ea"/>
              </a:rPr>
              <a:t>Fresh weight (g/plant)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sp>
        <p:nvSpPr>
          <p:cNvPr id="52" name="文本框 42"/>
          <p:cNvSpPr txBox="1"/>
          <p:nvPr>
            <p:custDataLst>
              <p:tags r:id="rId102"/>
            </p:custDataLst>
          </p:nvPr>
        </p:nvSpPr>
        <p:spPr>
          <a:xfrm>
            <a:off x="3240257" y="3007977"/>
            <a:ext cx="461975" cy="14607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+mn-ea"/>
              </a:rPr>
              <a:t>20 µm</a:t>
            </a:r>
            <a:endParaRPr lang="en-US" sz="700" b="1" dirty="0">
              <a:solidFill>
                <a:schemeClr val="bg1"/>
              </a:solidFill>
              <a:latin typeface="+mn-lt"/>
              <a:cs typeface="Arial" panose="020B0604020202020204" pitchFamily="34" charset="0"/>
              <a:sym typeface="+mn-ea"/>
            </a:endParaRPr>
          </a:p>
        </p:txBody>
      </p:sp>
      <p:sp>
        <p:nvSpPr>
          <p:cNvPr id="53" name="文本框 42"/>
          <p:cNvSpPr txBox="1"/>
          <p:nvPr>
            <p:custDataLst>
              <p:tags r:id="rId103"/>
            </p:custDataLst>
          </p:nvPr>
        </p:nvSpPr>
        <p:spPr>
          <a:xfrm>
            <a:off x="3235812" y="3443587"/>
            <a:ext cx="461975" cy="14607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+mn-ea"/>
              </a:rPr>
              <a:t>20 µm</a:t>
            </a:r>
            <a:endParaRPr lang="en-US" sz="700" b="1" dirty="0">
              <a:solidFill>
                <a:schemeClr val="bg1"/>
              </a:solidFill>
              <a:latin typeface="+mn-lt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196975" y="659765"/>
            <a:ext cx="4523105" cy="1519555"/>
            <a:chOff x="1885" y="869"/>
            <a:chExt cx="7123" cy="2393"/>
          </a:xfrm>
        </p:grpSpPr>
        <p:grpSp>
          <p:nvGrpSpPr>
            <p:cNvPr id="51" name="组合 50"/>
            <p:cNvGrpSpPr>
              <a:grpSpLocks noChangeAspect="1"/>
            </p:cNvGrpSpPr>
            <p:nvPr/>
          </p:nvGrpSpPr>
          <p:grpSpPr>
            <a:xfrm>
              <a:off x="1885" y="963"/>
              <a:ext cx="2438" cy="2090"/>
              <a:chOff x="1793" y="1243"/>
              <a:chExt cx="4054" cy="3473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1832" y="1243"/>
                <a:ext cx="4015" cy="3473"/>
                <a:chOff x="392" y="1875"/>
                <a:chExt cx="3889" cy="3035"/>
              </a:xfrm>
            </p:grpSpPr>
            <p:grpSp>
              <p:nvGrpSpPr>
                <p:cNvPr id="55" name="组合 54"/>
                <p:cNvGrpSpPr/>
                <p:nvPr/>
              </p:nvGrpSpPr>
              <p:grpSpPr>
                <a:xfrm>
                  <a:off x="786" y="2382"/>
                  <a:ext cx="3116" cy="2445"/>
                  <a:chOff x="12997" y="5533"/>
                  <a:chExt cx="5353" cy="5163"/>
                </a:xfrm>
              </p:grpSpPr>
              <p:pic>
                <p:nvPicPr>
                  <p:cNvPr id="56" name="图片 6"/>
                  <p:cNvPicPr>
                    <a:picLocks noChangeAspect="1"/>
                  </p:cNvPicPr>
                  <p:nvPr>
                    <p:custDataLst>
                      <p:tags r:id="rId104"/>
                    </p:custDataLst>
                  </p:nvPr>
                </p:nvPicPr>
                <p:blipFill>
                  <a:blip r:embed="rId105">
                    <a:lum bright="-18000" contrast="24000"/>
                  </a:blip>
                  <a:srcRect l="51647" t="13673" r="19876" b="6166"/>
                  <a:stretch>
                    <a:fillRect/>
                  </a:stretch>
                </p:blipFill>
                <p:spPr>
                  <a:xfrm>
                    <a:off x="15685" y="5536"/>
                    <a:ext cx="2665" cy="5160"/>
                  </a:xfrm>
                  <a:prstGeom prst="rect">
                    <a:avLst/>
                  </a:prstGeom>
                </p:spPr>
              </p:pic>
              <p:pic>
                <p:nvPicPr>
                  <p:cNvPr id="57" name="图片 6"/>
                  <p:cNvPicPr>
                    <a:picLocks noChangeAspect="1"/>
                  </p:cNvPicPr>
                  <p:nvPr>
                    <p:custDataLst>
                      <p:tags r:id="rId106"/>
                    </p:custDataLst>
                  </p:nvPr>
                </p:nvPicPr>
                <p:blipFill>
                  <a:blip r:embed="rId105">
                    <a:lum bright="-18000" contrast="24000"/>
                  </a:blip>
                  <a:srcRect t="13673" r="72673" b="6166"/>
                  <a:stretch>
                    <a:fillRect/>
                  </a:stretch>
                </p:blipFill>
                <p:spPr>
                  <a:xfrm>
                    <a:off x="12997" y="5533"/>
                    <a:ext cx="2721" cy="5163"/>
                  </a:xfrm>
                  <a:prstGeom prst="rect">
                    <a:avLst/>
                  </a:prstGeom>
                </p:spPr>
              </p:pic>
              <p:sp>
                <p:nvSpPr>
                  <p:cNvPr id="58" name="Rectangle 4"/>
                  <p:cNvSpPr/>
                  <p:nvPr>
                    <p:custDataLst>
                      <p:tags r:id="rId107"/>
                    </p:custDataLst>
                  </p:nvPr>
                </p:nvSpPr>
                <p:spPr>
                  <a:xfrm>
                    <a:off x="15492" y="5755"/>
                    <a:ext cx="510" cy="17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none">
                    <a:noAutofit/>
                  </a:bodyPr>
                  <a:lstStyle/>
                  <a:p>
                    <a:endParaRPr lang="zh-CN" altLang="en-US" sz="800" b="1" dirty="0">
                      <a:latin typeface="+mn-lt"/>
                      <a:cs typeface="+mn-lt"/>
                    </a:endParaRPr>
                  </a:p>
                </p:txBody>
              </p:sp>
            </p:grpSp>
            <p:grpSp>
              <p:nvGrpSpPr>
                <p:cNvPr id="59" name="组合 17"/>
                <p:cNvGrpSpPr/>
                <p:nvPr/>
              </p:nvGrpSpPr>
              <p:grpSpPr>
                <a:xfrm>
                  <a:off x="558" y="4387"/>
                  <a:ext cx="3286" cy="523"/>
                  <a:chOff x="4701" y="8462"/>
                  <a:chExt cx="5578" cy="1437"/>
                </a:xfrm>
              </p:grpSpPr>
              <p:sp>
                <p:nvSpPr>
                  <p:cNvPr id="60" name="文本框 32"/>
                  <p:cNvSpPr txBox="1"/>
                  <p:nvPr>
                    <p:custDataLst>
                      <p:tags r:id="rId108"/>
                    </p:custDataLst>
                  </p:nvPr>
                </p:nvSpPr>
                <p:spPr>
                  <a:xfrm>
                    <a:off x="6028" y="8642"/>
                    <a:ext cx="1801" cy="125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:r>
                      <a:rPr lang="zh-CN" altLang="en-US" sz="700" b="1" dirty="0">
                        <a:solidFill>
                          <a:schemeClr val="bg1"/>
                        </a:solidFill>
                        <a:latin typeface="+mn-lt"/>
                        <a:cs typeface="+mn-lt"/>
                        <a:sym typeface="+mn-ea"/>
                      </a:rPr>
                      <a:t>Con</a:t>
                    </a:r>
                    <a:endParaRPr lang="zh-CN" altLang="en-US" sz="700" b="1" dirty="0">
                      <a:solidFill>
                        <a:schemeClr val="bg1"/>
                      </a:solidFill>
                      <a:latin typeface="+mn-lt"/>
                      <a:cs typeface="+mn-lt"/>
                      <a:sym typeface="+mn-ea"/>
                    </a:endParaRPr>
                  </a:p>
                </p:txBody>
              </p:sp>
              <p:sp>
                <p:nvSpPr>
                  <p:cNvPr id="65" name="文本框 4"/>
                  <p:cNvSpPr txBox="1"/>
                  <p:nvPr>
                    <p:custDataLst>
                      <p:tags r:id="rId109"/>
                    </p:custDataLst>
                  </p:nvPr>
                </p:nvSpPr>
                <p:spPr>
                  <a:xfrm>
                    <a:off x="8450" y="8641"/>
                    <a:ext cx="1829" cy="125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algn="l"/>
                    <a:r>
                      <a:rPr lang="en-US" altLang="zh-CN" sz="700" b="1" dirty="0">
                        <a:solidFill>
                          <a:schemeClr val="bg1"/>
                        </a:solidFill>
                        <a:latin typeface="+mn-lt"/>
                        <a:cs typeface="+mn-lt"/>
                        <a:sym typeface="+mn-ea"/>
                      </a:rPr>
                      <a:t>PMO</a:t>
                    </a:r>
                    <a:endParaRPr lang="en-US" altLang="zh-CN" sz="700" b="1" dirty="0">
                      <a:solidFill>
                        <a:schemeClr val="bg1"/>
                      </a:solidFill>
                      <a:latin typeface="+mn-lt"/>
                      <a:cs typeface="+mn-lt"/>
                      <a:sym typeface="+mn-ea"/>
                    </a:endParaRPr>
                  </a:p>
                </p:txBody>
              </p:sp>
              <p:grpSp>
                <p:nvGrpSpPr>
                  <p:cNvPr id="66" name="组合 12"/>
                  <p:cNvGrpSpPr/>
                  <p:nvPr/>
                </p:nvGrpSpPr>
                <p:grpSpPr>
                  <a:xfrm>
                    <a:off x="4701" y="8462"/>
                    <a:ext cx="1815" cy="1257"/>
                    <a:chOff x="4786" y="8268"/>
                    <a:chExt cx="1815" cy="1257"/>
                  </a:xfrm>
                </p:grpSpPr>
                <p:cxnSp>
                  <p:nvCxnSpPr>
                    <p:cNvPr id="67" name="直接连接符 15"/>
                    <p:cNvCxnSpPr/>
                    <p:nvPr>
                      <p:custDataLst>
                        <p:tags r:id="rId110"/>
                      </p:custDataLst>
                    </p:nvPr>
                  </p:nvCxnSpPr>
                  <p:spPr>
                    <a:xfrm>
                      <a:off x="5499" y="9268"/>
                      <a:ext cx="262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8" name="文本框 16"/>
                    <p:cNvSpPr txBox="1"/>
                    <p:nvPr>
                      <p:custDataLst>
                        <p:tags r:id="rId111"/>
                      </p:custDataLst>
                    </p:nvPr>
                  </p:nvSpPr>
                  <p:spPr>
                    <a:xfrm>
                      <a:off x="4786" y="8268"/>
                      <a:ext cx="1815" cy="12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spAutoFit/>
                    </a:bodyPr>
                    <a:lstStyle/>
                    <a:p>
                      <a:pPr algn="ctr"/>
                      <a:r>
                        <a:rPr lang="en-US" altLang="zh-CN" sz="700" b="1">
                          <a:solidFill>
                            <a:schemeClr val="bg1"/>
                          </a:solidFill>
                          <a:latin typeface="+mn-lt"/>
                          <a:cs typeface="+mn-lt"/>
                          <a:sym typeface="+mn-ea"/>
                        </a:rPr>
                        <a:t>2 cm</a:t>
                      </a:r>
                      <a:endParaRPr lang="en-US" altLang="zh-CN" sz="700" b="1">
                        <a:solidFill>
                          <a:schemeClr val="bg1"/>
                        </a:solidFill>
                        <a:latin typeface="+mn-lt"/>
                        <a:cs typeface="+mn-lt"/>
                        <a:sym typeface="+mn-ea"/>
                      </a:endParaRPr>
                    </a:p>
                  </p:txBody>
                </p:sp>
              </p:grpSp>
            </p:grpSp>
            <p:sp>
              <p:nvSpPr>
                <p:cNvPr id="82" name="文本框 14"/>
                <p:cNvSpPr txBox="1"/>
                <p:nvPr>
                  <p:custDataLst>
                    <p:tags r:id="rId112"/>
                  </p:custDataLst>
                </p:nvPr>
              </p:nvSpPr>
              <p:spPr>
                <a:xfrm>
                  <a:off x="392" y="1875"/>
                  <a:ext cx="3889" cy="45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US" altLang="zh-CN" sz="700" b="1" dirty="0">
                      <a:latin typeface="+mn-lt"/>
                      <a:cs typeface="+mn-lt"/>
                      <a:sym typeface="+mn-ea"/>
                    </a:rPr>
                    <a:t>XLZ 74, 200 mM NaCl (Day 5)</a:t>
                  </a:r>
                  <a:endParaRPr lang="en-US" altLang="zh-CN" sz="700" b="1" dirty="0">
                    <a:latin typeface="+mn-lt"/>
                    <a:cs typeface="+mn-lt"/>
                    <a:sym typeface="+mn-ea"/>
                  </a:endParaRPr>
                </a:p>
              </p:txBody>
            </p:sp>
            <p:cxnSp>
              <p:nvCxnSpPr>
                <p:cNvPr id="109" name="直接连接符 19"/>
                <p:cNvCxnSpPr/>
                <p:nvPr>
                  <p:custDataLst>
                    <p:tags r:id="rId113"/>
                  </p:custDataLst>
                </p:nvPr>
              </p:nvCxnSpPr>
              <p:spPr>
                <a:xfrm>
                  <a:off x="774" y="2329"/>
                  <a:ext cx="3173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3" name="文本框 112"/>
              <p:cNvSpPr txBox="1"/>
              <p:nvPr>
                <p:custDataLst>
                  <p:tags r:id="rId114"/>
                </p:custDataLst>
              </p:nvPr>
            </p:nvSpPr>
            <p:spPr>
              <a:xfrm>
                <a:off x="1793" y="1536"/>
                <a:ext cx="623" cy="52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700" b="1" dirty="0">
                    <a:solidFill>
                      <a:schemeClr val="tx1"/>
                    </a:solidFill>
                    <a:latin typeface="+mn-lt"/>
                    <a:cs typeface="+mn-lt"/>
                  </a:rPr>
                  <a:t>a</a:t>
                </a:r>
                <a:endParaRPr lang="en-US" altLang="zh-CN" sz="700" b="1" dirty="0">
                  <a:solidFill>
                    <a:schemeClr val="tx1"/>
                  </a:solidFill>
                  <a:latin typeface="+mn-lt"/>
                  <a:cs typeface="+mn-lt"/>
                </a:endParaRPr>
              </a:p>
            </p:txBody>
          </p:sp>
        </p:grpSp>
        <p:grpSp>
          <p:nvGrpSpPr>
            <p:cNvPr id="115" name="Group 3"/>
            <p:cNvGrpSpPr/>
            <p:nvPr/>
          </p:nvGrpSpPr>
          <p:grpSpPr>
            <a:xfrm>
              <a:off x="4224" y="869"/>
              <a:ext cx="2287" cy="2379"/>
              <a:chOff x="4299268" y="571182"/>
              <a:chExt cx="1452112" cy="1510665"/>
            </a:xfrm>
          </p:grpSpPr>
          <p:graphicFrame>
            <p:nvGraphicFramePr>
              <p:cNvPr id="116" name="图表 115"/>
              <p:cNvGraphicFramePr/>
              <p:nvPr>
                <p:custDataLst>
                  <p:tags r:id="rId115"/>
                </p:custDataLst>
              </p:nvPr>
            </p:nvGraphicFramePr>
            <p:xfrm>
              <a:off x="4474232" y="755015"/>
              <a:ext cx="1252380" cy="115824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17" name="文本框 17"/>
              <p:cNvSpPr txBox="1"/>
              <p:nvPr>
                <p:custDataLst>
                  <p:tags r:id="rId116"/>
                </p:custDataLst>
              </p:nvPr>
            </p:nvSpPr>
            <p:spPr>
              <a:xfrm rot="16200000">
                <a:off x="3639197" y="1231253"/>
                <a:ext cx="1510665" cy="190524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dirty="0">
                    <a:latin typeface="+mn-lt"/>
                    <a:cs typeface="+mn-lt"/>
                    <a:sym typeface="+mn-ea"/>
                  </a:rPr>
                  <a:t>Dry weight (g/plant)</a:t>
                </a:r>
                <a:endParaRPr lang="en-US" altLang="zh-CN" sz="700" b="1" dirty="0">
                  <a:latin typeface="+mn-lt"/>
                  <a:cs typeface="+mn-lt"/>
                  <a:sym typeface="+mn-ea"/>
                </a:endParaRPr>
              </a:p>
            </p:txBody>
          </p:sp>
          <p:sp>
            <p:nvSpPr>
              <p:cNvPr id="118" name="文本框 13"/>
              <p:cNvSpPr txBox="1"/>
              <p:nvPr>
                <p:custDataLst>
                  <p:tags r:id="rId117"/>
                </p:custDataLst>
              </p:nvPr>
            </p:nvSpPr>
            <p:spPr>
              <a:xfrm>
                <a:off x="4692700" y="729615"/>
                <a:ext cx="327702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700" b="1" dirty="0">
                    <a:solidFill>
                      <a:schemeClr val="tx1"/>
                    </a:solidFill>
                    <a:latin typeface="+mn-lt"/>
                    <a:cs typeface="+mn-lt"/>
                  </a:rPr>
                  <a:t>b</a:t>
                </a:r>
                <a:endParaRPr lang="en-US" altLang="zh-CN" sz="700" b="1" dirty="0">
                  <a:solidFill>
                    <a:schemeClr val="tx1"/>
                  </a:solidFill>
                  <a:latin typeface="+mn-lt"/>
                  <a:cs typeface="+mn-lt"/>
                </a:endParaRPr>
              </a:p>
            </p:txBody>
          </p:sp>
          <p:grpSp>
            <p:nvGrpSpPr>
              <p:cNvPr id="119" name="组合 118"/>
              <p:cNvGrpSpPr/>
              <p:nvPr/>
            </p:nvGrpSpPr>
            <p:grpSpPr>
              <a:xfrm>
                <a:off x="4723184" y="1793875"/>
                <a:ext cx="1028196" cy="248285"/>
                <a:chOff x="1522" y="11783"/>
                <a:chExt cx="1955" cy="416"/>
              </a:xfrm>
            </p:grpSpPr>
            <p:sp>
              <p:nvSpPr>
                <p:cNvPr id="120" name="文本框 11"/>
                <p:cNvSpPr txBox="1"/>
                <p:nvPr>
                  <p:custDataLst>
                    <p:tags r:id="rId118"/>
                  </p:custDataLst>
                </p:nvPr>
              </p:nvSpPr>
              <p:spPr>
                <a:xfrm>
                  <a:off x="1522" y="11783"/>
                  <a:ext cx="937" cy="41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ctr"/>
                  <a:r>
                    <a:rPr lang="en-US" altLang="zh-CN" sz="700" b="1" dirty="0">
                      <a:latin typeface="+mn-lt"/>
                      <a:cs typeface="+mn-lt"/>
                    </a:rPr>
                    <a:t>Con</a:t>
                  </a:r>
                  <a:endParaRPr lang="en-US" altLang="zh-CN" sz="700" b="1" dirty="0">
                    <a:latin typeface="+mn-lt"/>
                    <a:cs typeface="+mn-lt"/>
                  </a:endParaRPr>
                </a:p>
              </p:txBody>
            </p:sp>
            <p:sp>
              <p:nvSpPr>
                <p:cNvPr id="121" name="文本框 11"/>
                <p:cNvSpPr txBox="1"/>
                <p:nvPr>
                  <p:custDataLst>
                    <p:tags r:id="rId119"/>
                  </p:custDataLst>
                </p:nvPr>
              </p:nvSpPr>
              <p:spPr>
                <a:xfrm>
                  <a:off x="2540" y="11783"/>
                  <a:ext cx="937" cy="41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ctr"/>
                  <a:r>
                    <a:rPr lang="en-US" altLang="zh-CN" sz="700" b="1" dirty="0">
                      <a:latin typeface="+mn-lt"/>
                      <a:cs typeface="+mn-lt"/>
                    </a:rPr>
                    <a:t>PMO</a:t>
                  </a:r>
                  <a:endParaRPr lang="en-US" altLang="zh-CN" sz="700" b="1" dirty="0">
                    <a:latin typeface="+mn-lt"/>
                    <a:cs typeface="+mn-lt"/>
                  </a:endParaRPr>
                </a:p>
              </p:txBody>
            </p:sp>
          </p:grpSp>
        </p:grpSp>
        <p:grpSp>
          <p:nvGrpSpPr>
            <p:cNvPr id="122" name="Group 114"/>
            <p:cNvGrpSpPr/>
            <p:nvPr/>
          </p:nvGrpSpPr>
          <p:grpSpPr>
            <a:xfrm>
              <a:off x="6698" y="942"/>
              <a:ext cx="2311" cy="2321"/>
              <a:chOff x="4605766" y="3750518"/>
              <a:chExt cx="1467515" cy="1473931"/>
            </a:xfrm>
          </p:grpSpPr>
          <p:graphicFrame>
            <p:nvGraphicFramePr>
              <p:cNvPr id="123" name="图表 38"/>
              <p:cNvGraphicFramePr/>
              <p:nvPr>
                <p:custDataLst>
                  <p:tags r:id="rId120"/>
                </p:custDataLst>
              </p:nvPr>
            </p:nvGraphicFramePr>
            <p:xfrm>
              <a:off x="4774071" y="3873169"/>
              <a:ext cx="1299210" cy="135128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124" name="文本框 67"/>
              <p:cNvSpPr txBox="1"/>
              <p:nvPr>
                <p:custDataLst>
                  <p:tags r:id="rId121"/>
                </p:custDataLst>
              </p:nvPr>
            </p:nvSpPr>
            <p:spPr>
              <a:xfrm rot="16200000">
                <a:off x="3996605" y="4359679"/>
                <a:ext cx="1418378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700" b="1" dirty="0">
                    <a:latin typeface="+mn-lt"/>
                    <a:cs typeface="Arial" panose="020B0604020202020204" pitchFamily="34" charset="0"/>
                    <a:sym typeface="+mn-ea"/>
                  </a:rPr>
                  <a:t>Chlorophyll  content (mg/g)</a:t>
                </a:r>
                <a:endParaRPr lang="zh-CN" altLang="en-US" sz="700" b="1" dirty="0">
                  <a:latin typeface="+mn-lt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25" name="文本框 13"/>
              <p:cNvSpPr txBox="1"/>
              <p:nvPr>
                <p:custDataLst>
                  <p:tags r:id="rId122"/>
                </p:custDataLst>
              </p:nvPr>
            </p:nvSpPr>
            <p:spPr>
              <a:xfrm>
                <a:off x="4902976" y="3850309"/>
                <a:ext cx="369570" cy="18542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en-US" altLang="zh-CN" sz="700" b="1" dirty="0">
                    <a:latin typeface="+mn-lt"/>
                    <a:cs typeface="Arial" panose="020B0604020202020204" pitchFamily="34" charset="0"/>
                  </a:rPr>
                  <a:t>c</a:t>
                </a:r>
                <a:endParaRPr lang="en-US" altLang="zh-CN" sz="700" b="1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grpSp>
            <p:nvGrpSpPr>
              <p:cNvPr id="126" name="组合 69"/>
              <p:cNvGrpSpPr/>
              <p:nvPr/>
            </p:nvGrpSpPr>
            <p:grpSpPr>
              <a:xfrm>
                <a:off x="5029341" y="4910124"/>
                <a:ext cx="971550" cy="222885"/>
                <a:chOff x="2239" y="6186"/>
                <a:chExt cx="1530" cy="351"/>
              </a:xfrm>
            </p:grpSpPr>
            <p:sp>
              <p:nvSpPr>
                <p:cNvPr id="127" name="文本框 11"/>
                <p:cNvSpPr txBox="1"/>
                <p:nvPr>
                  <p:custDataLst>
                    <p:tags r:id="rId123"/>
                  </p:custDataLst>
                </p:nvPr>
              </p:nvSpPr>
              <p:spPr>
                <a:xfrm>
                  <a:off x="2239" y="6186"/>
                  <a:ext cx="635" cy="34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ctr"/>
                  <a:r>
                    <a:rPr lang="en-US" altLang="zh-CN" sz="700" b="1" dirty="0">
                      <a:latin typeface="+mn-lt"/>
                      <a:cs typeface="Arial" panose="020B0604020202020204" pitchFamily="34" charset="0"/>
                    </a:rPr>
                    <a:t>Con</a:t>
                  </a:r>
                  <a:endParaRPr lang="en-US" altLang="zh-CN" sz="700" b="1" dirty="0">
                    <a:latin typeface="+mn-lt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文本框 11"/>
                <p:cNvSpPr txBox="1"/>
                <p:nvPr>
                  <p:custDataLst>
                    <p:tags r:id="rId124"/>
                  </p:custDataLst>
                </p:nvPr>
              </p:nvSpPr>
              <p:spPr>
                <a:xfrm>
                  <a:off x="3131" y="6193"/>
                  <a:ext cx="638" cy="34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ctr"/>
                  <a:r>
                    <a:rPr lang="en-US" altLang="zh-CN" sz="700" b="1" dirty="0">
                      <a:latin typeface="+mn-lt"/>
                      <a:cs typeface="Arial" panose="020B0604020202020204" pitchFamily="34" charset="0"/>
                    </a:rPr>
                    <a:t>PMO</a:t>
                  </a:r>
                  <a:endParaRPr lang="en-US" altLang="zh-CN" sz="700" b="1" dirty="0">
                    <a:latin typeface="+mn-lt"/>
                    <a:cs typeface="Arial" panose="020B0604020202020204" pitchFamily="34" charset="0"/>
                  </a:endParaRPr>
                </a:p>
              </p:txBody>
            </p:sp>
          </p:grpSp>
        </p:grpSp>
      </p:grpSp>
      <p:graphicFrame>
        <p:nvGraphicFramePr>
          <p:cNvPr id="132" name="图表 131"/>
          <p:cNvGraphicFramePr/>
          <p:nvPr>
            <p:custDataLst>
              <p:tags r:id="rId125"/>
            </p:custDataLst>
          </p:nvPr>
        </p:nvGraphicFramePr>
        <p:xfrm>
          <a:off x="1247775" y="5516880"/>
          <a:ext cx="1357630" cy="11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3" name="文本框 132"/>
          <p:cNvSpPr txBox="1"/>
          <p:nvPr>
            <p:custDataLst>
              <p:tags r:id="rId126"/>
            </p:custDataLst>
          </p:nvPr>
        </p:nvSpPr>
        <p:spPr>
          <a:xfrm>
            <a:off x="2132965" y="5811520"/>
            <a:ext cx="328930" cy="269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000" b="1" dirty="0">
                <a:solidFill>
                  <a:schemeClr val="tx1"/>
                </a:solidFill>
                <a:latin typeface="+mn-lt"/>
                <a:cs typeface="+mn-lt"/>
              </a:rPr>
              <a:t>**</a:t>
            </a:r>
            <a:endParaRPr lang="en-US" altLang="zh-CN" sz="1000" b="1" dirty="0">
              <a:solidFill>
                <a:schemeClr val="tx1"/>
              </a:solidFill>
              <a:latin typeface="+mn-lt"/>
              <a:cs typeface="+mn-lt"/>
            </a:endParaRPr>
          </a:p>
          <a:p>
            <a:pPr algn="ctr"/>
            <a:endParaRPr lang="en-US" altLang="zh-CN" sz="1000" b="1" dirty="0">
              <a:solidFill>
                <a:schemeClr val="tx1"/>
              </a:solidFill>
              <a:latin typeface="+mn-lt"/>
              <a:cs typeface="+mn-lt"/>
            </a:endParaRPr>
          </a:p>
        </p:txBody>
      </p:sp>
      <p:graphicFrame>
        <p:nvGraphicFramePr>
          <p:cNvPr id="135" name="图表 134"/>
          <p:cNvGraphicFramePr/>
          <p:nvPr>
            <p:custDataLst>
              <p:tags r:id="rId127"/>
            </p:custDataLst>
          </p:nvPr>
        </p:nvGraphicFramePr>
        <p:xfrm>
          <a:off x="4773930" y="4016375"/>
          <a:ext cx="1278000" cy="11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6" name="文本框 135"/>
          <p:cNvSpPr txBox="1"/>
          <p:nvPr>
            <p:custDataLst>
              <p:tags r:id="rId128"/>
            </p:custDataLst>
          </p:nvPr>
        </p:nvSpPr>
        <p:spPr>
          <a:xfrm>
            <a:off x="5622925" y="4098290"/>
            <a:ext cx="293370" cy="1752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000" b="1" dirty="0">
                <a:solidFill>
                  <a:schemeClr val="tx1"/>
                </a:solidFill>
                <a:latin typeface="+mn-lt"/>
                <a:cs typeface="+mn-lt"/>
              </a:rPr>
              <a:t>*</a:t>
            </a:r>
            <a:endParaRPr lang="en-US" altLang="zh-CN" sz="1000" b="1" dirty="0">
              <a:solidFill>
                <a:schemeClr val="tx1"/>
              </a:solidFill>
              <a:latin typeface="+mn-lt"/>
              <a:cs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32"/>
          <p:cNvSpPr txBox="1"/>
          <p:nvPr>
            <p:custDataLst>
              <p:tags r:id="rId3"/>
            </p:custDataLst>
          </p:nvPr>
        </p:nvSpPr>
        <p:spPr>
          <a:xfrm rot="16200000">
            <a:off x="981075" y="2769235"/>
            <a:ext cx="1139825" cy="2971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  <a:sym typeface="+mn-ea"/>
              </a:rPr>
              <a:t> </a:t>
            </a:r>
            <a:r>
              <a:rPr lang="zh-CN" altLang="en-US" sz="700" b="1" dirty="0">
                <a:latin typeface="+mn-lt"/>
                <a:cs typeface="+mn-lt"/>
              </a:rPr>
              <a:t>Absorbance</a:t>
            </a:r>
            <a:r>
              <a:rPr lang="en-US" altLang="zh-CN" sz="700" b="1" dirty="0">
                <a:latin typeface="+mn-lt"/>
                <a:cs typeface="+mn-lt"/>
              </a:rPr>
              <a:t> </a:t>
            </a:r>
            <a:r>
              <a:rPr lang="zh-CN" altLang="en-US" sz="700" b="1" dirty="0">
                <a:latin typeface="+mn-lt"/>
                <a:cs typeface="+mn-lt"/>
                <a:sym typeface="+mn-ea"/>
              </a:rPr>
              <a:t> A .U</a:t>
            </a:r>
            <a:endParaRPr lang="zh-CN" altLang="en-US" sz="700" b="1" dirty="0">
              <a:latin typeface="+mn-lt"/>
              <a:cs typeface="+mn-lt"/>
            </a:endParaRPr>
          </a:p>
          <a:p>
            <a:pPr algn="ctr"/>
            <a:endParaRPr lang="en-US" altLang="zh-CN" sz="700" b="1" dirty="0">
              <a:latin typeface="+mn-lt"/>
              <a:cs typeface="+mn-lt"/>
            </a:endParaRPr>
          </a:p>
        </p:txBody>
      </p:sp>
      <p:graphicFrame>
        <p:nvGraphicFramePr>
          <p:cNvPr id="21" name="图表 20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88135" y="2332990"/>
          <a:ext cx="1704975" cy="140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3" name="文本框 87"/>
          <p:cNvSpPr txBox="1"/>
          <p:nvPr>
            <p:custDataLst>
              <p:tags r:id="rId5"/>
            </p:custDataLst>
          </p:nvPr>
        </p:nvSpPr>
        <p:spPr>
          <a:xfrm>
            <a:off x="1772920" y="2347595"/>
            <a:ext cx="403860" cy="2654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700" b="1" dirty="0">
                <a:latin typeface="+mn-lt"/>
                <a:cs typeface="+mn-lt"/>
              </a:rPr>
              <a:t>a</a:t>
            </a:r>
            <a:endParaRPr lang="en-US" altLang="zh-CN" sz="700" b="1" dirty="0">
              <a:latin typeface="+mn-lt"/>
              <a:cs typeface="+mn-lt"/>
            </a:endParaRPr>
          </a:p>
        </p:txBody>
      </p:sp>
      <p:sp>
        <p:nvSpPr>
          <p:cNvPr id="103" name="文本框 102"/>
          <p:cNvSpPr txBox="1"/>
          <p:nvPr>
            <p:custDataLst>
              <p:tags r:id="rId6"/>
            </p:custDataLst>
          </p:nvPr>
        </p:nvSpPr>
        <p:spPr>
          <a:xfrm>
            <a:off x="1051479" y="5710420"/>
            <a:ext cx="4922351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995" b="1" dirty="0">
                <a:latin typeface="+mn-lt"/>
                <a:cs typeface="+mn-lt"/>
                <a:sym typeface="+mn-ea"/>
              </a:rPr>
              <a:t>Supplementary Figure 4. Characterization of protein corona on </a:t>
            </a:r>
            <a:r>
              <a:rPr lang="en-US" altLang="zh-CN" sz="995" b="1" dirty="0">
                <a:latin typeface="+mn-lt"/>
                <a:cs typeface="Arial" panose="020B0604020202020204" pitchFamily="34" charset="0"/>
                <a:sym typeface="+mn-ea"/>
              </a:rPr>
              <a:t>PMO. </a:t>
            </a:r>
            <a:r>
              <a:rPr lang="en-US" altLang="zh-CN" sz="995" dirty="0">
                <a:latin typeface="+mn-lt"/>
                <a:cs typeface="Arial" panose="020B0604020202020204" pitchFamily="34" charset="0"/>
                <a:sym typeface="+mn-ea"/>
              </a:rPr>
              <a:t>a, the </a:t>
            </a:r>
            <a:r>
              <a:rPr sz="995" dirty="0">
                <a:latin typeface="+mn-lt"/>
                <a:cs typeface="Arial" panose="020B0604020202020204" pitchFamily="34" charset="0"/>
                <a:sym typeface="+mn-ea"/>
              </a:rPr>
              <a:t>UV-absorption spectra of </a:t>
            </a:r>
            <a:r>
              <a:rPr lang="en-US" altLang="zh-CN" sz="995" dirty="0">
                <a:latin typeface="+mn-lt"/>
                <a:cs typeface="Arial" panose="020B0604020202020204" pitchFamily="34" charset="0"/>
                <a:sym typeface="+mn-ea"/>
              </a:rPr>
              <a:t>PMO protein corona (</a:t>
            </a:r>
            <a:r>
              <a:rPr lang="zh-CN" altLang="en-US" sz="995" dirty="0">
                <a:latin typeface="+mn-lt"/>
                <a:cs typeface="+mn-lt"/>
                <a:sym typeface="+mn-ea"/>
              </a:rPr>
              <a:t>PMOPC</a:t>
            </a:r>
            <a:r>
              <a:rPr lang="en-US" altLang="zh-CN" sz="995" dirty="0">
                <a:latin typeface="+mn-lt"/>
                <a:cs typeface="Arial" panose="020B0604020202020204" pitchFamily="34" charset="0"/>
                <a:sym typeface="+mn-ea"/>
              </a:rPr>
              <a:t>). </a:t>
            </a:r>
            <a:r>
              <a:rPr lang="en-US" sz="995" dirty="0">
                <a:latin typeface="+mn-lt"/>
                <a:cs typeface="Arial" panose="020B0604020202020204" pitchFamily="34" charset="0"/>
                <a:sym typeface="+mn-ea"/>
              </a:rPr>
              <a:t>b</a:t>
            </a:r>
            <a:r>
              <a:rPr lang="en-US" altLang="zh-CN" sz="995" dirty="0">
                <a:latin typeface="+mn-lt"/>
                <a:cs typeface="Arial" panose="020B0604020202020204" pitchFamily="34" charset="0"/>
                <a:sym typeface="+mn-ea"/>
              </a:rPr>
              <a:t>,the transmission electron microscope observation of PMO protein corona. c, the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zeta potentia </a:t>
            </a:r>
            <a:r>
              <a:rPr lang="en-US" altLang="zh-CN" sz="995" dirty="0">
                <a:latin typeface="+mn-lt"/>
                <a:cs typeface="Arial" panose="020B0604020202020204" pitchFamily="34" charset="0"/>
                <a:sym typeface="+mn-ea"/>
              </a:rPr>
              <a:t>of PMO protein corona. </a:t>
            </a:r>
            <a:r>
              <a:rPr lang="en-US" sz="995" dirty="0">
                <a:latin typeface="+mn-lt"/>
                <a:cs typeface="+mn-lt"/>
                <a:sym typeface="+mn-ea"/>
              </a:rPr>
              <a:t>Mean ± SE </a:t>
            </a:r>
            <a:r>
              <a:rPr lang="en-US" altLang="zh-CN" sz="995" dirty="0">
                <a:latin typeface="+mn-lt"/>
                <a:cs typeface="Arial" panose="020B0604020202020204" pitchFamily="34" charset="0"/>
                <a:sym typeface="+mn-ea"/>
              </a:rPr>
              <a:t>(n = 3).</a:t>
            </a:r>
            <a:r>
              <a:rPr lang="en-US" altLang="zh-CN" sz="995" dirty="0">
                <a:latin typeface="+mn-lt"/>
                <a:sym typeface="+mn-ea"/>
              </a:rPr>
              <a:t> </a:t>
            </a:r>
            <a:r>
              <a:rPr lang="en-US" altLang="zh-CN" sz="995" dirty="0">
                <a:latin typeface="+mn-lt"/>
                <a:cs typeface="Arial" panose="020B0604020202020204" pitchFamily="34" charset="0"/>
                <a:sym typeface="+mn-ea"/>
              </a:rPr>
              <a:t>d, silver-stained SDS–PAGE gel of protein corona on PMO</a:t>
            </a:r>
            <a:r>
              <a:rPr sz="995" dirty="0">
                <a:latin typeface="+mn-lt"/>
                <a:cs typeface="Arial" panose="020B0604020202020204" pitchFamily="34" charset="0"/>
                <a:sym typeface="+mn-ea"/>
              </a:rPr>
              <a:t>.</a:t>
            </a:r>
            <a:endParaRPr lang="en-US" altLang="zh-CN" sz="995" dirty="0">
              <a:latin typeface="+mn-lt"/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1402715" y="3850640"/>
            <a:ext cx="1979295" cy="1474470"/>
            <a:chOff x="11407" y="7095"/>
            <a:chExt cx="3117" cy="2322"/>
          </a:xfrm>
        </p:grpSpPr>
        <p:grpSp>
          <p:nvGrpSpPr>
            <p:cNvPr id="2" name="组合 1"/>
            <p:cNvGrpSpPr/>
            <p:nvPr/>
          </p:nvGrpSpPr>
          <p:grpSpPr>
            <a:xfrm>
              <a:off x="11407" y="7095"/>
              <a:ext cx="3117" cy="2243"/>
              <a:chOff x="7251" y="7323"/>
              <a:chExt cx="3117" cy="2243"/>
            </a:xfrm>
          </p:grpSpPr>
          <p:graphicFrame>
            <p:nvGraphicFramePr>
              <p:cNvPr id="3" name="图表 2"/>
              <p:cNvGraphicFramePr/>
              <p:nvPr>
                <p:custDataLst>
                  <p:tags r:id="rId7"/>
                </p:custDataLst>
              </p:nvPr>
            </p:nvGraphicFramePr>
            <p:xfrm>
              <a:off x="7504" y="7323"/>
              <a:ext cx="2864" cy="224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4" name="文本框 3"/>
              <p:cNvSpPr txBox="1"/>
              <p:nvPr>
                <p:custDataLst>
                  <p:tags r:id="rId8"/>
                </p:custDataLst>
              </p:nvPr>
            </p:nvSpPr>
            <p:spPr>
              <a:xfrm rot="16200000">
                <a:off x="6397" y="8266"/>
                <a:ext cx="2023" cy="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700" b="1" dirty="0">
                    <a:cs typeface="+mn-lt"/>
                  </a:rPr>
                  <a:t>Zeta potential (mV)</a:t>
                </a:r>
                <a:endParaRPr lang="en-US" altLang="zh-CN" sz="700" b="1" dirty="0">
                  <a:cs typeface="+mn-lt"/>
                </a:endParaRPr>
              </a:p>
            </p:txBody>
          </p:sp>
        </p:grpSp>
        <p:sp>
          <p:nvSpPr>
            <p:cNvPr id="5" name="文本框 4"/>
            <p:cNvSpPr txBox="1"/>
            <p:nvPr>
              <p:custDataLst>
                <p:tags r:id="rId9"/>
              </p:custDataLst>
            </p:nvPr>
          </p:nvSpPr>
          <p:spPr>
            <a:xfrm>
              <a:off x="13360" y="7898"/>
              <a:ext cx="625" cy="3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000" b="1">
                  <a:latin typeface="+mn-lt"/>
                  <a:cs typeface="+mn-lt"/>
                  <a:sym typeface="+mn-ea"/>
                </a:rPr>
                <a:t>**</a:t>
              </a:r>
              <a:endParaRPr lang="en-US" altLang="zh-CN" sz="1000" b="1">
                <a:latin typeface="+mn-lt"/>
                <a:cs typeface="+mn-lt"/>
              </a:endParaRPr>
            </a:p>
          </p:txBody>
        </p:sp>
        <p:sp>
          <p:nvSpPr>
            <p:cNvPr id="9" name="文本框 87"/>
            <p:cNvSpPr txBox="1"/>
            <p:nvPr>
              <p:custDataLst>
                <p:tags r:id="rId10"/>
              </p:custDataLst>
            </p:nvPr>
          </p:nvSpPr>
          <p:spPr>
            <a:xfrm>
              <a:off x="11968" y="7095"/>
              <a:ext cx="531" cy="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00" b="1" dirty="0">
                  <a:latin typeface="+mn-lt"/>
                  <a:cs typeface="+mn-lt"/>
                </a:rPr>
                <a:t>c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2255" y="9092"/>
              <a:ext cx="1987" cy="325"/>
              <a:chOff x="6652" y="3255"/>
              <a:chExt cx="1987" cy="325"/>
            </a:xfrm>
          </p:grpSpPr>
          <p:sp>
            <p:nvSpPr>
              <p:cNvPr id="19" name="文本框 1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652" y="3255"/>
                <a:ext cx="708" cy="32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zh-CN" altLang="en-US" sz="700" b="1" dirty="0">
                    <a:latin typeface="+mn-lt"/>
                    <a:cs typeface="+mn-lt"/>
                  </a:rPr>
                  <a:t>PMO</a:t>
                </a:r>
                <a:endParaRPr lang="zh-CN" altLang="en-US" sz="700" b="1" dirty="0">
                  <a:latin typeface="+mn-lt"/>
                  <a:cs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7617" y="3261"/>
                <a:ext cx="1022" cy="287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zh-CN" altLang="en-US" sz="700" b="1" dirty="0">
                    <a:latin typeface="+mn-lt"/>
                    <a:cs typeface="+mn-lt"/>
                  </a:rPr>
                  <a:t>PMOPC</a:t>
                </a:r>
                <a:endParaRPr lang="zh-CN" altLang="en-US" sz="700" b="1" dirty="0">
                  <a:latin typeface="+mn-lt"/>
                  <a:cs typeface="+mn-lt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3437255" y="3713322"/>
            <a:ext cx="2200472" cy="1558130"/>
            <a:chOff x="1877" y="7041"/>
            <a:chExt cx="3465" cy="2454"/>
          </a:xfrm>
        </p:grpSpPr>
        <p:sp>
          <p:nvSpPr>
            <p:cNvPr id="59" name="Rectangle 32"/>
            <p:cNvSpPr/>
            <p:nvPr>
              <p:custDataLst>
                <p:tags r:id="rId13"/>
              </p:custDataLst>
            </p:nvPr>
          </p:nvSpPr>
          <p:spPr>
            <a:xfrm>
              <a:off x="4519" y="7041"/>
              <a:ext cx="823" cy="48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700" b="1" dirty="0">
                  <a:cs typeface="Times New Roman" panose="02020603050405020304" charset="0"/>
                  <a:sym typeface="+mn-ea"/>
                </a:rPr>
                <a:t>Total protein</a:t>
              </a:r>
              <a:endParaRPr lang="en-US" altLang="zh-CN" sz="700" b="1" dirty="0"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60" name="文本框 112"/>
            <p:cNvSpPr txBox="1"/>
            <p:nvPr>
              <p:custDataLst>
                <p:tags r:id="rId14"/>
              </p:custDataLst>
            </p:nvPr>
          </p:nvSpPr>
          <p:spPr>
            <a:xfrm>
              <a:off x="2522" y="7052"/>
              <a:ext cx="759" cy="41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700" b="1" dirty="0">
                  <a:cs typeface="Times New Roman" panose="02020603050405020304" charset="0"/>
                  <a:sym typeface="+mn-ea"/>
                </a:rPr>
                <a:t>             Marker</a:t>
              </a:r>
              <a:endParaRPr lang="en-US" altLang="zh-CN" sz="700" b="1" baseline="-25000" dirty="0"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63" name="文本框 103"/>
            <p:cNvSpPr txBox="1"/>
            <p:nvPr>
              <p:custDataLst>
                <p:tags r:id="rId15"/>
              </p:custDataLst>
            </p:nvPr>
          </p:nvSpPr>
          <p:spPr>
            <a:xfrm>
              <a:off x="1948" y="7755"/>
              <a:ext cx="787" cy="23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700" b="1">
                  <a:cs typeface="Times New Roman" panose="02020603050405020304" charset="0"/>
                  <a:sym typeface="+mn-ea"/>
                </a:rPr>
                <a:t>95 KD      </a:t>
              </a:r>
              <a:endParaRPr lang="en-US" altLang="zh-CN" sz="700" b="1">
                <a:cs typeface="Times New Roman" panose="02020603050405020304" charset="0"/>
                <a:sym typeface="+mn-ea"/>
              </a:endParaRPr>
            </a:p>
            <a:p>
              <a:pPr algn="l"/>
              <a:endParaRPr lang="en-US" altLang="zh-CN" sz="700" b="1"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68" name="图片 67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>
              <a:grayscl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28018" t="35040" r="32015" b="44383"/>
            <a:stretch>
              <a:fillRect/>
            </a:stretch>
          </p:blipFill>
          <p:spPr>
            <a:xfrm rot="16200000">
              <a:off x="2801" y="7220"/>
              <a:ext cx="2028" cy="2521"/>
            </a:xfrm>
            <a:prstGeom prst="rect">
              <a:avLst/>
            </a:prstGeom>
          </p:spPr>
        </p:pic>
        <p:sp>
          <p:nvSpPr>
            <p:cNvPr id="69" name="文本框 103"/>
            <p:cNvSpPr txBox="1"/>
            <p:nvPr>
              <p:custDataLst>
                <p:tags r:id="rId19"/>
              </p:custDataLst>
            </p:nvPr>
          </p:nvSpPr>
          <p:spPr>
            <a:xfrm>
              <a:off x="1877" y="7433"/>
              <a:ext cx="879" cy="23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700" b="1" dirty="0">
                  <a:cs typeface="Times New Roman" panose="02020603050405020304" charset="0"/>
                  <a:sym typeface="+mn-ea"/>
                </a:rPr>
                <a:t>130 KD      </a:t>
              </a:r>
              <a:endParaRPr lang="en-US" altLang="zh-CN" sz="700" b="1" dirty="0">
                <a:cs typeface="Times New Roman" panose="02020603050405020304" charset="0"/>
                <a:sym typeface="+mn-ea"/>
              </a:endParaRPr>
            </a:p>
            <a:p>
              <a:endParaRPr lang="en-US" altLang="zh-CN" sz="700" b="1" dirty="0"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73" name="文本框 72"/>
            <p:cNvSpPr txBox="1"/>
            <p:nvPr>
              <p:custDataLst>
                <p:tags r:id="rId20"/>
              </p:custDataLst>
            </p:nvPr>
          </p:nvSpPr>
          <p:spPr>
            <a:xfrm>
              <a:off x="2259" y="7129"/>
              <a:ext cx="419" cy="3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 dirty="0">
                  <a:latin typeface="+mn-lt"/>
                  <a:cs typeface="Times New Roman" panose="02020603050405020304" charset="0"/>
                </a:rPr>
                <a:t>d</a:t>
              </a:r>
              <a:endParaRPr lang="en-US" altLang="zh-CN" sz="700" b="1" dirty="0">
                <a:latin typeface="+mn-lt"/>
                <a:cs typeface="Times New Roman" panose="02020603050405020304" charset="0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3282" y="7417"/>
              <a:ext cx="130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7" name="Rectangle 32"/>
            <p:cNvSpPr/>
            <p:nvPr>
              <p:custDataLst>
                <p:tags r:id="rId21"/>
              </p:custDataLst>
            </p:nvPr>
          </p:nvSpPr>
          <p:spPr>
            <a:xfrm>
              <a:off x="3294" y="7177"/>
              <a:ext cx="1367" cy="31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700" b="1" dirty="0">
                  <a:cs typeface="Times New Roman" panose="02020603050405020304" charset="0"/>
                  <a:sym typeface="+mn-ea"/>
                </a:rPr>
                <a:t>PMO-PC</a:t>
              </a:r>
              <a:endParaRPr lang="en-US" altLang="zh-CN" sz="700" b="1" dirty="0"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38" name="文本框 103"/>
            <p:cNvSpPr txBox="1"/>
            <p:nvPr>
              <p:custDataLst>
                <p:tags r:id="rId22"/>
              </p:custDataLst>
            </p:nvPr>
          </p:nvSpPr>
          <p:spPr>
            <a:xfrm>
              <a:off x="1942" y="8049"/>
              <a:ext cx="787" cy="23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700" b="1">
                  <a:cs typeface="Times New Roman" panose="02020603050405020304" charset="0"/>
                  <a:sym typeface="+mn-ea"/>
                </a:rPr>
                <a:t>75 KD      </a:t>
              </a:r>
              <a:endParaRPr lang="en-US" altLang="zh-CN" sz="700" b="1">
                <a:cs typeface="Times New Roman" panose="02020603050405020304" charset="0"/>
                <a:sym typeface="+mn-ea"/>
              </a:endParaRPr>
            </a:p>
            <a:p>
              <a:pPr algn="l"/>
              <a:endParaRPr lang="en-US" altLang="zh-CN" sz="700" b="1"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39" name="文本框 103"/>
            <p:cNvSpPr txBox="1"/>
            <p:nvPr>
              <p:custDataLst>
                <p:tags r:id="rId23"/>
              </p:custDataLst>
            </p:nvPr>
          </p:nvSpPr>
          <p:spPr>
            <a:xfrm>
              <a:off x="1944" y="8312"/>
              <a:ext cx="787" cy="23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700" b="1">
                  <a:cs typeface="Times New Roman" panose="02020603050405020304" charset="0"/>
                  <a:sym typeface="+mn-ea"/>
                </a:rPr>
                <a:t>55 KD      </a:t>
              </a:r>
              <a:endParaRPr lang="en-US" altLang="zh-CN" sz="700" b="1">
                <a:cs typeface="Times New Roman" panose="02020603050405020304" charset="0"/>
                <a:sym typeface="+mn-ea"/>
              </a:endParaRPr>
            </a:p>
            <a:p>
              <a:pPr algn="l"/>
              <a:endParaRPr lang="en-US" altLang="zh-CN" sz="700" b="1"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40" name="文本框 103"/>
            <p:cNvSpPr txBox="1"/>
            <p:nvPr>
              <p:custDataLst>
                <p:tags r:id="rId24"/>
              </p:custDataLst>
            </p:nvPr>
          </p:nvSpPr>
          <p:spPr>
            <a:xfrm>
              <a:off x="1948" y="8555"/>
              <a:ext cx="787" cy="23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700" b="1">
                  <a:cs typeface="Times New Roman" panose="02020603050405020304" charset="0"/>
                  <a:sym typeface="+mn-ea"/>
                </a:rPr>
                <a:t>35 KD      </a:t>
              </a:r>
              <a:endParaRPr lang="en-US" altLang="zh-CN" sz="700" b="1">
                <a:cs typeface="Times New Roman" panose="02020603050405020304" charset="0"/>
                <a:sym typeface="+mn-ea"/>
              </a:endParaRPr>
            </a:p>
            <a:p>
              <a:pPr algn="l"/>
              <a:endParaRPr lang="en-US" altLang="zh-CN" sz="700" b="1"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42" name="文本框 103"/>
            <p:cNvSpPr txBox="1"/>
            <p:nvPr>
              <p:custDataLst>
                <p:tags r:id="rId25"/>
              </p:custDataLst>
            </p:nvPr>
          </p:nvSpPr>
          <p:spPr>
            <a:xfrm>
              <a:off x="1940" y="8768"/>
              <a:ext cx="787" cy="23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700" b="1">
                  <a:cs typeface="Times New Roman" panose="02020603050405020304" charset="0"/>
                  <a:sym typeface="+mn-ea"/>
                </a:rPr>
                <a:t>25 KD      </a:t>
              </a:r>
              <a:endParaRPr lang="en-US" altLang="zh-CN" sz="700" b="1">
                <a:cs typeface="Times New Roman" panose="02020603050405020304" charset="0"/>
                <a:sym typeface="+mn-ea"/>
              </a:endParaRPr>
            </a:p>
            <a:p>
              <a:pPr algn="l"/>
              <a:endParaRPr lang="en-US" altLang="zh-CN" sz="700" b="1"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46" name="文本框 103"/>
            <p:cNvSpPr txBox="1"/>
            <p:nvPr>
              <p:custDataLst>
                <p:tags r:id="rId26"/>
              </p:custDataLst>
            </p:nvPr>
          </p:nvSpPr>
          <p:spPr>
            <a:xfrm>
              <a:off x="1934" y="8978"/>
              <a:ext cx="787" cy="23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700" b="1">
                  <a:cs typeface="Times New Roman" panose="02020603050405020304" charset="0"/>
                  <a:sym typeface="+mn-ea"/>
                </a:rPr>
                <a:t>15 KD      </a:t>
              </a:r>
              <a:endParaRPr lang="en-US" altLang="zh-CN" sz="700" b="1">
                <a:cs typeface="Times New Roman" panose="02020603050405020304" charset="0"/>
                <a:sym typeface="+mn-ea"/>
              </a:endParaRPr>
            </a:p>
            <a:p>
              <a:pPr algn="l"/>
              <a:endParaRPr lang="en-US" altLang="zh-CN" sz="700" b="1"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98520" y="2193925"/>
            <a:ext cx="2251075" cy="1254125"/>
            <a:chOff x="2204" y="4115"/>
            <a:chExt cx="3545" cy="1975"/>
          </a:xfrm>
        </p:grpSpPr>
        <p:grpSp>
          <p:nvGrpSpPr>
            <p:cNvPr id="41" name="组合 40"/>
            <p:cNvGrpSpPr>
              <a:grpSpLocks noChangeAspect="1"/>
            </p:cNvGrpSpPr>
            <p:nvPr/>
          </p:nvGrpSpPr>
          <p:grpSpPr>
            <a:xfrm>
              <a:off x="4087" y="5787"/>
              <a:ext cx="666" cy="285"/>
              <a:chOff x="2743" y="10255"/>
              <a:chExt cx="952" cy="407"/>
            </a:xfrm>
          </p:grpSpPr>
          <p:cxnSp>
            <p:nvCxnSpPr>
              <p:cNvPr id="15" name="直接连接符 14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2867" y="10622"/>
                <a:ext cx="69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0" name="文本框 21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2743" y="10255"/>
                <a:ext cx="952" cy="407"/>
              </a:xfrm>
              <a:prstGeom prst="rect">
                <a:avLst/>
              </a:prstGeom>
              <a:noFill/>
            </p:spPr>
            <p:txBody>
              <a:bodyPr wrap="square" lIns="36195" tIns="36195" rIns="36195" bIns="36195" rtlCol="0" anchor="t">
                <a:spAutoFit/>
              </a:bodyPr>
              <a:lstStyle/>
              <a:p>
                <a:pPr algn="ctr"/>
                <a:r>
                  <a:rPr lang="en-US" altLang="zh-CN" sz="700" b="1" dirty="0">
                    <a:solidFill>
                      <a:schemeClr val="bg1"/>
                    </a:solidFill>
                    <a:latin typeface="+mn-lt"/>
                    <a:cs typeface="+mn-lt"/>
                    <a:sym typeface="+mn-ea"/>
                  </a:rPr>
                  <a:t>50 nm</a:t>
                </a:r>
                <a:endParaRPr lang="en-US" altLang="zh-CN" sz="700" b="1" dirty="0">
                  <a:solidFill>
                    <a:schemeClr val="bg1"/>
                  </a:solidFill>
                  <a:latin typeface="+mn-lt"/>
                  <a:cs typeface="+mn-lt"/>
                  <a:sym typeface="+mn-ea"/>
                </a:endParaRPr>
              </a:p>
            </p:txBody>
          </p:sp>
        </p:grpSp>
        <p:grpSp>
          <p:nvGrpSpPr>
            <p:cNvPr id="120" name="组合 119"/>
            <p:cNvGrpSpPr/>
            <p:nvPr/>
          </p:nvGrpSpPr>
          <p:grpSpPr>
            <a:xfrm>
              <a:off x="2273" y="4225"/>
              <a:ext cx="3476" cy="314"/>
              <a:chOff x="1811" y="735"/>
              <a:chExt cx="2380" cy="314"/>
            </a:xfrm>
          </p:grpSpPr>
          <p:sp>
            <p:nvSpPr>
              <p:cNvPr id="48" name="文本框 47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1811" y="735"/>
                <a:ext cx="1154" cy="314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zh-CN" altLang="en-US" sz="700" b="1">
                    <a:latin typeface="+mn-lt"/>
                    <a:cs typeface="+mn-lt"/>
                  </a:rPr>
                  <a:t>PMO</a:t>
                </a:r>
                <a:endParaRPr lang="zh-CN" altLang="en-US" sz="700" b="1">
                  <a:latin typeface="+mn-lt"/>
                  <a:cs typeface="+mn-lt"/>
                </a:endParaRPr>
              </a:p>
            </p:txBody>
          </p:sp>
          <p:sp>
            <p:nvSpPr>
              <p:cNvPr id="49" name="文本框 48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3057" y="735"/>
                <a:ext cx="1134" cy="267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zh-CN" altLang="en-US" sz="700" b="1">
                    <a:latin typeface="+mn-lt"/>
                    <a:cs typeface="+mn-lt"/>
                  </a:rPr>
                  <a:t>PMO</a:t>
                </a:r>
                <a:r>
                  <a:rPr lang="en-US" altLang="zh-CN" sz="700" b="1">
                    <a:latin typeface="+mn-lt"/>
                    <a:cs typeface="+mn-lt"/>
                  </a:rPr>
                  <a:t>PC</a:t>
                </a:r>
                <a:endParaRPr lang="en-US" altLang="zh-CN" sz="700" b="1">
                  <a:latin typeface="+mn-lt"/>
                  <a:cs typeface="+mn-lt"/>
                </a:endParaRPr>
              </a:p>
            </p:txBody>
          </p:sp>
        </p:grpSp>
        <p:sp>
          <p:nvSpPr>
            <p:cNvPr id="8" name="文本框 87"/>
            <p:cNvSpPr txBox="1"/>
            <p:nvPr>
              <p:custDataLst>
                <p:tags r:id="rId31"/>
              </p:custDataLst>
            </p:nvPr>
          </p:nvSpPr>
          <p:spPr>
            <a:xfrm>
              <a:off x="2204" y="4115"/>
              <a:ext cx="636" cy="31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sz="700" b="1" dirty="0">
                  <a:latin typeface="+mn-lt"/>
                  <a:cs typeface="+mn-lt"/>
                </a:rPr>
                <a:t>b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158" y="4504"/>
              <a:ext cx="1571" cy="1587"/>
              <a:chOff x="10061" y="3679"/>
              <a:chExt cx="1571" cy="1587"/>
            </a:xfrm>
          </p:grpSpPr>
          <p:grpSp>
            <p:nvGrpSpPr>
              <p:cNvPr id="78" name="组合 77"/>
              <p:cNvGrpSpPr>
                <a:grpSpLocks noChangeAspect="1"/>
              </p:cNvGrpSpPr>
              <p:nvPr/>
            </p:nvGrpSpPr>
            <p:grpSpPr>
              <a:xfrm>
                <a:off x="10061" y="3679"/>
                <a:ext cx="1571" cy="1587"/>
                <a:chOff x="3012" y="2676"/>
                <a:chExt cx="2532" cy="2724"/>
              </a:xfrm>
            </p:grpSpPr>
            <p:pic>
              <p:nvPicPr>
                <p:cNvPr id="80" name="图片 79"/>
                <p:cNvPicPr>
                  <a:picLocks noChangeAspect="1"/>
                </p:cNvPicPr>
                <p:nvPr/>
              </p:nvPicPr>
              <p:blipFill>
                <a:blip r:embed="rId32"/>
                <a:srcRect l="34026" t="21985" r="22506" b="17949"/>
                <a:stretch>
                  <a:fillRect/>
                </a:stretch>
              </p:blipFill>
              <p:spPr>
                <a:xfrm>
                  <a:off x="3012" y="2676"/>
                  <a:ext cx="2532" cy="2724"/>
                </a:xfrm>
                <a:prstGeom prst="rect">
                  <a:avLst/>
                </a:prstGeom>
              </p:spPr>
            </p:pic>
            <p:cxnSp>
              <p:nvCxnSpPr>
                <p:cNvPr id="81" name="直接连接符 80"/>
                <p:cNvCxnSpPr/>
                <p:nvPr/>
              </p:nvCxnSpPr>
              <p:spPr>
                <a:xfrm>
                  <a:off x="3190" y="5330"/>
                  <a:ext cx="99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文本框 21"/>
              <p:cNvSpPr txBox="1"/>
              <p:nvPr/>
            </p:nvSpPr>
            <p:spPr>
              <a:xfrm>
                <a:off x="10061" y="4942"/>
                <a:ext cx="958" cy="31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r>
                  <a:rPr lang="en-US" altLang="zh-CN" sz="700" b="1" dirty="0">
                    <a:solidFill>
                      <a:schemeClr val="bg1"/>
                    </a:solidFill>
                    <a:latin typeface="+mn-lt"/>
                    <a:cs typeface="+mn-lt"/>
                    <a:sym typeface="+mn-ea"/>
                  </a:rPr>
                  <a:t>100 nm</a:t>
                </a:r>
                <a:endParaRPr lang="en-US" altLang="zh-CN" sz="700" b="1" dirty="0">
                  <a:solidFill>
                    <a:schemeClr val="bg1"/>
                  </a:solidFill>
                  <a:latin typeface="+mn-lt"/>
                  <a:cs typeface="+mn-lt"/>
                  <a:sym typeface="+mn-ea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57" y="4504"/>
              <a:ext cx="1572" cy="1587"/>
              <a:chOff x="1496448" y="2859877"/>
              <a:chExt cx="998380" cy="1008000"/>
            </a:xfrm>
          </p:grpSpPr>
          <p:pic>
            <p:nvPicPr>
              <p:cNvPr id="87" name="图片 86"/>
              <p:cNvPicPr>
                <a:picLocks noChangeAspect="1"/>
              </p:cNvPicPr>
              <p:nvPr/>
            </p:nvPicPr>
            <p:blipFill rotWithShape="1">
              <a:blip r:embed="rId33" cstate="print">
                <a:lum bright="6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838" t="43387" r="58946" b="9754"/>
              <a:stretch>
                <a:fillRect/>
              </a:stretch>
            </p:blipFill>
            <p:spPr>
              <a:xfrm>
                <a:off x="1496448" y="2859877"/>
                <a:ext cx="998380" cy="1008000"/>
              </a:xfrm>
              <a:prstGeom prst="rect">
                <a:avLst/>
              </a:prstGeom>
            </p:spPr>
          </p:pic>
          <p:cxnSp>
            <p:nvCxnSpPr>
              <p:cNvPr id="88" name="直接连接符 87"/>
              <p:cNvCxnSpPr/>
              <p:nvPr/>
            </p:nvCxnSpPr>
            <p:spPr>
              <a:xfrm>
                <a:off x="1560860" y="3830544"/>
                <a:ext cx="394477" cy="0"/>
              </a:xfrm>
              <a:prstGeom prst="line">
                <a:avLst/>
              </a:prstGeom>
              <a:ln w="21971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0" name="文本框 21"/>
              <p:cNvSpPr txBox="1"/>
              <p:nvPr/>
            </p:nvSpPr>
            <p:spPr>
              <a:xfrm>
                <a:off x="1513431" y="3658489"/>
                <a:ext cx="608330" cy="2000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r>
                  <a:rPr lang="en-US" altLang="zh-CN" sz="700" b="1" dirty="0">
                    <a:solidFill>
                      <a:schemeClr val="bg1"/>
                    </a:solidFill>
                    <a:latin typeface="+mn-lt"/>
                    <a:cs typeface="+mn-lt"/>
                    <a:sym typeface="+mn-ea"/>
                  </a:rPr>
                  <a:t>100 nm</a:t>
                </a:r>
                <a:endParaRPr lang="en-US" altLang="zh-CN" sz="700" b="1" dirty="0">
                  <a:solidFill>
                    <a:schemeClr val="bg1"/>
                  </a:solidFill>
                  <a:latin typeface="+mn-lt"/>
                  <a:cs typeface="+mn-lt"/>
                  <a:sym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82314" y="3397656"/>
            <a:ext cx="2635837" cy="1924332"/>
            <a:chOff x="982314" y="3397656"/>
            <a:chExt cx="2635837" cy="1924332"/>
          </a:xfrm>
        </p:grpSpPr>
        <p:graphicFrame>
          <p:nvGraphicFramePr>
            <p:cNvPr id="29" name="图表 28"/>
            <p:cNvGraphicFramePr/>
            <p:nvPr/>
          </p:nvGraphicFramePr>
          <p:xfrm>
            <a:off x="1031002" y="3397656"/>
            <a:ext cx="2587149" cy="19243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cxnSp>
          <p:nvCxnSpPr>
            <p:cNvPr id="146" name="直接连接符 56"/>
            <p:cNvCxnSpPr/>
            <p:nvPr>
              <p:custDataLst>
                <p:tags r:id="rId3"/>
              </p:custDataLst>
            </p:nvPr>
          </p:nvCxnSpPr>
          <p:spPr>
            <a:xfrm>
              <a:off x="3036936" y="3529194"/>
              <a:ext cx="0" cy="11944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57"/>
            <p:cNvCxnSpPr/>
            <p:nvPr>
              <p:custDataLst>
                <p:tags r:id="rId4"/>
              </p:custDataLst>
            </p:nvPr>
          </p:nvCxnSpPr>
          <p:spPr>
            <a:xfrm>
              <a:off x="3096435" y="3529194"/>
              <a:ext cx="0" cy="119440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箭头连接符 58"/>
            <p:cNvCxnSpPr/>
            <p:nvPr>
              <p:custDataLst>
                <p:tags r:id="rId5"/>
              </p:custDataLst>
            </p:nvPr>
          </p:nvCxnSpPr>
          <p:spPr>
            <a:xfrm flipH="1">
              <a:off x="1803703" y="3847677"/>
              <a:ext cx="43773" cy="87002"/>
            </a:xfrm>
            <a:prstGeom prst="straightConnector1">
              <a:avLst/>
            </a:prstGeom>
            <a:ln>
              <a:tailEnd type="stealth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直接箭头连接符 59"/>
            <p:cNvCxnSpPr/>
            <p:nvPr>
              <p:custDataLst>
                <p:tags r:id="rId6"/>
              </p:custDataLst>
            </p:nvPr>
          </p:nvCxnSpPr>
          <p:spPr>
            <a:xfrm>
              <a:off x="1974076" y="3865786"/>
              <a:ext cx="58975" cy="50784"/>
            </a:xfrm>
            <a:prstGeom prst="straightConnector1">
              <a:avLst/>
            </a:prstGeom>
            <a:ln>
              <a:tailEnd type="stealth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1" name="文本框 61"/>
            <p:cNvSpPr txBox="1"/>
            <p:nvPr>
              <p:custDataLst>
                <p:tags r:id="rId7"/>
              </p:custDataLst>
            </p:nvPr>
          </p:nvSpPr>
          <p:spPr>
            <a:xfrm>
              <a:off x="1948651" y="3890981"/>
              <a:ext cx="467344" cy="2000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>
                  <a:latin typeface="+mn-lt"/>
                  <a:cs typeface="+mn-lt"/>
                </a:rPr>
                <a:t>C-H</a:t>
              </a:r>
              <a:endParaRPr lang="en-US" altLang="zh-CN" sz="700" b="1">
                <a:latin typeface="+mn-lt"/>
                <a:cs typeface="+mn-lt"/>
              </a:endParaRPr>
            </a:p>
          </p:txBody>
        </p:sp>
        <p:grpSp>
          <p:nvGrpSpPr>
            <p:cNvPr id="152" name="组合 62"/>
            <p:cNvGrpSpPr/>
            <p:nvPr/>
          </p:nvGrpSpPr>
          <p:grpSpPr>
            <a:xfrm>
              <a:off x="1312507" y="4354729"/>
              <a:ext cx="1212788" cy="299586"/>
              <a:chOff x="1686" y="11516"/>
              <a:chExt cx="4627" cy="761"/>
            </a:xfrm>
          </p:grpSpPr>
          <p:cxnSp>
            <p:nvCxnSpPr>
              <p:cNvPr id="158" name="直接箭头连接符 63"/>
              <p:cNvCxnSpPr>
                <a:stCxn id="160" idx="3"/>
              </p:cNvCxnSpPr>
              <p:nvPr>
                <p:custDataLst>
                  <p:tags r:id="rId8"/>
                </p:custDataLst>
              </p:nvPr>
            </p:nvCxnSpPr>
            <p:spPr>
              <a:xfrm flipH="1" flipV="1">
                <a:off x="2766" y="11688"/>
                <a:ext cx="354" cy="82"/>
              </a:xfrm>
              <a:prstGeom prst="straightConnector1">
                <a:avLst/>
              </a:prstGeom>
              <a:ln>
                <a:tailEnd type="stealth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直接箭头连接符 64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4277" y="11757"/>
                <a:ext cx="372" cy="157"/>
              </a:xfrm>
              <a:prstGeom prst="straightConnector1">
                <a:avLst/>
              </a:prstGeom>
              <a:ln>
                <a:tailEnd type="stealth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0" name="文本框 65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686" y="11516"/>
                <a:ext cx="1434" cy="5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700" b="1" dirty="0">
                    <a:latin typeface="+mn-lt"/>
                    <a:cs typeface="+mn-lt"/>
                  </a:rPr>
                  <a:t>N-H</a:t>
                </a:r>
                <a:endParaRPr lang="en-US" altLang="zh-CN" sz="700" b="1" dirty="0">
                  <a:latin typeface="+mn-lt"/>
                  <a:cs typeface="+mn-lt"/>
                </a:endParaRPr>
              </a:p>
            </p:txBody>
          </p:sp>
          <p:sp>
            <p:nvSpPr>
              <p:cNvPr id="161" name="文本框 6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508" y="11769"/>
                <a:ext cx="1805" cy="50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700" b="1">
                    <a:latin typeface="+mn-lt"/>
                    <a:cs typeface="+mn-lt"/>
                  </a:rPr>
                  <a:t>C-H</a:t>
                </a:r>
                <a:endParaRPr lang="en-US" altLang="zh-CN" sz="700" b="1">
                  <a:latin typeface="+mn-lt"/>
                  <a:cs typeface="+mn-lt"/>
                </a:endParaRPr>
              </a:p>
            </p:txBody>
          </p:sp>
        </p:grpSp>
        <p:cxnSp>
          <p:nvCxnSpPr>
            <p:cNvPr id="153" name="直接箭头连接符 67"/>
            <p:cNvCxnSpPr/>
            <p:nvPr>
              <p:custDataLst>
                <p:tags r:id="rId12"/>
              </p:custDataLst>
            </p:nvPr>
          </p:nvCxnSpPr>
          <p:spPr>
            <a:xfrm flipH="1">
              <a:off x="2962758" y="4422048"/>
              <a:ext cx="74177" cy="133849"/>
            </a:xfrm>
            <a:prstGeom prst="straightConnector1">
              <a:avLst/>
            </a:prstGeom>
            <a:ln>
              <a:tailEnd type="stealth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文本框 68"/>
            <p:cNvSpPr txBox="1"/>
            <p:nvPr>
              <p:custDataLst>
                <p:tags r:id="rId13"/>
              </p:custDataLst>
            </p:nvPr>
          </p:nvSpPr>
          <p:spPr>
            <a:xfrm>
              <a:off x="2645866" y="4466927"/>
              <a:ext cx="420688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>
                  <a:latin typeface="+mn-lt"/>
                  <a:cs typeface="+mn-lt"/>
                </a:rPr>
                <a:t>1656</a:t>
              </a:r>
              <a:endParaRPr lang="en-US" altLang="zh-CN" sz="700" b="1">
                <a:latin typeface="+mn-lt"/>
                <a:cs typeface="+mn-lt"/>
              </a:endParaRPr>
            </a:p>
            <a:p>
              <a:r>
                <a:rPr lang="en-US" altLang="zh-CN" sz="700" b="1">
                  <a:latin typeface="+mn-lt"/>
                  <a:cs typeface="+mn-lt"/>
                </a:rPr>
                <a:t>C=O</a:t>
              </a:r>
              <a:endParaRPr lang="en-US" altLang="zh-CN" sz="700" b="1">
                <a:latin typeface="+mn-lt"/>
                <a:cs typeface="+mn-lt"/>
              </a:endParaRPr>
            </a:p>
          </p:txBody>
        </p:sp>
        <p:cxnSp>
          <p:nvCxnSpPr>
            <p:cNvPr id="155" name="直接箭头连接符 69"/>
            <p:cNvCxnSpPr/>
            <p:nvPr>
              <p:custDataLst>
                <p:tags r:id="rId14"/>
              </p:custDataLst>
            </p:nvPr>
          </p:nvCxnSpPr>
          <p:spPr>
            <a:xfrm>
              <a:off x="3126053" y="4466927"/>
              <a:ext cx="59237" cy="124795"/>
            </a:xfrm>
            <a:prstGeom prst="straightConnector1">
              <a:avLst/>
            </a:prstGeom>
            <a:ln>
              <a:tailEnd type="stealth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6" name="文本框 70"/>
            <p:cNvSpPr txBox="1"/>
            <p:nvPr>
              <p:custDataLst>
                <p:tags r:id="rId15"/>
              </p:custDataLst>
            </p:nvPr>
          </p:nvSpPr>
          <p:spPr>
            <a:xfrm>
              <a:off x="2787667" y="4664752"/>
              <a:ext cx="676771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1563</a:t>
              </a:r>
              <a:endParaRPr lang="en-US" altLang="zh-CN" sz="700" b="1" dirty="0">
                <a:latin typeface="+mn-lt"/>
                <a:cs typeface="+mn-lt"/>
              </a:endParaRPr>
            </a:p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amide </a:t>
              </a:r>
              <a:r>
                <a:rPr lang="en-US" altLang="zh-CN" sz="700" b="1" dirty="0">
                  <a:latin typeface="+mn-lt"/>
                  <a:ea typeface="微软雅黑" panose="020B0503020204020204" charset="-122"/>
                  <a:cs typeface="+mn-lt"/>
                </a:rPr>
                <a:t>Ⅱ</a:t>
              </a:r>
              <a:endParaRPr lang="en-US" altLang="zh-CN" sz="700" b="1" dirty="0">
                <a:latin typeface="+mn-lt"/>
                <a:ea typeface="微软雅黑" panose="020B0503020204020204" charset="-122"/>
                <a:cs typeface="+mn-lt"/>
              </a:endParaRPr>
            </a:p>
          </p:txBody>
        </p:sp>
        <p:sp>
          <p:nvSpPr>
            <p:cNvPr id="157" name="文本框 71"/>
            <p:cNvSpPr txBox="1"/>
            <p:nvPr>
              <p:custDataLst>
                <p:tags r:id="rId16"/>
              </p:custDataLst>
            </p:nvPr>
          </p:nvSpPr>
          <p:spPr>
            <a:xfrm>
              <a:off x="1649320" y="5093657"/>
              <a:ext cx="1482762" cy="22833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en-US" sz="700" b="1" dirty="0">
                  <a:latin typeface="+mn-lt"/>
                  <a:cs typeface="+mn-lt"/>
                </a:rPr>
                <a:t>Wavenumbers (cm</a:t>
              </a:r>
              <a:r>
                <a:rPr lang="zh-CN" altLang="en-US" sz="700" b="1" baseline="30000" dirty="0">
                  <a:latin typeface="+mn-lt"/>
                  <a:cs typeface="+mn-lt"/>
                </a:rPr>
                <a:t>-1</a:t>
              </a:r>
              <a:r>
                <a:rPr lang="zh-CN" altLang="en-US" sz="700" b="1" dirty="0">
                  <a:latin typeface="+mn-lt"/>
                  <a:cs typeface="+mn-lt"/>
                </a:rPr>
                <a:t>)</a:t>
              </a:r>
              <a:endParaRPr lang="zh-CN" altLang="en-US" sz="700" b="1" dirty="0">
                <a:latin typeface="+mn-lt"/>
                <a:cs typeface="+mn-lt"/>
              </a:endParaRPr>
            </a:p>
          </p:txBody>
        </p:sp>
        <p:sp>
          <p:nvSpPr>
            <p:cNvPr id="165" name="文本框 30"/>
            <p:cNvSpPr txBox="1"/>
            <p:nvPr>
              <p:custDataLst>
                <p:tags r:id="rId17"/>
              </p:custDataLst>
            </p:nvPr>
          </p:nvSpPr>
          <p:spPr>
            <a:xfrm>
              <a:off x="1187544" y="3422939"/>
              <a:ext cx="325830" cy="23205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sz="700" b="1" dirty="0">
                  <a:latin typeface="+mn-lt"/>
                  <a:cs typeface="+mn-lt"/>
                </a:rPr>
                <a:t>a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  <p:sp>
          <p:nvSpPr>
            <p:cNvPr id="100" name="文本框 84"/>
            <p:cNvSpPr txBox="1"/>
            <p:nvPr>
              <p:custDataLst>
                <p:tags r:id="rId18"/>
              </p:custDataLst>
            </p:nvPr>
          </p:nvSpPr>
          <p:spPr>
            <a:xfrm rot="16200000">
              <a:off x="598218" y="4103044"/>
              <a:ext cx="965720" cy="1975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 Reflectance %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  <p:sp>
          <p:nvSpPr>
            <p:cNvPr id="103" name="文本框 60"/>
            <p:cNvSpPr txBox="1"/>
            <p:nvPr>
              <p:custDataLst>
                <p:tags r:id="rId19"/>
              </p:custDataLst>
            </p:nvPr>
          </p:nvSpPr>
          <p:spPr>
            <a:xfrm>
              <a:off x="1484786" y="3891238"/>
              <a:ext cx="366410" cy="2000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N-H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</p:grpSp>
      <p:sp>
        <p:nvSpPr>
          <p:cNvPr id="164" name="文本框 84"/>
          <p:cNvSpPr txBox="1"/>
          <p:nvPr>
            <p:custDataLst>
              <p:tags r:id="rId20"/>
            </p:custDataLst>
          </p:nvPr>
        </p:nvSpPr>
        <p:spPr>
          <a:xfrm rot="16200000">
            <a:off x="2839262" y="4124105"/>
            <a:ext cx="1742926" cy="1779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</a:rPr>
              <a:t>Zeta potential (mV)</a:t>
            </a:r>
            <a:endParaRPr lang="en-US" altLang="zh-CN" sz="700" b="1" dirty="0">
              <a:latin typeface="+mn-lt"/>
              <a:cs typeface="+mn-lt"/>
            </a:endParaRPr>
          </a:p>
        </p:txBody>
      </p:sp>
      <p:sp>
        <p:nvSpPr>
          <p:cNvPr id="166" name="文本框 19"/>
          <p:cNvSpPr txBox="1"/>
          <p:nvPr>
            <p:custDataLst>
              <p:tags r:id="rId21"/>
            </p:custDataLst>
          </p:nvPr>
        </p:nvSpPr>
        <p:spPr>
          <a:xfrm>
            <a:off x="3977324" y="3439267"/>
            <a:ext cx="354743" cy="2522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700" b="1" dirty="0">
                <a:latin typeface="+mn-lt"/>
                <a:cs typeface="+mn-lt"/>
              </a:rPr>
              <a:t>b</a:t>
            </a:r>
            <a:endParaRPr lang="en-US" altLang="zh-CN" sz="700" b="1" dirty="0">
              <a:latin typeface="+mn-lt"/>
              <a:cs typeface="+mn-lt"/>
            </a:endParaRPr>
          </a:p>
        </p:txBody>
      </p:sp>
      <p:sp>
        <p:nvSpPr>
          <p:cNvPr id="63" name="文本框 62"/>
          <p:cNvSpPr txBox="1"/>
          <p:nvPr>
            <p:custDataLst>
              <p:tags r:id="rId22"/>
            </p:custDataLst>
          </p:nvPr>
        </p:nvSpPr>
        <p:spPr>
          <a:xfrm>
            <a:off x="1084369" y="5622401"/>
            <a:ext cx="5080589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995" b="1" dirty="0">
                <a:latin typeface="+mn-lt"/>
                <a:cs typeface="+mn-lt"/>
                <a:sym typeface="+mn-ea"/>
              </a:rPr>
              <a:t>Supplementary Figure 5. Characteristics of PMO modified by His tag.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a, FTIR spectra of PMO, His and PMO-His. b, zeta potential of PMO, His and His-PMO </a:t>
            </a:r>
            <a:r>
              <a:rPr lang="en-US" sz="995" dirty="0">
                <a:latin typeface="+mn-lt"/>
                <a:cs typeface="+mn-lt"/>
                <a:sym typeface="+mn-ea"/>
              </a:rPr>
              <a:t>Mean ± SE (n = 3)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.</a:t>
            </a:r>
            <a:endParaRPr lang="en-US" altLang="zh-CN" sz="995" dirty="0">
              <a:latin typeface="+mn-lt"/>
              <a:cs typeface="+mn-lt"/>
              <a:sym typeface="+mn-ea"/>
            </a:endParaRPr>
          </a:p>
        </p:txBody>
      </p:sp>
      <p:graphicFrame>
        <p:nvGraphicFramePr>
          <p:cNvPr id="28" name="图表 27"/>
          <p:cNvGraphicFramePr/>
          <p:nvPr/>
        </p:nvGraphicFramePr>
        <p:xfrm>
          <a:off x="3714640" y="3341599"/>
          <a:ext cx="2661501" cy="174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图表 23"/>
          <p:cNvGraphicFramePr/>
          <p:nvPr>
            <p:custDataLst>
              <p:tags r:id="rId9"/>
            </p:custDataLst>
          </p:nvPr>
        </p:nvGraphicFramePr>
        <p:xfrm>
          <a:off x="4694360" y="1610101"/>
          <a:ext cx="1371600" cy="1280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74" name="组合 73"/>
          <p:cNvGrpSpPr/>
          <p:nvPr/>
        </p:nvGrpSpPr>
        <p:grpSpPr>
          <a:xfrm>
            <a:off x="4955856" y="2754298"/>
            <a:ext cx="1019434" cy="248285"/>
            <a:chOff x="1351" y="10390"/>
            <a:chExt cx="1939" cy="416"/>
          </a:xfrm>
        </p:grpSpPr>
        <p:sp>
          <p:nvSpPr>
            <p:cNvPr id="75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351" y="10390"/>
              <a:ext cx="937" cy="41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Con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  <p:sp>
          <p:nvSpPr>
            <p:cNvPr id="76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2353" y="10390"/>
              <a:ext cx="937" cy="41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PMO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</p:grpSp>
      <p:sp>
        <p:nvSpPr>
          <p:cNvPr id="77" name="文本框 42"/>
          <p:cNvSpPr txBox="1"/>
          <p:nvPr>
            <p:custDataLst>
              <p:tags r:id="rId12"/>
            </p:custDataLst>
          </p:nvPr>
        </p:nvSpPr>
        <p:spPr>
          <a:xfrm rot="16200000">
            <a:off x="4039139" y="2209979"/>
            <a:ext cx="1104265" cy="168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indent="0" algn="ctr">
              <a:buNone/>
            </a:pPr>
            <a:r>
              <a:rPr lang="en-US" sz="700" b="1" dirty="0">
                <a:solidFill>
                  <a:srgbClr val="000000"/>
                </a:solidFill>
                <a:latin typeface="+mn-lt"/>
                <a:cs typeface="+mn-lt"/>
                <a:sym typeface="+mn-ea"/>
              </a:rPr>
              <a:t>SAM:SAH ratio </a:t>
            </a:r>
            <a:endParaRPr lang="en-US" altLang="en-US" sz="700" b="1" dirty="0">
              <a:solidFill>
                <a:srgbClr val="000000"/>
              </a:solidFill>
              <a:latin typeface="+mn-lt"/>
              <a:cs typeface="+mn-lt"/>
              <a:sym typeface="+mn-ea"/>
            </a:endParaRPr>
          </a:p>
        </p:txBody>
      </p:sp>
      <p:sp>
        <p:nvSpPr>
          <p:cNvPr id="80" name="文本框 78"/>
          <p:cNvSpPr txBox="1"/>
          <p:nvPr>
            <p:custDataLst>
              <p:tags r:id="rId13"/>
            </p:custDataLst>
          </p:nvPr>
        </p:nvSpPr>
        <p:spPr>
          <a:xfrm>
            <a:off x="4893599" y="1685754"/>
            <a:ext cx="352425" cy="232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700" b="1" dirty="0">
                <a:latin typeface="+mn-lt"/>
                <a:cs typeface="+mn-lt"/>
                <a:sym typeface="+mn-ea"/>
              </a:rPr>
              <a:t>c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25838" y="1708616"/>
            <a:ext cx="1793679" cy="1404000"/>
            <a:chOff x="2451425" y="3994917"/>
            <a:chExt cx="1793679" cy="1321852"/>
          </a:xfrm>
        </p:grpSpPr>
        <p:graphicFrame>
          <p:nvGraphicFramePr>
            <p:cNvPr id="5" name="图表 4"/>
            <p:cNvGraphicFramePr/>
            <p:nvPr>
              <p:custDataLst>
                <p:tags r:id="rId14"/>
              </p:custDataLst>
            </p:nvPr>
          </p:nvGraphicFramePr>
          <p:xfrm>
            <a:off x="2741930" y="4011929"/>
            <a:ext cx="1424803" cy="1112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文本框 6"/>
            <p:cNvSpPr txBox="1"/>
            <p:nvPr>
              <p:custDataLst>
                <p:tags r:id="rId15"/>
              </p:custDataLst>
            </p:nvPr>
          </p:nvSpPr>
          <p:spPr>
            <a:xfrm rot="16200000">
              <a:off x="2000575" y="4445767"/>
              <a:ext cx="1128395" cy="22669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en-US" sz="700" b="1" dirty="0">
                  <a:latin typeface="+mn-lt"/>
                  <a:cs typeface="+mn-lt"/>
                </a:rPr>
                <a:t>Relative expression </a:t>
              </a:r>
              <a:r>
                <a:rPr lang="en-US" altLang="zh-CN" sz="700" b="1" dirty="0">
                  <a:latin typeface="+mn-lt"/>
                  <a:cs typeface="+mn-lt"/>
                </a:rPr>
                <a:t>level</a:t>
              </a:r>
              <a:endParaRPr lang="zh-CN" altLang="en-US" sz="700" b="1" dirty="0">
                <a:latin typeface="+mn-lt"/>
                <a:cs typeface="+mn-lt"/>
              </a:endParaRPr>
            </a:p>
          </p:txBody>
        </p:sp>
        <p:sp>
          <p:nvSpPr>
            <p:cNvPr id="7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2870473" y="4011930"/>
              <a:ext cx="301625" cy="21399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700" b="1" dirty="0">
                  <a:solidFill>
                    <a:schemeClr val="tx1"/>
                  </a:solidFill>
                  <a:latin typeface="+mn-lt"/>
                  <a:cs typeface="+mn-lt"/>
                </a:rPr>
                <a:t>a</a:t>
              </a:r>
              <a:endParaRPr lang="en-US" altLang="zh-CN" sz="700" b="1" dirty="0">
                <a:solidFill>
                  <a:schemeClr val="tx1"/>
                </a:solidFill>
                <a:latin typeface="+mn-lt"/>
                <a:cs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944273" y="4989883"/>
              <a:ext cx="1300831" cy="326886"/>
              <a:chOff x="1481" y="11783"/>
              <a:chExt cx="1864" cy="419"/>
            </a:xfrm>
          </p:grpSpPr>
          <p:sp>
            <p:nvSpPr>
              <p:cNvPr id="9" name="文本框 11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481" y="11783"/>
                <a:ext cx="897" cy="30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dirty="0">
                    <a:latin typeface="+mn-lt"/>
                    <a:cs typeface="+mn-lt"/>
                  </a:rPr>
                  <a:t>GhDDM1</a:t>
                </a:r>
                <a:endParaRPr lang="en-US" altLang="zh-CN" sz="700" b="1" dirty="0">
                  <a:latin typeface="+mn-lt"/>
                  <a:cs typeface="+mn-lt"/>
                </a:endParaRPr>
              </a:p>
            </p:txBody>
          </p:sp>
          <p:sp>
            <p:nvSpPr>
              <p:cNvPr id="10" name="文本框 11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2342" y="11783"/>
                <a:ext cx="1003" cy="41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dirty="0" err="1">
                    <a:latin typeface="+mn-lt"/>
                    <a:cs typeface="+mn-lt"/>
                  </a:rPr>
                  <a:t>GhNERD</a:t>
                </a:r>
                <a:endParaRPr lang="en-US" altLang="zh-CN" sz="700" b="1" dirty="0">
                  <a:latin typeface="+mn-lt"/>
                  <a:cs typeface="+mn-lt"/>
                </a:endParaRPr>
              </a:p>
            </p:txBody>
          </p:sp>
        </p:grpSp>
      </p:grpSp>
      <p:graphicFrame>
        <p:nvGraphicFramePr>
          <p:cNvPr id="12" name="图表 11"/>
          <p:cNvGraphicFramePr/>
          <p:nvPr>
            <p:custDataLst>
              <p:tags r:id="rId19"/>
            </p:custDataLst>
          </p:nvPr>
        </p:nvGraphicFramePr>
        <p:xfrm>
          <a:off x="3103496" y="1720997"/>
          <a:ext cx="1376550" cy="1192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文本框 6"/>
          <p:cNvSpPr txBox="1"/>
          <p:nvPr>
            <p:custDataLst>
              <p:tags r:id="rId20"/>
            </p:custDataLst>
          </p:nvPr>
        </p:nvSpPr>
        <p:spPr>
          <a:xfrm rot="16200000">
            <a:off x="2335025" y="2142244"/>
            <a:ext cx="1258629" cy="25988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700" b="1" dirty="0">
                <a:latin typeface="+mn-lt"/>
                <a:cs typeface="+mn-lt"/>
              </a:rPr>
              <a:t>Relative </a:t>
            </a:r>
            <a:endParaRPr lang="zh-CN" altLang="en-US" sz="700" b="1" dirty="0">
              <a:latin typeface="+mn-lt"/>
              <a:cs typeface="+mn-lt"/>
            </a:endParaRPr>
          </a:p>
          <a:p>
            <a:pPr algn="ctr"/>
            <a:r>
              <a:rPr lang="zh-CN" altLang="en-US" sz="700" b="1" dirty="0">
                <a:latin typeface="+mn-lt"/>
                <a:cs typeface="+mn-lt"/>
              </a:rPr>
              <a:t>expression </a:t>
            </a:r>
            <a:r>
              <a:rPr lang="en-US" altLang="zh-CN" sz="700" b="1" dirty="0">
                <a:latin typeface="+mn-lt"/>
                <a:cs typeface="+mn-lt"/>
              </a:rPr>
              <a:t>level</a:t>
            </a:r>
            <a:endParaRPr lang="zh-CN" altLang="en-US" sz="700" b="1" dirty="0">
              <a:latin typeface="+mn-lt"/>
              <a:cs typeface="+mn-lt"/>
            </a:endParaRPr>
          </a:p>
        </p:txBody>
      </p:sp>
      <p:sp>
        <p:nvSpPr>
          <p:cNvPr id="14" name="文本框 13"/>
          <p:cNvSpPr txBox="1"/>
          <p:nvPr>
            <p:custDataLst>
              <p:tags r:id="rId21"/>
            </p:custDataLst>
          </p:nvPr>
        </p:nvSpPr>
        <p:spPr>
          <a:xfrm>
            <a:off x="3228609" y="1739930"/>
            <a:ext cx="150523" cy="2135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dirty="0">
                <a:solidFill>
                  <a:schemeClr val="tx1"/>
                </a:solidFill>
                <a:latin typeface="+mn-lt"/>
                <a:cs typeface="+mn-lt"/>
              </a:rPr>
              <a:t>b</a:t>
            </a:r>
            <a:endParaRPr lang="en-US" altLang="zh-CN" sz="700" b="1" dirty="0">
              <a:solidFill>
                <a:schemeClr val="tx1"/>
              </a:solidFill>
              <a:latin typeface="+mn-lt"/>
              <a:cs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060383" y="2177385"/>
            <a:ext cx="354189" cy="213582"/>
            <a:chOff x="5421257" y="4372149"/>
            <a:chExt cx="362289" cy="200055"/>
          </a:xfrm>
        </p:grpSpPr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5441995" y="4372149"/>
              <a:ext cx="336524" cy="2000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sz="700" b="1">
                  <a:latin typeface="+mn-lt"/>
                  <a:cs typeface="+mn-lt"/>
                  <a:sym typeface="+mn-ea"/>
                </a:rPr>
                <a:t>NS</a:t>
              </a:r>
              <a:endParaRPr lang="zh-CN" altLang="en-US" sz="700" b="1">
                <a:latin typeface="+mn-lt"/>
                <a:cs typeface="+mn-lt"/>
                <a:sym typeface="+mn-ea"/>
              </a:endParaRPr>
            </a:p>
          </p:txBody>
        </p:sp>
        <p:cxnSp>
          <p:nvCxnSpPr>
            <p:cNvPr id="20" name="直接连接符 19"/>
            <p:cNvCxnSpPr/>
            <p:nvPr>
              <p:custDataLst>
                <p:tags r:id="rId23"/>
              </p:custDataLst>
            </p:nvPr>
          </p:nvCxnSpPr>
          <p:spPr>
            <a:xfrm>
              <a:off x="5421257" y="4532130"/>
              <a:ext cx="36228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3268763" y="2761848"/>
            <a:ext cx="1266343" cy="349001"/>
            <a:chOff x="1589" y="11788"/>
            <a:chExt cx="2221" cy="419"/>
          </a:xfrm>
        </p:grpSpPr>
        <p:sp>
          <p:nvSpPr>
            <p:cNvPr id="17" name="文本框 11"/>
            <p:cNvSpPr txBox="1"/>
            <p:nvPr>
              <p:custDataLst>
                <p:tags r:id="rId24"/>
              </p:custDataLst>
            </p:nvPr>
          </p:nvSpPr>
          <p:spPr>
            <a:xfrm>
              <a:off x="1589" y="11791"/>
              <a:ext cx="1090" cy="30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GhROS1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  <p:sp>
          <p:nvSpPr>
            <p:cNvPr id="18" name="文本框 11"/>
            <p:cNvSpPr txBox="1"/>
            <p:nvPr>
              <p:custDataLst>
                <p:tags r:id="rId25"/>
              </p:custDataLst>
            </p:nvPr>
          </p:nvSpPr>
          <p:spPr>
            <a:xfrm>
              <a:off x="2810" y="11788"/>
              <a:ext cx="1000" cy="41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 err="1">
                  <a:latin typeface="+mn-lt"/>
                  <a:cs typeface="+mn-lt"/>
                </a:rPr>
                <a:t>GhDME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24744" y="2975770"/>
            <a:ext cx="1574038" cy="1322513"/>
            <a:chOff x="1116723" y="2983390"/>
            <a:chExt cx="1574038" cy="1322513"/>
          </a:xfrm>
        </p:grpSpPr>
        <p:grpSp>
          <p:nvGrpSpPr>
            <p:cNvPr id="68" name="组合 67"/>
            <p:cNvGrpSpPr/>
            <p:nvPr/>
          </p:nvGrpSpPr>
          <p:grpSpPr>
            <a:xfrm>
              <a:off x="1635675" y="4038273"/>
              <a:ext cx="1034906" cy="267630"/>
              <a:chOff x="1416" y="11791"/>
              <a:chExt cx="1967" cy="420"/>
            </a:xfrm>
          </p:grpSpPr>
          <p:sp>
            <p:nvSpPr>
              <p:cNvPr id="69" name="文本框 1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416" y="11791"/>
                <a:ext cx="937" cy="416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dirty="0">
                    <a:latin typeface="+mn-lt"/>
                    <a:cs typeface="+mn-lt"/>
                  </a:rPr>
                  <a:t>Con</a:t>
                </a:r>
                <a:endParaRPr lang="en-US" altLang="zh-CN" sz="700" b="1" dirty="0">
                  <a:latin typeface="+mn-lt"/>
                  <a:cs typeface="+mn-lt"/>
                </a:endParaRPr>
              </a:p>
            </p:txBody>
          </p:sp>
          <p:sp>
            <p:nvSpPr>
              <p:cNvPr id="70" name="文本框 11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2446" y="11795"/>
                <a:ext cx="937" cy="416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dirty="0">
                    <a:latin typeface="+mn-lt"/>
                    <a:cs typeface="+mn-lt"/>
                  </a:rPr>
                  <a:t>PMO</a:t>
                </a:r>
                <a:endParaRPr lang="en-US" altLang="zh-CN" sz="700" b="1" dirty="0">
                  <a:latin typeface="+mn-lt"/>
                  <a:cs typeface="+mn-lt"/>
                </a:endParaRPr>
              </a:p>
            </p:txBody>
          </p:sp>
        </p:grpSp>
        <p:graphicFrame>
          <p:nvGraphicFramePr>
            <p:cNvPr id="67" name="图表 66"/>
            <p:cNvGraphicFramePr/>
            <p:nvPr>
              <p:custDataLst>
                <p:tags r:id="rId28"/>
              </p:custDataLst>
            </p:nvPr>
          </p:nvGraphicFramePr>
          <p:xfrm>
            <a:off x="1398979" y="3000808"/>
            <a:ext cx="1291782" cy="11788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1" name="文本框 70"/>
            <p:cNvSpPr txBox="1"/>
            <p:nvPr>
              <p:custDataLst>
                <p:tags r:id="rId29"/>
              </p:custDataLst>
            </p:nvPr>
          </p:nvSpPr>
          <p:spPr>
            <a:xfrm>
              <a:off x="2255679" y="2983390"/>
              <a:ext cx="419735" cy="19240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1000" b="1" dirty="0">
                  <a:solidFill>
                    <a:schemeClr val="tx1"/>
                  </a:solidFill>
                  <a:latin typeface="+mn-lt"/>
                  <a:cs typeface="+mn-lt"/>
                </a:rPr>
                <a:t>**</a:t>
              </a:r>
              <a:endParaRPr lang="en-US" altLang="zh-CN" sz="1000" b="1" dirty="0">
                <a:solidFill>
                  <a:schemeClr val="tx1"/>
                </a:solidFill>
                <a:latin typeface="+mn-lt"/>
                <a:cs typeface="+mn-lt"/>
              </a:endParaRPr>
            </a:p>
            <a:p>
              <a:endParaRPr lang="en-US" altLang="zh-CN" sz="1000" b="1" dirty="0">
                <a:solidFill>
                  <a:schemeClr val="tx1"/>
                </a:solidFill>
                <a:latin typeface="+mn-lt"/>
                <a:cs typeface="+mn-lt"/>
              </a:endParaRPr>
            </a:p>
          </p:txBody>
        </p:sp>
        <p:sp>
          <p:nvSpPr>
            <p:cNvPr id="72" name="文本框 13"/>
            <p:cNvSpPr txBox="1"/>
            <p:nvPr>
              <p:custDataLst>
                <p:tags r:id="rId30"/>
              </p:custDataLst>
            </p:nvPr>
          </p:nvSpPr>
          <p:spPr>
            <a:xfrm>
              <a:off x="1525875" y="2997179"/>
              <a:ext cx="327660" cy="21209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en-US" altLang="zh-CN" sz="700" b="1" dirty="0">
                  <a:solidFill>
                    <a:schemeClr val="tx1"/>
                  </a:solidFill>
                  <a:latin typeface="+mn-lt"/>
                  <a:cs typeface="+mn-lt"/>
                </a:rPr>
                <a:t>d</a:t>
              </a:r>
              <a:endParaRPr lang="en-US" altLang="zh-CN" sz="700" b="1" dirty="0">
                <a:solidFill>
                  <a:schemeClr val="tx1"/>
                </a:solidFill>
                <a:latin typeface="+mn-lt"/>
                <a:cs typeface="+mn-lt"/>
              </a:endParaRPr>
            </a:p>
          </p:txBody>
        </p:sp>
        <p:sp>
          <p:nvSpPr>
            <p:cNvPr id="73" name="文本框 72"/>
            <p:cNvSpPr txBox="1"/>
            <p:nvPr>
              <p:custDataLst>
                <p:tags r:id="rId31"/>
              </p:custDataLst>
            </p:nvPr>
          </p:nvSpPr>
          <p:spPr>
            <a:xfrm rot="16200000">
              <a:off x="736894" y="3436338"/>
              <a:ext cx="1067435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700" b="1" dirty="0">
                  <a:latin typeface="+mn-lt"/>
                  <a:cs typeface="+mn-lt"/>
                  <a:sym typeface="+mn-ea"/>
                </a:rPr>
                <a:t>Contents of ATP (mmol/g </a:t>
              </a:r>
              <a:r>
                <a:rPr lang="en-US" altLang="zh-CN" sz="700" b="1" dirty="0" err="1">
                  <a:latin typeface="+mn-lt"/>
                  <a:cs typeface="+mn-lt"/>
                  <a:sym typeface="+mn-ea"/>
                </a:rPr>
                <a:t>prot</a:t>
              </a:r>
              <a:r>
                <a:rPr lang="en-US" altLang="zh-CN" sz="700" b="1" dirty="0">
                  <a:latin typeface="+mn-lt"/>
                  <a:cs typeface="+mn-lt"/>
                  <a:sym typeface="+mn-ea"/>
                </a:rPr>
                <a:t>)</a:t>
              </a:r>
              <a:endParaRPr lang="en-US" altLang="zh-CN" sz="700" b="1" dirty="0">
                <a:latin typeface="+mn-lt"/>
                <a:cs typeface="+mn-lt"/>
                <a:sym typeface="+mn-ea"/>
              </a:endParaRPr>
            </a:p>
          </p:txBody>
        </p:sp>
      </p:grpSp>
      <p:graphicFrame>
        <p:nvGraphicFramePr>
          <p:cNvPr id="90" name="图表 89"/>
          <p:cNvGraphicFramePr/>
          <p:nvPr>
            <p:custDataLst>
              <p:tags r:id="rId32"/>
            </p:custDataLst>
          </p:nvPr>
        </p:nvGraphicFramePr>
        <p:xfrm>
          <a:off x="2964128" y="2876605"/>
          <a:ext cx="1449178" cy="1344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2" name="文本框 91"/>
          <p:cNvSpPr txBox="1"/>
          <p:nvPr>
            <p:custDataLst>
              <p:tags r:id="rId33"/>
            </p:custDataLst>
          </p:nvPr>
        </p:nvSpPr>
        <p:spPr>
          <a:xfrm rot="16200000">
            <a:off x="2136104" y="3493695"/>
            <a:ext cx="157226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700" b="1" dirty="0">
                <a:latin typeface="+mn-lt"/>
                <a:cs typeface="+mn-lt"/>
                <a:sym typeface="+mn-ea"/>
              </a:rPr>
              <a:t>Contents of Met 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700" b="1" dirty="0">
                <a:latin typeface="+mn-lt"/>
                <a:cs typeface="+mn-lt"/>
                <a:sym typeface="+mn-ea"/>
              </a:rPr>
              <a:t>(mg/g)</a:t>
            </a:r>
            <a:endParaRPr lang="en-US" altLang="zh-CN" sz="700" b="1" dirty="0">
              <a:latin typeface="+mn-lt"/>
              <a:cs typeface="+mn-lt"/>
              <a:sym typeface="+mn-ea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3273685" y="4033627"/>
            <a:ext cx="1050374" cy="243879"/>
            <a:chOff x="1542" y="11696"/>
            <a:chExt cx="2100" cy="421"/>
          </a:xfrm>
        </p:grpSpPr>
        <p:sp>
          <p:nvSpPr>
            <p:cNvPr id="97" name="文本框 11"/>
            <p:cNvSpPr txBox="1"/>
            <p:nvPr>
              <p:custDataLst>
                <p:tags r:id="rId34"/>
              </p:custDataLst>
            </p:nvPr>
          </p:nvSpPr>
          <p:spPr>
            <a:xfrm>
              <a:off x="1542" y="11696"/>
              <a:ext cx="937" cy="30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Con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  <p:sp>
          <p:nvSpPr>
            <p:cNvPr id="98" name="文本框 11"/>
            <p:cNvSpPr txBox="1"/>
            <p:nvPr>
              <p:custDataLst>
                <p:tags r:id="rId35"/>
              </p:custDataLst>
            </p:nvPr>
          </p:nvSpPr>
          <p:spPr>
            <a:xfrm>
              <a:off x="2705" y="11701"/>
              <a:ext cx="937" cy="41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</a:rPr>
                <a:t>PMO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</p:grpSp>
      <p:sp>
        <p:nvSpPr>
          <p:cNvPr id="93" name="文本框 13"/>
          <p:cNvSpPr txBox="1"/>
          <p:nvPr>
            <p:custDataLst>
              <p:tags r:id="rId36"/>
            </p:custDataLst>
          </p:nvPr>
        </p:nvSpPr>
        <p:spPr>
          <a:xfrm>
            <a:off x="3225425" y="2991449"/>
            <a:ext cx="311150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700" b="1" dirty="0">
                <a:latin typeface="+mn-lt"/>
                <a:cs typeface="+mn-lt"/>
              </a:rPr>
              <a:t>e</a:t>
            </a:r>
            <a:endParaRPr lang="en-US" altLang="zh-CN" sz="700" b="1" dirty="0">
              <a:solidFill>
                <a:schemeClr val="tx1"/>
              </a:solidFill>
              <a:latin typeface="+mn-lt"/>
              <a:cs typeface="+mn-lt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3567556" y="2974040"/>
            <a:ext cx="525145" cy="200336"/>
            <a:chOff x="7293" y="3115"/>
            <a:chExt cx="1071" cy="352"/>
          </a:xfrm>
        </p:grpSpPr>
        <p:cxnSp>
          <p:nvCxnSpPr>
            <p:cNvPr id="95" name="直接连接符 94"/>
            <p:cNvCxnSpPr/>
            <p:nvPr>
              <p:custDataLst>
                <p:tags r:id="rId37"/>
              </p:custDataLst>
            </p:nvPr>
          </p:nvCxnSpPr>
          <p:spPr>
            <a:xfrm>
              <a:off x="7322" y="3419"/>
              <a:ext cx="96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96" name="文本框 95"/>
            <p:cNvSpPr txBox="1"/>
            <p:nvPr>
              <p:custDataLst>
                <p:tags r:id="rId38"/>
              </p:custDataLst>
            </p:nvPr>
          </p:nvSpPr>
          <p:spPr>
            <a:xfrm>
              <a:off x="7293" y="3115"/>
              <a:ext cx="1071" cy="3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sz="700" b="1" dirty="0">
                  <a:latin typeface="+mn-lt"/>
                  <a:cs typeface="+mn-lt"/>
                  <a:sym typeface="+mn-ea"/>
                </a:rPr>
                <a:t>NS</a:t>
              </a:r>
              <a:endParaRPr lang="zh-CN" altLang="en-US" sz="700" b="1" dirty="0">
                <a:latin typeface="+mn-lt"/>
                <a:cs typeface="+mn-lt"/>
                <a:sym typeface="+mn-ea"/>
              </a:endParaRPr>
            </a:p>
          </p:txBody>
        </p:sp>
      </p:grpSp>
      <p:sp>
        <p:nvSpPr>
          <p:cNvPr id="101" name="文本框 100"/>
          <p:cNvSpPr txBox="1"/>
          <p:nvPr/>
        </p:nvSpPr>
        <p:spPr>
          <a:xfrm>
            <a:off x="821549" y="6016118"/>
            <a:ext cx="5841605" cy="100415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1000" b="1" dirty="0">
                <a:latin typeface="+mn-lt"/>
                <a:cs typeface="+mn-lt"/>
                <a:sym typeface="+mn-ea"/>
              </a:rPr>
              <a:t>Supplementary Figure 6. The effect of PMO on </a:t>
            </a:r>
            <a:r>
              <a:rPr lang="zh-CN" altLang="en-US" sz="1000" b="1" dirty="0">
                <a:latin typeface="+mn-lt"/>
                <a:cs typeface="+mn-lt"/>
                <a:sym typeface="+mn-ea"/>
              </a:rPr>
              <a:t>DNA methylation level</a:t>
            </a:r>
            <a:r>
              <a:rPr lang="en-US" altLang="zh-CN" sz="1000" b="1" dirty="0">
                <a:latin typeface="+mn-lt"/>
                <a:cs typeface="+mn-lt"/>
                <a:sym typeface="+mn-ea"/>
              </a:rPr>
              <a:t> and ethylene level in cotton under salt stress </a:t>
            </a:r>
            <a:r>
              <a:rPr lang="en-US" altLang="zh-CN" sz="1000" b="1" dirty="0">
                <a:cs typeface="+mn-lt"/>
                <a:sym typeface="+mn-ea"/>
              </a:rPr>
              <a:t>(200 </a:t>
            </a:r>
            <a:r>
              <a:rPr lang="en-US" altLang="zh-CN" sz="1000" b="1" dirty="0" err="1">
                <a:cs typeface="+mn-lt"/>
                <a:sym typeface="+mn-ea"/>
              </a:rPr>
              <a:t>mM</a:t>
            </a:r>
            <a:r>
              <a:rPr lang="en-US" altLang="zh-CN" sz="1000" b="1" dirty="0">
                <a:cs typeface="+mn-lt"/>
                <a:sym typeface="+mn-ea"/>
              </a:rPr>
              <a:t> </a:t>
            </a:r>
            <a:r>
              <a:rPr lang="en-US" altLang="zh-CN" sz="1000" b="1" dirty="0" err="1">
                <a:cs typeface="+mn-lt"/>
                <a:sym typeface="+mn-ea"/>
              </a:rPr>
              <a:t>NaCl</a:t>
            </a:r>
            <a:r>
              <a:rPr lang="en-US" altLang="zh-CN" sz="1000" b="1" dirty="0">
                <a:cs typeface="+mn-lt"/>
                <a:sym typeface="+mn-ea"/>
              </a:rPr>
              <a:t>, 5 days)</a:t>
            </a:r>
            <a:r>
              <a:rPr lang="zh-CN" altLang="en-US" sz="1000" b="1" dirty="0">
                <a:latin typeface="+mn-lt"/>
                <a:cs typeface="+mn-lt"/>
                <a:sym typeface="+mn-ea"/>
              </a:rPr>
              <a:t>.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  a, b, the expression level of</a:t>
            </a:r>
            <a:r>
              <a:rPr lang="en-US" altLang="zh-CN" sz="1000" i="1" dirty="0">
                <a:latin typeface="+mn-lt"/>
                <a:cs typeface="+mn-lt"/>
                <a:sym typeface="+mn-ea"/>
              </a:rPr>
              <a:t>  GhDDM1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, </a:t>
            </a:r>
            <a:r>
              <a:rPr lang="en-US" altLang="zh-CN" sz="1000" i="1" dirty="0" err="1">
                <a:latin typeface="+mn-lt"/>
                <a:cs typeface="+mn-lt"/>
                <a:sym typeface="+mn-ea"/>
              </a:rPr>
              <a:t>GhNERD</a:t>
            </a:r>
            <a:r>
              <a:rPr lang="en-US" altLang="zh-CN" sz="1000" i="1" dirty="0">
                <a:latin typeface="+mn-lt"/>
                <a:cs typeface="+mn-lt"/>
                <a:sym typeface="+mn-ea"/>
              </a:rPr>
              <a:t>, GhROS1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 and </a:t>
            </a:r>
            <a:r>
              <a:rPr lang="en-US" altLang="zh-CN" sz="1000" i="1" dirty="0" err="1">
                <a:latin typeface="+mn-lt"/>
                <a:cs typeface="+mn-lt"/>
                <a:sym typeface="+mn-ea"/>
              </a:rPr>
              <a:t>GhDME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 genes of salt stressed (200 mM NaCl, 5 days) cotton leaves. c, SAM:SAH ratio. Mean ± SE (n = 6). d, e, the </a:t>
            </a:r>
            <a:r>
              <a:rPr lang="en-US" sz="1000" dirty="0">
                <a:solidFill>
                  <a:srgbClr val="000000"/>
                </a:solidFill>
                <a:latin typeface="+mn-lt"/>
                <a:cs typeface="+mn-lt"/>
                <a:sym typeface="+mn-ea"/>
              </a:rPr>
              <a:t>content of ATP and methionine substances </a:t>
            </a:r>
            <a:r>
              <a:rPr lang="en-US" sz="1000" dirty="0">
                <a:latin typeface="+mn-lt"/>
                <a:cs typeface="+mn-lt"/>
                <a:sym typeface="+mn-ea"/>
              </a:rPr>
              <a:t>in 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salt stressed</a:t>
            </a:r>
            <a:r>
              <a:rPr lang="en-US" sz="1000" dirty="0">
                <a:latin typeface="+mn-lt"/>
                <a:cs typeface="+mn-lt"/>
                <a:sym typeface="+mn-ea"/>
              </a:rPr>
              <a:t> </a:t>
            </a:r>
            <a:r>
              <a:rPr sz="1000" dirty="0">
                <a:latin typeface="+mn-lt"/>
                <a:cs typeface="+mn-lt"/>
                <a:sym typeface="+mn-ea"/>
              </a:rPr>
              <a:t>cotton </a:t>
            </a:r>
            <a:r>
              <a:rPr lang="en-US" sz="1000" dirty="0">
                <a:latin typeface="+mn-lt"/>
                <a:cs typeface="+mn-lt"/>
                <a:sym typeface="+mn-ea"/>
              </a:rPr>
              <a:t>leaves</a:t>
            </a:r>
            <a:r>
              <a:rPr lang="en-US" sz="1000" dirty="0">
                <a:solidFill>
                  <a:srgbClr val="000000"/>
                </a:solidFill>
                <a:latin typeface="+mn-lt"/>
                <a:cs typeface="+mn-lt"/>
                <a:sym typeface="+mn-ea"/>
              </a:rPr>
              <a:t>. 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Mean ± SE (n = 6). f</a:t>
            </a:r>
            <a:r>
              <a:rPr lang="en-US" sz="1000" dirty="0">
                <a:latin typeface="+mn-lt"/>
                <a:cs typeface="+mn-lt"/>
                <a:sym typeface="+mn-ea"/>
              </a:rPr>
              <a:t>, 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g</a:t>
            </a:r>
            <a:r>
              <a:rPr lang="en-US" sz="1000" dirty="0">
                <a:latin typeface="+mn-lt"/>
                <a:cs typeface="+mn-lt"/>
                <a:sym typeface="+mn-ea"/>
              </a:rPr>
              <a:t>, t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he </a:t>
            </a:r>
            <a:r>
              <a:rPr lang="en-US" altLang="zh-CN" sz="1000" dirty="0">
                <a:solidFill>
                  <a:srgbClr val="000000"/>
                </a:solidFill>
                <a:latin typeface="+mn-lt"/>
                <a:cs typeface="+mn-lt"/>
                <a:sym typeface="+mn-ea"/>
              </a:rPr>
              <a:t>content of ethylene measured by Elisa and gas chromatography, respectively. 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Mean ± SE (n = 3). </a:t>
            </a:r>
            <a:r>
              <a:rPr lang="en-US" altLang="zh-CN" sz="1000" dirty="0">
                <a:cs typeface="+mn-lt"/>
                <a:sym typeface="+mn-ea"/>
              </a:rPr>
              <a:t>*, </a:t>
            </a:r>
            <a:r>
              <a:rPr lang="en-US" altLang="zh-CN" sz="1000" i="1" dirty="0">
                <a:cs typeface="+mn-lt"/>
                <a:sym typeface="+mn-ea"/>
              </a:rPr>
              <a:t>p</a:t>
            </a:r>
            <a:r>
              <a:rPr lang="en-US" altLang="zh-CN" sz="1000" dirty="0">
                <a:cs typeface="+mn-lt"/>
                <a:sym typeface="+mn-ea"/>
              </a:rPr>
              <a:t> &lt; 0.05;  **, </a:t>
            </a:r>
            <a:r>
              <a:rPr lang="en-US" altLang="zh-CN" sz="1000" i="1" dirty="0">
                <a:cs typeface="+mn-lt"/>
                <a:sym typeface="+mn-ea"/>
              </a:rPr>
              <a:t>p</a:t>
            </a:r>
            <a:r>
              <a:rPr lang="en-US" altLang="zh-CN" sz="1000" dirty="0">
                <a:cs typeface="+mn-lt"/>
                <a:sym typeface="+mn-ea"/>
              </a:rPr>
              <a:t> &lt; 0.01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.  </a:t>
            </a:r>
            <a:r>
              <a:rPr sz="1000" dirty="0">
                <a:latin typeface="+mn-lt"/>
                <a:cs typeface="+mn-lt"/>
                <a:sym typeface="+mn-ea"/>
              </a:rPr>
              <a:t>NS, no significant difference.</a:t>
            </a:r>
            <a:endParaRPr lang="en-US" altLang="zh-CN" sz="1000" dirty="0">
              <a:latin typeface="+mn-lt"/>
              <a:cs typeface="+mn-lt"/>
            </a:endParaRPr>
          </a:p>
          <a:p>
            <a:pPr algn="just"/>
            <a:endParaRPr lang="en-US" altLang="zh-CN" sz="1000" dirty="0">
              <a:latin typeface="+mn-lt"/>
              <a:cs typeface="+mn-lt"/>
              <a:sym typeface="+mn-ea"/>
            </a:endParaRPr>
          </a:p>
          <a:p>
            <a:pPr algn="just"/>
            <a:endParaRPr lang="en-US" altLang="zh-CN" sz="1000" dirty="0">
              <a:latin typeface="+mn-lt"/>
              <a:cs typeface="+mn-lt"/>
              <a:sym typeface="+mn-ea"/>
            </a:endParaRPr>
          </a:p>
        </p:txBody>
      </p:sp>
      <p:sp>
        <p:nvSpPr>
          <p:cNvPr id="86" name="文本框 33"/>
          <p:cNvSpPr txBox="1"/>
          <p:nvPr/>
        </p:nvSpPr>
        <p:spPr>
          <a:xfrm rot="16200000">
            <a:off x="3856687" y="3473579"/>
            <a:ext cx="1584960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charset="-122"/>
                <a:cs typeface="Nirmala UI Semilight" panose="020B0402040204020203" pitchFamily="34" charset="0"/>
              </a:rPr>
              <a:t>Ethylene</a:t>
            </a:r>
            <a:r>
              <a:rPr kumimoji="0" lang="zh-CN" altLang="en-US" sz="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charset="-122"/>
                <a:cs typeface="+mn-cs"/>
              </a:rPr>
              <a:t> content pmol/g</a:t>
            </a:r>
            <a:endParaRPr kumimoji="0" lang="zh-CN" altLang="en-US" sz="7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694555" y="2920365"/>
            <a:ext cx="1294765" cy="1458595"/>
            <a:chOff x="7393" y="4599"/>
            <a:chExt cx="2039" cy="2297"/>
          </a:xfrm>
        </p:grpSpPr>
        <p:graphicFrame>
          <p:nvGraphicFramePr>
            <p:cNvPr id="2" name="图表 1"/>
            <p:cNvGraphicFramePr/>
            <p:nvPr>
              <p:custDataLst>
                <p:tags r:id="rId39"/>
              </p:custDataLst>
            </p:nvPr>
          </p:nvGraphicFramePr>
          <p:xfrm>
            <a:off x="7393" y="4599"/>
            <a:ext cx="2039" cy="22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04" name="文本框 103"/>
            <p:cNvSpPr txBox="1"/>
            <p:nvPr>
              <p:custDataLst>
                <p:tags r:id="rId40"/>
              </p:custDataLst>
            </p:nvPr>
          </p:nvSpPr>
          <p:spPr>
            <a:xfrm>
              <a:off x="8205" y="4642"/>
              <a:ext cx="827" cy="3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sz="700" b="1" dirty="0">
                  <a:latin typeface="+mn-lt"/>
                  <a:cs typeface="+mn-lt"/>
                  <a:sym typeface="+mn-ea"/>
                </a:rPr>
                <a:t>NS</a:t>
              </a:r>
              <a:endParaRPr lang="zh-CN" altLang="en-US" sz="700" b="1" dirty="0">
                <a:latin typeface="+mn-lt"/>
                <a:cs typeface="+mn-lt"/>
                <a:sym typeface="+mn-ea"/>
              </a:endParaRPr>
            </a:p>
          </p:txBody>
        </p:sp>
        <p:cxnSp>
          <p:nvCxnSpPr>
            <p:cNvPr id="105" name="直接连接符 104"/>
            <p:cNvCxnSpPr/>
            <p:nvPr>
              <p:custDataLst>
                <p:tags r:id="rId41"/>
              </p:custDataLst>
            </p:nvPr>
          </p:nvCxnSpPr>
          <p:spPr>
            <a:xfrm>
              <a:off x="8235" y="4908"/>
              <a:ext cx="74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6" name="文本框 13"/>
            <p:cNvSpPr txBox="1"/>
            <p:nvPr>
              <p:custDataLst>
                <p:tags r:id="rId42"/>
              </p:custDataLst>
            </p:nvPr>
          </p:nvSpPr>
          <p:spPr>
            <a:xfrm>
              <a:off x="7741" y="4695"/>
              <a:ext cx="490" cy="3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 dirty="0">
                  <a:latin typeface="+mn-lt"/>
                  <a:cs typeface="+mn-lt"/>
                </a:rPr>
                <a:t>f</a:t>
              </a:r>
              <a:endParaRPr lang="en-US" altLang="zh-CN" sz="700" b="1" dirty="0">
                <a:solidFill>
                  <a:schemeClr val="tx1"/>
                </a:solidFill>
                <a:latin typeface="+mn-lt"/>
                <a:cs typeface="+mn-lt"/>
              </a:endParaRPr>
            </a:p>
          </p:txBody>
        </p:sp>
        <p:grpSp>
          <p:nvGrpSpPr>
            <p:cNvPr id="124" name="组合 123"/>
            <p:cNvGrpSpPr/>
            <p:nvPr/>
          </p:nvGrpSpPr>
          <p:grpSpPr>
            <a:xfrm>
              <a:off x="7842" y="6347"/>
              <a:ext cx="1542" cy="389"/>
              <a:chOff x="1670" y="11647"/>
              <a:chExt cx="1958" cy="426"/>
            </a:xfrm>
          </p:grpSpPr>
          <p:sp>
            <p:nvSpPr>
              <p:cNvPr id="125" name="文本框 11"/>
              <p:cNvSpPr txBox="1"/>
              <p:nvPr>
                <p:custDataLst>
                  <p:tags r:id="rId43"/>
                </p:custDataLst>
              </p:nvPr>
            </p:nvSpPr>
            <p:spPr>
              <a:xfrm>
                <a:off x="1670" y="11647"/>
                <a:ext cx="937" cy="30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dirty="0">
                    <a:latin typeface="+mn-lt"/>
                    <a:cs typeface="+mn-lt"/>
                  </a:rPr>
                  <a:t>Con</a:t>
                </a:r>
                <a:endParaRPr lang="en-US" altLang="zh-CN" sz="700" b="1" dirty="0">
                  <a:latin typeface="+mn-lt"/>
                  <a:cs typeface="+mn-lt"/>
                </a:endParaRPr>
              </a:p>
            </p:txBody>
          </p:sp>
          <p:sp>
            <p:nvSpPr>
              <p:cNvPr id="126" name="文本框 11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2691" y="11657"/>
                <a:ext cx="937" cy="416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dirty="0">
                    <a:latin typeface="+mn-lt"/>
                    <a:cs typeface="+mn-lt"/>
                  </a:rPr>
                  <a:t>PMO</a:t>
                </a:r>
                <a:endParaRPr lang="en-US" altLang="zh-CN" sz="700" b="1" dirty="0">
                  <a:latin typeface="+mn-lt"/>
                  <a:cs typeface="+mn-lt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150799" y="4235161"/>
            <a:ext cx="1675957" cy="1418231"/>
            <a:chOff x="2770099" y="5300056"/>
            <a:chExt cx="1543922" cy="1418231"/>
          </a:xfrm>
        </p:grpSpPr>
        <p:graphicFrame>
          <p:nvGraphicFramePr>
            <p:cNvPr id="102" name="图表 101"/>
            <p:cNvGraphicFramePr/>
            <p:nvPr/>
          </p:nvGraphicFramePr>
          <p:xfrm>
            <a:off x="2864843" y="5393495"/>
            <a:ext cx="1449178" cy="12604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03" name="文本框 20"/>
            <p:cNvSpPr txBox="1"/>
            <p:nvPr/>
          </p:nvSpPr>
          <p:spPr>
            <a:xfrm rot="16200000">
              <a:off x="2161011" y="5909144"/>
              <a:ext cx="1418231" cy="2000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charset="-122"/>
                  <a:cs typeface="+mn-cs"/>
                </a:rPr>
                <a:t>Ethylene content </a:t>
              </a:r>
              <a:r>
                <a:rPr kumimoji="0" lang="en-US" altLang="zh-CN" sz="7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charset="-122"/>
                  <a:cs typeface="+mn-cs"/>
                </a:rPr>
                <a:t>ng</a:t>
              </a:r>
              <a:r>
                <a:rPr kumimoji="0" lang="zh-CN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charset="-122"/>
                  <a:cs typeface="+mn-cs"/>
                </a:rPr>
                <a:t>/g</a:t>
              </a:r>
              <a:endParaRPr kumimoji="0" lang="zh-CN" altLang="en-US" sz="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7" name="文本框 13"/>
            <p:cNvSpPr txBox="1"/>
            <p:nvPr>
              <p:custDataLst>
                <p:tags r:id="rId45"/>
              </p:custDataLst>
            </p:nvPr>
          </p:nvSpPr>
          <p:spPr>
            <a:xfrm>
              <a:off x="3116316" y="5421353"/>
              <a:ext cx="311150" cy="2000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700" b="1" dirty="0">
                  <a:solidFill>
                    <a:schemeClr val="tx1"/>
                  </a:solidFill>
                  <a:latin typeface="+mn-lt"/>
                  <a:cs typeface="+mn-lt"/>
                </a:rPr>
                <a:t>g</a:t>
              </a:r>
              <a:endParaRPr lang="en-US" altLang="zh-CN" sz="700" b="1" dirty="0">
                <a:solidFill>
                  <a:schemeClr val="tx1"/>
                </a:solidFill>
                <a:latin typeface="+mn-lt"/>
                <a:cs typeface="+mn-lt"/>
              </a:endParaRPr>
            </a:p>
          </p:txBody>
        </p:sp>
        <p:sp>
          <p:nvSpPr>
            <p:cNvPr id="108" name="文本框 107"/>
            <p:cNvSpPr txBox="1"/>
            <p:nvPr>
              <p:custDataLst>
                <p:tags r:id="rId46"/>
              </p:custDataLst>
            </p:nvPr>
          </p:nvSpPr>
          <p:spPr>
            <a:xfrm>
              <a:off x="3420315" y="5412993"/>
              <a:ext cx="525145" cy="2003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sz="700" b="1" dirty="0">
                  <a:latin typeface="+mn-lt"/>
                  <a:cs typeface="+mn-lt"/>
                  <a:sym typeface="+mn-ea"/>
                </a:rPr>
                <a:t>NS</a:t>
              </a:r>
              <a:endParaRPr lang="zh-CN" altLang="en-US" sz="700" b="1" dirty="0">
                <a:latin typeface="+mn-lt"/>
                <a:cs typeface="+mn-lt"/>
                <a:sym typeface="+mn-ea"/>
              </a:endParaRPr>
            </a:p>
          </p:txBody>
        </p:sp>
        <p:cxnSp>
          <p:nvCxnSpPr>
            <p:cNvPr id="109" name="直接连接符 108"/>
            <p:cNvCxnSpPr/>
            <p:nvPr>
              <p:custDataLst>
                <p:tags r:id="rId47"/>
              </p:custDataLst>
            </p:nvPr>
          </p:nvCxnSpPr>
          <p:spPr>
            <a:xfrm>
              <a:off x="3452602" y="5569089"/>
              <a:ext cx="47268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27" name="组合 126"/>
            <p:cNvGrpSpPr/>
            <p:nvPr/>
          </p:nvGrpSpPr>
          <p:grpSpPr>
            <a:xfrm>
              <a:off x="3126000" y="6470039"/>
              <a:ext cx="1050374" cy="243879"/>
              <a:chOff x="1542" y="11696"/>
              <a:chExt cx="2100" cy="421"/>
            </a:xfrm>
          </p:grpSpPr>
          <p:sp>
            <p:nvSpPr>
              <p:cNvPr id="128" name="文本框 11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1542" y="11696"/>
                <a:ext cx="937" cy="30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dirty="0">
                    <a:latin typeface="+mn-lt"/>
                    <a:cs typeface="+mn-lt"/>
                  </a:rPr>
                  <a:t>Con</a:t>
                </a:r>
                <a:endParaRPr lang="en-US" altLang="zh-CN" sz="700" b="1" dirty="0">
                  <a:latin typeface="+mn-lt"/>
                  <a:cs typeface="+mn-lt"/>
                </a:endParaRPr>
              </a:p>
            </p:txBody>
          </p:sp>
          <p:sp>
            <p:nvSpPr>
              <p:cNvPr id="129" name="文本框 11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2705" y="11701"/>
                <a:ext cx="937" cy="416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dirty="0">
                    <a:latin typeface="+mn-lt"/>
                    <a:cs typeface="+mn-lt"/>
                  </a:rPr>
                  <a:t>PMO</a:t>
                </a:r>
                <a:endParaRPr lang="en-US" altLang="zh-CN" sz="700" b="1" dirty="0">
                  <a:latin typeface="+mn-lt"/>
                  <a:cs typeface="+mn-lt"/>
                </a:endParaRPr>
              </a:p>
            </p:txBody>
          </p:sp>
        </p:grpSp>
      </p:grpSp>
      <p:sp>
        <p:nvSpPr>
          <p:cNvPr id="81" name="文本框 24"/>
          <p:cNvSpPr txBox="1"/>
          <p:nvPr>
            <p:custDataLst>
              <p:tags r:id="rId50"/>
            </p:custDataLst>
          </p:nvPr>
        </p:nvSpPr>
        <p:spPr>
          <a:xfrm>
            <a:off x="5629345" y="1834097"/>
            <a:ext cx="97299" cy="1232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sz="1000" b="1" dirty="0">
                <a:solidFill>
                  <a:srgbClr val="000000"/>
                </a:solidFill>
                <a:latin typeface="+mn-lt"/>
                <a:cs typeface="+mn-lt"/>
                <a:sym typeface="+mn-ea"/>
              </a:rPr>
              <a:t>*</a:t>
            </a:r>
            <a:endParaRPr lang="en-US" altLang="en-US" sz="1000" b="1" dirty="0">
              <a:solidFill>
                <a:srgbClr val="000000"/>
              </a:solidFill>
              <a:latin typeface="+mn-lt"/>
              <a:cs typeface="+mn-lt"/>
              <a:sym typeface="+mn-ea"/>
            </a:endParaRPr>
          </a:p>
        </p:txBody>
      </p:sp>
      <p:graphicFrame>
        <p:nvGraphicFramePr>
          <p:cNvPr id="3" name="图表 2"/>
          <p:cNvGraphicFramePr/>
          <p:nvPr>
            <p:custDataLst>
              <p:tags r:id="rId51"/>
            </p:custDataLst>
          </p:nvPr>
        </p:nvGraphicFramePr>
        <p:xfrm>
          <a:off x="2970530" y="2964815"/>
          <a:ext cx="1509395" cy="1245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图表 73"/>
          <p:cNvGraphicFramePr/>
          <p:nvPr/>
        </p:nvGraphicFramePr>
        <p:xfrm>
          <a:off x="3420444" y="1587876"/>
          <a:ext cx="2097071" cy="1864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45" name="图表 44"/>
          <p:cNvGraphicFramePr/>
          <p:nvPr/>
        </p:nvGraphicFramePr>
        <p:xfrm>
          <a:off x="2992422" y="3790710"/>
          <a:ext cx="2814018" cy="1864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" name="文本框 40"/>
          <p:cNvSpPr txBox="1"/>
          <p:nvPr>
            <p:custDataLst>
              <p:tags r:id="rId4"/>
            </p:custDataLst>
          </p:nvPr>
        </p:nvSpPr>
        <p:spPr>
          <a:xfrm>
            <a:off x="539634" y="6377776"/>
            <a:ext cx="57616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995" b="1" dirty="0">
                <a:latin typeface="+mn-lt"/>
                <a:cs typeface="+mn-lt"/>
                <a:sym typeface="+mn-ea"/>
              </a:rPr>
              <a:t>Supplementary Figure 7. </a:t>
            </a:r>
            <a:r>
              <a:rPr lang="en-US" altLang="zh-CN" sz="995" b="1" dirty="0">
                <a:latin typeface="+mn-lt"/>
                <a:cs typeface="+mn-lt"/>
                <a:sym typeface="+mn-ea"/>
              </a:rPr>
              <a:t>Effect of PMO on GhSAMS2 protein.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a, induction and purification of  GhSAMS2 protein. BSA protein was used as a positive control. </a:t>
            </a:r>
            <a:r>
              <a:rPr lang="en-US" sz="995" dirty="0">
                <a:latin typeface="+mn-lt"/>
                <a:cs typeface="+mn-lt"/>
                <a:sym typeface="+mn-ea"/>
              </a:rPr>
              <a:t>b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, </a:t>
            </a:r>
            <a:r>
              <a:rPr sz="995" dirty="0">
                <a:latin typeface="+mn-lt"/>
                <a:cs typeface="+mn-lt"/>
                <a:sym typeface="+mn-ea"/>
              </a:rPr>
              <a:t>UV-absorption spectra of 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GhSAMS2 </a:t>
            </a:r>
            <a:r>
              <a:rPr lang="en-US" sz="995" dirty="0">
                <a:latin typeface="+mn-lt"/>
                <a:cs typeface="+mn-lt"/>
                <a:sym typeface="+mn-ea"/>
              </a:rPr>
              <a:t>incubated with PMO or an equal volume of ddH</a:t>
            </a:r>
            <a:r>
              <a:rPr lang="en-US" sz="995" baseline="-25000" dirty="0">
                <a:latin typeface="+mn-lt"/>
                <a:cs typeface="+mn-lt"/>
                <a:sym typeface="+mn-ea"/>
              </a:rPr>
              <a:t>2</a:t>
            </a:r>
            <a:r>
              <a:rPr lang="en-US" sz="995" dirty="0">
                <a:latin typeface="+mn-lt"/>
                <a:cs typeface="+mn-lt"/>
                <a:sym typeface="+mn-ea"/>
              </a:rPr>
              <a:t>O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. c, d, the fluorescence emission spectra of GhSAMS2 </a:t>
            </a:r>
            <a:r>
              <a:rPr sz="995" dirty="0">
                <a:latin typeface="+mn-lt"/>
                <a:cs typeface="+mn-lt"/>
                <a:sym typeface="+mn-ea"/>
              </a:rPr>
              <a:t>with </a:t>
            </a:r>
            <a:r>
              <a:rPr lang="en-US" sz="995" dirty="0">
                <a:latin typeface="+mn-lt"/>
                <a:cs typeface="+mn-lt"/>
                <a:sym typeface="+mn-ea"/>
              </a:rPr>
              <a:t>or</a:t>
            </a:r>
            <a:r>
              <a:rPr sz="995" dirty="0">
                <a:latin typeface="+mn-lt"/>
                <a:cs typeface="+mn-lt"/>
                <a:sym typeface="+mn-ea"/>
              </a:rPr>
              <a:t> without PMO treatment</a:t>
            </a:r>
            <a:r>
              <a:rPr lang="en-US" sz="995" dirty="0">
                <a:latin typeface="+mn-lt"/>
                <a:cs typeface="+mn-lt"/>
                <a:sym typeface="+mn-ea"/>
              </a:rPr>
              <a:t> under</a:t>
            </a:r>
            <a:r>
              <a:rPr lang="en-US" altLang="zh-CN" sz="995" dirty="0">
                <a:latin typeface="+mn-lt"/>
                <a:cs typeface="+mn-lt"/>
                <a:sym typeface="+mn-ea"/>
              </a:rPr>
              <a:t> 275 nm and 295 nm excitation. </a:t>
            </a:r>
            <a:endParaRPr lang="zh-CN" altLang="en-US" sz="995" dirty="0">
              <a:latin typeface="+mn-lt"/>
              <a:cs typeface="+mn-lt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49783" y="1460500"/>
            <a:ext cx="2360472" cy="1941830"/>
            <a:chOff x="1454" y="1549"/>
            <a:chExt cx="3717" cy="3058"/>
          </a:xfrm>
        </p:grpSpPr>
        <p:pic>
          <p:nvPicPr>
            <p:cNvPr id="32" name="图片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/>
            <a:srcRect t="11959" r="4874"/>
            <a:stretch>
              <a:fillRect/>
            </a:stretch>
          </p:blipFill>
          <p:spPr>
            <a:xfrm>
              <a:off x="2109" y="2083"/>
              <a:ext cx="2593" cy="2524"/>
            </a:xfrm>
            <a:prstGeom prst="rect">
              <a:avLst/>
            </a:prstGeom>
          </p:spPr>
        </p:pic>
        <p:grpSp>
          <p:nvGrpSpPr>
            <p:cNvPr id="35" name="组合 1"/>
            <p:cNvGrpSpPr/>
            <p:nvPr/>
          </p:nvGrpSpPr>
          <p:grpSpPr>
            <a:xfrm>
              <a:off x="1454" y="2076"/>
              <a:ext cx="767" cy="2403"/>
              <a:chOff x="3244" y="3910"/>
              <a:chExt cx="860" cy="7095"/>
            </a:xfrm>
          </p:grpSpPr>
          <p:sp>
            <p:nvSpPr>
              <p:cNvPr id="36" name="文本框 18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305" y="3910"/>
                <a:ext cx="799" cy="56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r"/>
                <a:r>
                  <a:rPr lang="en-US" altLang="zh-CN" sz="700" b="1" dirty="0">
                    <a:latin typeface="+mn-lt"/>
                    <a:cs typeface="+mn-lt"/>
                    <a:sym typeface="+mn-ea"/>
                  </a:rPr>
                  <a:t>250</a:t>
                </a:r>
                <a:endParaRPr lang="en-US" altLang="zh-CN" sz="700" b="1" dirty="0">
                  <a:latin typeface="+mn-lt"/>
                  <a:cs typeface="+mn-lt"/>
                  <a:sym typeface="+mn-ea"/>
                </a:endParaRPr>
              </a:p>
            </p:txBody>
          </p:sp>
          <p:sp>
            <p:nvSpPr>
              <p:cNvPr id="37" name="文本框 1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258" y="4769"/>
                <a:ext cx="840" cy="741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r"/>
                <a:r>
                  <a:rPr lang="en-US" altLang="zh-CN" sz="700" b="1" dirty="0">
                    <a:latin typeface="+mn-lt"/>
                    <a:cs typeface="+mn-lt"/>
                    <a:sym typeface="+mn-ea"/>
                  </a:rPr>
                  <a:t>150</a:t>
                </a:r>
                <a:endParaRPr lang="en-US" altLang="zh-CN" sz="700" b="1" dirty="0">
                  <a:latin typeface="+mn-lt"/>
                  <a:cs typeface="+mn-lt"/>
                  <a:sym typeface="+mn-ea"/>
                </a:endParaRPr>
              </a:p>
            </p:txBody>
          </p:sp>
          <p:sp>
            <p:nvSpPr>
              <p:cNvPr id="38" name="文本框 4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251" y="5412"/>
                <a:ext cx="840" cy="29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r"/>
                <a:r>
                  <a:rPr lang="en-US" altLang="zh-CN" sz="700" b="1" dirty="0">
                    <a:latin typeface="+mn-lt"/>
                    <a:cs typeface="+mn-lt"/>
                    <a:sym typeface="+mn-ea"/>
                  </a:rPr>
                  <a:t>100</a:t>
                </a:r>
                <a:endParaRPr lang="en-US" altLang="zh-CN" sz="700" b="1" dirty="0">
                  <a:latin typeface="+mn-lt"/>
                  <a:cs typeface="+mn-lt"/>
                  <a:sym typeface="+mn-ea"/>
                </a:endParaRPr>
              </a:p>
            </p:txBody>
          </p:sp>
          <p:sp>
            <p:nvSpPr>
              <p:cNvPr id="39" name="文本框 49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3244" y="5855"/>
                <a:ext cx="848" cy="29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r"/>
                <a:r>
                  <a:rPr lang="en-US" altLang="zh-CN" sz="700" b="1" dirty="0">
                    <a:latin typeface="+mn-lt"/>
                    <a:cs typeface="+mn-lt"/>
                    <a:sym typeface="+mn-ea"/>
                  </a:rPr>
                  <a:t>75</a:t>
                </a:r>
                <a:endParaRPr lang="en-US" altLang="zh-CN" sz="700" b="1" dirty="0">
                  <a:latin typeface="+mn-lt"/>
                  <a:cs typeface="+mn-lt"/>
                  <a:sym typeface="+mn-ea"/>
                </a:endParaRPr>
              </a:p>
            </p:txBody>
          </p:sp>
          <p:sp>
            <p:nvSpPr>
              <p:cNvPr id="40" name="文本框 20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445" y="7031"/>
                <a:ext cx="647" cy="286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r"/>
                <a:r>
                  <a:rPr lang="en-US" altLang="zh-CN" sz="700" b="1" dirty="0">
                    <a:latin typeface="+mn-lt"/>
                    <a:cs typeface="+mn-lt"/>
                    <a:sym typeface="+mn-ea"/>
                  </a:rPr>
                  <a:t>50</a:t>
                </a:r>
                <a:endParaRPr lang="en-US" altLang="zh-CN" sz="700" b="1" dirty="0">
                  <a:latin typeface="+mn-lt"/>
                  <a:cs typeface="+mn-lt"/>
                  <a:sym typeface="+mn-ea"/>
                </a:endParaRPr>
              </a:p>
            </p:txBody>
          </p:sp>
          <p:sp>
            <p:nvSpPr>
              <p:cNvPr id="42" name="文本框 5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443" y="7800"/>
                <a:ext cx="647" cy="29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r"/>
                <a:r>
                  <a:rPr lang="en-US" altLang="zh-CN" sz="700" b="1" dirty="0">
                    <a:latin typeface="+mn-lt"/>
                    <a:cs typeface="+mn-lt"/>
                    <a:sym typeface="+mn-ea"/>
                  </a:rPr>
                  <a:t>37</a:t>
                </a:r>
                <a:endParaRPr lang="en-US" altLang="zh-CN" sz="700" b="1" dirty="0">
                  <a:latin typeface="+mn-lt"/>
                  <a:cs typeface="+mn-lt"/>
                  <a:sym typeface="+mn-ea"/>
                </a:endParaRPr>
              </a:p>
            </p:txBody>
          </p:sp>
          <p:sp>
            <p:nvSpPr>
              <p:cNvPr id="43" name="文本框 5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438" y="8992"/>
                <a:ext cx="647" cy="29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r"/>
                <a:r>
                  <a:rPr lang="en-US" altLang="zh-CN" sz="700" b="1" dirty="0">
                    <a:latin typeface="+mn-lt"/>
                    <a:cs typeface="+mn-lt"/>
                    <a:sym typeface="+mn-ea"/>
                  </a:rPr>
                  <a:t>25</a:t>
                </a:r>
                <a:endParaRPr lang="en-US" altLang="zh-CN" sz="700" b="1" dirty="0">
                  <a:latin typeface="+mn-lt"/>
                  <a:cs typeface="+mn-lt"/>
                  <a:sym typeface="+mn-ea"/>
                </a:endParaRPr>
              </a:p>
            </p:txBody>
          </p:sp>
          <p:sp>
            <p:nvSpPr>
              <p:cNvPr id="44" name="文本框 5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3436" y="9481"/>
                <a:ext cx="647" cy="29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r"/>
                <a:r>
                  <a:rPr lang="en-US" altLang="zh-CN" sz="700" b="1" dirty="0">
                    <a:latin typeface="+mn-lt"/>
                    <a:cs typeface="+mn-lt"/>
                    <a:sym typeface="+mn-ea"/>
                  </a:rPr>
                  <a:t>20</a:t>
                </a:r>
                <a:endParaRPr lang="en-US" altLang="zh-CN" sz="700" b="1" dirty="0">
                  <a:latin typeface="+mn-lt"/>
                  <a:cs typeface="+mn-lt"/>
                  <a:sym typeface="+mn-ea"/>
                </a:endParaRPr>
              </a:p>
            </p:txBody>
          </p:sp>
          <p:sp>
            <p:nvSpPr>
              <p:cNvPr id="46" name="文本框 23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3424" y="10275"/>
                <a:ext cx="647" cy="29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r"/>
                <a:r>
                  <a:rPr lang="en-US" altLang="zh-CN" sz="700" b="1" dirty="0">
                    <a:latin typeface="+mn-lt"/>
                    <a:cs typeface="+mn-lt"/>
                    <a:sym typeface="+mn-ea"/>
                  </a:rPr>
                  <a:t>15</a:t>
                </a:r>
                <a:endParaRPr lang="en-US" altLang="zh-CN" sz="700" b="1" dirty="0">
                  <a:latin typeface="+mn-lt"/>
                  <a:cs typeface="+mn-lt"/>
                  <a:sym typeface="+mn-ea"/>
                </a:endParaRPr>
              </a:p>
            </p:txBody>
          </p:sp>
          <p:sp>
            <p:nvSpPr>
              <p:cNvPr id="47" name="文本框 5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3424" y="10706"/>
                <a:ext cx="647" cy="29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r"/>
                <a:r>
                  <a:rPr lang="en-US" altLang="zh-CN" sz="700" b="1" dirty="0">
                    <a:latin typeface="+mn-lt"/>
                    <a:cs typeface="+mn-lt"/>
                    <a:sym typeface="+mn-ea"/>
                  </a:rPr>
                  <a:t>10</a:t>
                </a:r>
                <a:endParaRPr lang="en-US" altLang="zh-CN" sz="700" b="1" dirty="0">
                  <a:latin typeface="+mn-lt"/>
                  <a:cs typeface="+mn-lt"/>
                  <a:sym typeface="+mn-ea"/>
                </a:endParaRPr>
              </a:p>
            </p:txBody>
          </p:sp>
        </p:grpSp>
        <p:sp>
          <p:nvSpPr>
            <p:cNvPr id="48" name="文本框 2"/>
            <p:cNvSpPr txBox="1"/>
            <p:nvPr>
              <p:custDataLst>
                <p:tags r:id="rId17"/>
              </p:custDataLst>
            </p:nvPr>
          </p:nvSpPr>
          <p:spPr>
            <a:xfrm>
              <a:off x="2887" y="1851"/>
              <a:ext cx="1070" cy="20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  <a:sym typeface="+mn-ea"/>
                </a:rPr>
                <a:t>BSA</a:t>
              </a:r>
              <a:endParaRPr lang="en-US" altLang="zh-CN" sz="700" b="1" dirty="0">
                <a:latin typeface="+mn-lt"/>
                <a:cs typeface="+mn-lt"/>
                <a:sym typeface="+mn-ea"/>
              </a:endParaRPr>
            </a:p>
          </p:txBody>
        </p:sp>
        <p:sp>
          <p:nvSpPr>
            <p:cNvPr id="49" name="文本框 26"/>
            <p:cNvSpPr txBox="1"/>
            <p:nvPr>
              <p:custDataLst>
                <p:tags r:id="rId18"/>
              </p:custDataLst>
            </p:nvPr>
          </p:nvSpPr>
          <p:spPr>
            <a:xfrm>
              <a:off x="3804" y="1852"/>
              <a:ext cx="1070" cy="20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  <a:sym typeface="+mn-ea"/>
                </a:rPr>
                <a:t>GhSAMS2</a:t>
              </a:r>
              <a:endParaRPr lang="en-US" altLang="zh-CN" sz="700" b="1" dirty="0">
                <a:latin typeface="+mn-lt"/>
                <a:cs typeface="+mn-lt"/>
                <a:sym typeface="+mn-ea"/>
              </a:endParaRPr>
            </a:p>
          </p:txBody>
        </p:sp>
        <p:grpSp>
          <p:nvGrpSpPr>
            <p:cNvPr id="50" name="组合 27"/>
            <p:cNvGrpSpPr/>
            <p:nvPr/>
          </p:nvGrpSpPr>
          <p:grpSpPr>
            <a:xfrm>
              <a:off x="1698" y="1549"/>
              <a:ext cx="3473" cy="272"/>
              <a:chOff x="4221" y="5298"/>
              <a:chExt cx="4379" cy="373"/>
            </a:xfrm>
          </p:grpSpPr>
          <p:sp>
            <p:nvSpPr>
              <p:cNvPr id="51" name="文本框 60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221" y="5298"/>
                <a:ext cx="907" cy="30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>
                    <a:highlight>
                      <a:srgbClr val="FFFF00"/>
                    </a:highlight>
                    <a:latin typeface="+mn-lt"/>
                    <a:cs typeface="+mn-lt"/>
                    <a:sym typeface="+mn-ea"/>
                  </a:rPr>
                  <a:t>Ndel</a:t>
                </a:r>
                <a:endParaRPr lang="en-US" altLang="zh-CN" sz="700" b="1">
                  <a:highlight>
                    <a:srgbClr val="FFFF00"/>
                  </a:highlight>
                  <a:latin typeface="+mn-lt"/>
                  <a:cs typeface="+mn-lt"/>
                  <a:sym typeface="+mn-ea"/>
                </a:endParaRPr>
              </a:p>
            </p:txBody>
          </p:sp>
          <p:cxnSp>
            <p:nvCxnSpPr>
              <p:cNvPr id="52" name="直接连接符 28"/>
              <p:cNvCxnSpPr/>
              <p:nvPr>
                <p:custDataLst>
                  <p:tags r:id="rId20"/>
                </p:custDataLst>
              </p:nvPr>
            </p:nvCxnSpPr>
            <p:spPr>
              <a:xfrm>
                <a:off x="4987" y="5483"/>
                <a:ext cx="113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文本框 29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4893" y="5302"/>
                <a:ext cx="827" cy="36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>
                    <a:solidFill>
                      <a:schemeClr val="tx1"/>
                    </a:solidFill>
                    <a:highlight>
                      <a:srgbClr val="00FFFF"/>
                    </a:highlight>
                    <a:latin typeface="+mn-lt"/>
                    <a:cs typeface="+mn-lt"/>
                    <a:sym typeface="+mn-ea"/>
                  </a:rPr>
                  <a:t>ATG</a:t>
                </a:r>
                <a:endParaRPr lang="en-US" altLang="zh-CN" sz="700" b="1">
                  <a:solidFill>
                    <a:schemeClr val="tx1"/>
                  </a:solidFill>
                  <a:highlight>
                    <a:srgbClr val="00FFFF"/>
                  </a:highlight>
                  <a:latin typeface="+mn-lt"/>
                  <a:cs typeface="+mn-lt"/>
                  <a:sym typeface="+mn-ea"/>
                </a:endParaRPr>
              </a:p>
            </p:txBody>
          </p:sp>
          <p:cxnSp>
            <p:nvCxnSpPr>
              <p:cNvPr id="54" name="直接连接符 42"/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5534" y="5484"/>
                <a:ext cx="113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45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5415" y="5303"/>
                <a:ext cx="1102" cy="27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>
                    <a:solidFill>
                      <a:schemeClr val="tx1"/>
                    </a:solidFill>
                    <a:highlight>
                      <a:srgbClr val="00FF00"/>
                    </a:highlight>
                    <a:latin typeface="+mn-lt"/>
                    <a:cs typeface="+mn-lt"/>
                    <a:sym typeface="+mn-ea"/>
                  </a:rPr>
                  <a:t>His tag</a:t>
                </a:r>
                <a:endParaRPr lang="en-US" altLang="zh-CN" sz="700" b="1">
                  <a:solidFill>
                    <a:schemeClr val="tx1"/>
                  </a:solidFill>
                  <a:highlight>
                    <a:srgbClr val="00FF00"/>
                  </a:highlight>
                  <a:latin typeface="+mn-lt"/>
                  <a:cs typeface="+mn-lt"/>
                  <a:sym typeface="+mn-ea"/>
                </a:endParaRPr>
              </a:p>
            </p:txBody>
          </p:sp>
          <p:cxnSp>
            <p:nvCxnSpPr>
              <p:cNvPr id="56" name="直接连接符 46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6264" y="5484"/>
                <a:ext cx="113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文本框 48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6143" y="5299"/>
                <a:ext cx="1268" cy="27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altLang="zh-CN" sz="700" b="1" dirty="0">
                    <a:highlight>
                      <a:srgbClr val="FF00FF"/>
                    </a:highlight>
                    <a:latin typeface="+mn-lt"/>
                    <a:cs typeface="+mn-lt"/>
                    <a:sym typeface="+mn-ea"/>
                  </a:rPr>
                  <a:t>GhSAMS2</a:t>
                </a:r>
                <a:endParaRPr lang="en-US" altLang="zh-CN" sz="700" b="1" dirty="0">
                  <a:highlight>
                    <a:srgbClr val="FF00FF"/>
                  </a:highlight>
                  <a:latin typeface="+mn-lt"/>
                  <a:cs typeface="+mn-lt"/>
                  <a:sym typeface="+mn-ea"/>
                </a:endParaRPr>
              </a:p>
              <a:p>
                <a:pPr algn="ctr"/>
                <a:endParaRPr lang="en-US" altLang="zh-CN" sz="700" b="1" dirty="0">
                  <a:highlight>
                    <a:srgbClr val="FF00FF"/>
                  </a:highlight>
                  <a:latin typeface="+mn-lt"/>
                  <a:cs typeface="+mn-lt"/>
                  <a:sym typeface="+mn-ea"/>
                </a:endParaRPr>
              </a:p>
            </p:txBody>
          </p:sp>
          <p:grpSp>
            <p:nvGrpSpPr>
              <p:cNvPr id="58" name="组合 76"/>
              <p:cNvGrpSpPr/>
              <p:nvPr/>
            </p:nvGrpSpPr>
            <p:grpSpPr>
              <a:xfrm>
                <a:off x="7157" y="5298"/>
                <a:ext cx="1443" cy="351"/>
                <a:chOff x="8459" y="5305"/>
                <a:chExt cx="1443" cy="351"/>
              </a:xfrm>
            </p:grpSpPr>
            <p:cxnSp>
              <p:nvCxnSpPr>
                <p:cNvPr id="59" name="直接连接符 69"/>
                <p:cNvCxnSpPr/>
                <p:nvPr>
                  <p:custDataLst>
                    <p:tags r:id="rId26"/>
                  </p:custDataLst>
                </p:nvPr>
              </p:nvCxnSpPr>
              <p:spPr>
                <a:xfrm>
                  <a:off x="8550" y="5483"/>
                  <a:ext cx="113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文本框 70"/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8459" y="5305"/>
                  <a:ext cx="1443" cy="35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ctr"/>
                  <a:r>
                    <a:rPr lang="en-US" altLang="zh-CN" sz="700" b="1">
                      <a:highlight>
                        <a:srgbClr val="C0C0C0"/>
                      </a:highlight>
                      <a:latin typeface="+mn-lt"/>
                      <a:cs typeface="+mn-lt"/>
                      <a:sym typeface="+mn-ea"/>
                    </a:rPr>
                    <a:t>Stop codon</a:t>
                  </a:r>
                  <a:endParaRPr lang="en-US" altLang="zh-CN" sz="700" b="1">
                    <a:highlight>
                      <a:srgbClr val="C0C0C0"/>
                    </a:highlight>
                    <a:latin typeface="+mn-lt"/>
                    <a:cs typeface="+mn-lt"/>
                    <a:sym typeface="+mn-ea"/>
                  </a:endParaRPr>
                </a:p>
              </p:txBody>
            </p:sp>
          </p:grpSp>
        </p:grpSp>
        <p:sp>
          <p:nvSpPr>
            <p:cNvPr id="61" name="文本框 78"/>
            <p:cNvSpPr txBox="1"/>
            <p:nvPr>
              <p:custDataLst>
                <p:tags r:id="rId28"/>
              </p:custDataLst>
            </p:nvPr>
          </p:nvSpPr>
          <p:spPr>
            <a:xfrm>
              <a:off x="2172" y="1851"/>
              <a:ext cx="804" cy="20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700" b="1" dirty="0">
                  <a:latin typeface="+mn-lt"/>
                  <a:cs typeface="+mn-lt"/>
                  <a:sym typeface="+mn-ea"/>
                </a:rPr>
                <a:t>Marker</a:t>
              </a:r>
              <a:endParaRPr lang="en-US" altLang="zh-CN" sz="700" b="1" dirty="0">
                <a:latin typeface="+mn-lt"/>
                <a:cs typeface="+mn-lt"/>
                <a:sym typeface="+mn-ea"/>
              </a:endParaRPr>
            </a:p>
          </p:txBody>
        </p:sp>
        <p:sp>
          <p:nvSpPr>
            <p:cNvPr id="62" name="文本框 4"/>
            <p:cNvSpPr txBox="1"/>
            <p:nvPr>
              <p:custDataLst>
                <p:tags r:id="rId29"/>
              </p:custDataLst>
            </p:nvPr>
          </p:nvSpPr>
          <p:spPr>
            <a:xfrm>
              <a:off x="1519" y="1910"/>
              <a:ext cx="712" cy="19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r"/>
              <a:r>
                <a:rPr lang="en-US" altLang="zh-CN" sz="700" b="1" dirty="0">
                  <a:latin typeface="+mn-lt"/>
                  <a:cs typeface="+mn-lt"/>
                  <a:sym typeface="+mn-ea"/>
                </a:rPr>
                <a:t>kDa</a:t>
              </a:r>
              <a:endParaRPr lang="en-US" altLang="zh-CN" sz="700" b="1" dirty="0">
                <a:latin typeface="+mn-lt"/>
                <a:cs typeface="+mn-lt"/>
                <a:sym typeface="+mn-ea"/>
              </a:endParaRPr>
            </a:p>
          </p:txBody>
        </p:sp>
        <p:sp>
          <p:nvSpPr>
            <p:cNvPr id="63" name="文本框 57"/>
            <p:cNvSpPr txBox="1"/>
            <p:nvPr>
              <p:custDataLst>
                <p:tags r:id="rId30"/>
              </p:custDataLst>
            </p:nvPr>
          </p:nvSpPr>
          <p:spPr>
            <a:xfrm>
              <a:off x="1563" y="1670"/>
              <a:ext cx="546" cy="40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sz="700" b="1" dirty="0">
                  <a:latin typeface="+mn-lt"/>
                  <a:cs typeface="+mn-lt"/>
                </a:rPr>
                <a:t>a</a:t>
              </a:r>
              <a:endParaRPr lang="en-US" altLang="zh-CN" sz="700" b="1" dirty="0">
                <a:latin typeface="+mn-lt"/>
                <a:cs typeface="+mn-lt"/>
              </a:endParaRPr>
            </a:p>
          </p:txBody>
        </p:sp>
      </p:grpSp>
      <p:sp>
        <p:nvSpPr>
          <p:cNvPr id="64" name="文本框 57"/>
          <p:cNvSpPr txBox="1"/>
          <p:nvPr>
            <p:custDataLst>
              <p:tags r:id="rId31"/>
            </p:custDataLst>
          </p:nvPr>
        </p:nvSpPr>
        <p:spPr>
          <a:xfrm>
            <a:off x="3622845" y="1615646"/>
            <a:ext cx="290316" cy="2529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700" b="1" dirty="0">
                <a:latin typeface="+mn-lt"/>
                <a:cs typeface="+mn-lt"/>
              </a:rPr>
              <a:t>b</a:t>
            </a:r>
            <a:endParaRPr lang="en-US" altLang="zh-CN" sz="700" b="1" dirty="0">
              <a:latin typeface="+mn-lt"/>
              <a:cs typeface="+mn-lt"/>
            </a:endParaRPr>
          </a:p>
        </p:txBody>
      </p:sp>
      <p:sp>
        <p:nvSpPr>
          <p:cNvPr id="65" name="文本框 32"/>
          <p:cNvSpPr txBox="1"/>
          <p:nvPr>
            <p:custDataLst>
              <p:tags r:id="rId32"/>
            </p:custDataLst>
          </p:nvPr>
        </p:nvSpPr>
        <p:spPr>
          <a:xfrm rot="16200000">
            <a:off x="2540499" y="2369679"/>
            <a:ext cx="1657003" cy="26224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700" b="1" dirty="0">
                <a:latin typeface="+mn-lt"/>
                <a:cs typeface="+mn-lt"/>
                <a:sym typeface="+mn-ea"/>
              </a:rPr>
              <a:t> </a:t>
            </a:r>
            <a:r>
              <a:rPr lang="zh-CN" altLang="en-US" sz="700" b="1">
                <a:latin typeface="+mn-lt"/>
                <a:cs typeface="+mn-lt"/>
              </a:rPr>
              <a:t>Absorbance</a:t>
            </a:r>
            <a:r>
              <a:rPr lang="en-US" altLang="zh-CN" sz="700" b="1">
                <a:latin typeface="+mn-lt"/>
                <a:cs typeface="+mn-lt"/>
              </a:rPr>
              <a:t> </a:t>
            </a:r>
            <a:r>
              <a:rPr lang="zh-CN" altLang="en-US" sz="700" b="1">
                <a:latin typeface="+mn-lt"/>
                <a:cs typeface="+mn-lt"/>
                <a:sym typeface="+mn-ea"/>
              </a:rPr>
              <a:t> A .U</a:t>
            </a:r>
            <a:endParaRPr lang="zh-CN" altLang="en-US" sz="700" b="1">
              <a:latin typeface="+mn-lt"/>
              <a:cs typeface="+mn-lt"/>
            </a:endParaRPr>
          </a:p>
          <a:p>
            <a:pPr algn="ctr"/>
            <a:endParaRPr lang="en-US" altLang="zh-CN" sz="700" b="1">
              <a:latin typeface="+mn-lt"/>
              <a:cs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 rot="16200000">
            <a:off x="178419" y="4541502"/>
            <a:ext cx="1575711" cy="17057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700" b="1" dirty="0">
                <a:latin typeface="+mn-lt"/>
                <a:cs typeface="+mn-lt"/>
              </a:rPr>
              <a:t>Fluorescence Intensity, A .U</a:t>
            </a:r>
            <a:endParaRPr lang="zh-CN" altLang="en-US" sz="700" b="1" dirty="0">
              <a:latin typeface="+mn-lt"/>
              <a:cs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2725" y="5554345"/>
            <a:ext cx="1724025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700" b="1">
                <a:latin typeface="+mn-lt"/>
                <a:cs typeface="+mn-lt"/>
              </a:rPr>
              <a:t>Wavelength, nm</a:t>
            </a:r>
            <a:endParaRPr lang="zh-CN" altLang="en-US" sz="700" b="1">
              <a:latin typeface="+mn-lt"/>
              <a:cs typeface="+mn-lt"/>
            </a:endParaRPr>
          </a:p>
        </p:txBody>
      </p:sp>
      <p:sp>
        <p:nvSpPr>
          <p:cNvPr id="8" name="文本框 7"/>
          <p:cNvSpPr txBox="1"/>
          <p:nvPr>
            <p:custDataLst>
              <p:tags r:id="rId33"/>
            </p:custDataLst>
          </p:nvPr>
        </p:nvSpPr>
        <p:spPr>
          <a:xfrm>
            <a:off x="3696970" y="3394075"/>
            <a:ext cx="1820545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700" b="1">
                <a:latin typeface="+mn-lt"/>
                <a:cs typeface="+mn-lt"/>
              </a:rPr>
              <a:t>Wavelength, nm</a:t>
            </a:r>
            <a:endParaRPr lang="zh-CN" altLang="en-US" sz="700" b="1">
              <a:latin typeface="+mn-lt"/>
              <a:cs typeface="+mn-lt"/>
            </a:endParaRPr>
          </a:p>
        </p:txBody>
      </p:sp>
      <p:sp>
        <p:nvSpPr>
          <p:cNvPr id="10" name="文本框 9"/>
          <p:cNvSpPr txBox="1"/>
          <p:nvPr>
            <p:custDataLst>
              <p:tags r:id="rId34"/>
            </p:custDataLst>
          </p:nvPr>
        </p:nvSpPr>
        <p:spPr>
          <a:xfrm>
            <a:off x="3925570" y="5554345"/>
            <a:ext cx="1731010" cy="20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700" b="1" dirty="0">
                <a:latin typeface="+mn-lt"/>
                <a:cs typeface="+mn-lt"/>
              </a:rPr>
              <a:t>Wavelength, nm</a:t>
            </a:r>
            <a:endParaRPr lang="zh-CN" altLang="en-US" sz="700" b="1" dirty="0">
              <a:latin typeface="+mn-lt"/>
              <a:cs typeface="+mn-lt"/>
            </a:endParaRPr>
          </a:p>
        </p:txBody>
      </p:sp>
      <p:sp>
        <p:nvSpPr>
          <p:cNvPr id="11" name="文本框 10"/>
          <p:cNvSpPr txBox="1"/>
          <p:nvPr>
            <p:custDataLst>
              <p:tags r:id="rId35"/>
            </p:custDataLst>
          </p:nvPr>
        </p:nvSpPr>
        <p:spPr>
          <a:xfrm rot="16200000">
            <a:off x="2659934" y="4497435"/>
            <a:ext cx="1594486" cy="2399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700" b="1" dirty="0">
                <a:latin typeface="+mn-lt"/>
                <a:cs typeface="+mn-lt"/>
              </a:rPr>
              <a:t>Fluorescence Intensity, A .U</a:t>
            </a:r>
            <a:endParaRPr lang="zh-CN" altLang="en-US" sz="700" b="1" dirty="0">
              <a:latin typeface="+mn-lt"/>
              <a:cs typeface="+mn-lt"/>
            </a:endParaRPr>
          </a:p>
        </p:txBody>
      </p:sp>
      <p:sp>
        <p:nvSpPr>
          <p:cNvPr id="12" name="文本框 57"/>
          <p:cNvSpPr txBox="1"/>
          <p:nvPr>
            <p:custDataLst>
              <p:tags r:id="rId36"/>
            </p:custDataLst>
          </p:nvPr>
        </p:nvSpPr>
        <p:spPr>
          <a:xfrm>
            <a:off x="1470222" y="3790187"/>
            <a:ext cx="290316" cy="2782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700" b="1" dirty="0">
                <a:latin typeface="+mn-lt"/>
                <a:cs typeface="+mn-lt"/>
              </a:rPr>
              <a:t>c</a:t>
            </a:r>
            <a:endParaRPr lang="en-US" altLang="zh-CN" sz="700" b="1" dirty="0">
              <a:latin typeface="+mn-lt"/>
              <a:cs typeface="+mn-lt"/>
            </a:endParaRPr>
          </a:p>
        </p:txBody>
      </p:sp>
      <p:sp>
        <p:nvSpPr>
          <p:cNvPr id="13" name="文本框 57"/>
          <p:cNvSpPr txBox="1"/>
          <p:nvPr>
            <p:custDataLst>
              <p:tags r:id="rId37"/>
            </p:custDataLst>
          </p:nvPr>
        </p:nvSpPr>
        <p:spPr>
          <a:xfrm>
            <a:off x="3896826" y="3790710"/>
            <a:ext cx="239931" cy="2090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700" b="1" dirty="0">
                <a:latin typeface="+mn-lt"/>
                <a:cs typeface="+mn-lt"/>
              </a:rPr>
              <a:t>d</a:t>
            </a:r>
            <a:endParaRPr lang="en-US" altLang="zh-CN" sz="700" b="1" dirty="0">
              <a:latin typeface="+mn-lt"/>
              <a:cs typeface="+mn-lt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4360662" y="2561857"/>
            <a:ext cx="56049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00" b="1" dirty="0"/>
              <a:t>13.2 %</a:t>
            </a:r>
            <a:endParaRPr lang="zh-CN" altLang="en-US" sz="500" b="1" dirty="0"/>
          </a:p>
        </p:txBody>
      </p:sp>
      <p:cxnSp>
        <p:nvCxnSpPr>
          <p:cNvPr id="9" name="直接箭头连接符 8"/>
          <p:cNvCxnSpPr/>
          <p:nvPr/>
        </p:nvCxnSpPr>
        <p:spPr>
          <a:xfrm>
            <a:off x="4332335" y="2581358"/>
            <a:ext cx="0" cy="100800"/>
          </a:xfrm>
          <a:prstGeom prst="straightConnector1">
            <a:avLst/>
          </a:prstGeom>
          <a:ln cap="rnd">
            <a:solidFill>
              <a:schemeClr val="tx1"/>
            </a:solidFill>
            <a:prstDash val="sysDash"/>
            <a:miter lim="800000"/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/>
          <p:nvPr/>
        </p:nvCxnSpPr>
        <p:spPr>
          <a:xfrm>
            <a:off x="4313732" y="4068460"/>
            <a:ext cx="0" cy="612000"/>
          </a:xfrm>
          <a:prstGeom prst="straightConnector1">
            <a:avLst/>
          </a:prstGeom>
          <a:ln cap="rnd">
            <a:solidFill>
              <a:schemeClr val="tx1"/>
            </a:solidFill>
            <a:prstDash val="sysDash"/>
            <a:miter lim="800000"/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/>
          <p:cNvSpPr txBox="1"/>
          <p:nvPr/>
        </p:nvSpPr>
        <p:spPr>
          <a:xfrm>
            <a:off x="4261268" y="4319497"/>
            <a:ext cx="56049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00" b="1" dirty="0"/>
              <a:t>55.4%</a:t>
            </a:r>
            <a:endParaRPr lang="zh-CN" altLang="en-US" sz="500" b="1" dirty="0"/>
          </a:p>
        </p:txBody>
      </p:sp>
      <p:sp>
        <p:nvSpPr>
          <p:cNvPr id="70" name="文本框 69"/>
          <p:cNvSpPr txBox="1"/>
          <p:nvPr/>
        </p:nvSpPr>
        <p:spPr>
          <a:xfrm>
            <a:off x="2003196" y="4549546"/>
            <a:ext cx="56049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00" b="1" dirty="0"/>
              <a:t>64.9 %</a:t>
            </a:r>
            <a:endParaRPr lang="zh-CN" altLang="en-US" sz="500" b="1" dirty="0"/>
          </a:p>
        </p:txBody>
      </p:sp>
      <p:cxnSp>
        <p:nvCxnSpPr>
          <p:cNvPr id="71" name="直接箭头连接符 70"/>
          <p:cNvCxnSpPr/>
          <p:nvPr/>
        </p:nvCxnSpPr>
        <p:spPr>
          <a:xfrm>
            <a:off x="2016177" y="4243546"/>
            <a:ext cx="0" cy="612000"/>
          </a:xfrm>
          <a:prstGeom prst="straightConnector1">
            <a:avLst/>
          </a:prstGeom>
          <a:ln cap="rnd">
            <a:solidFill>
              <a:schemeClr val="tx1"/>
            </a:solidFill>
            <a:prstDash val="sysDash"/>
            <a:miter lim="800000"/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图表 71"/>
          <p:cNvGraphicFramePr/>
          <p:nvPr/>
        </p:nvGraphicFramePr>
        <p:xfrm>
          <a:off x="1070522" y="3762569"/>
          <a:ext cx="2313242" cy="185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42448" y="4461114"/>
            <a:ext cx="2086227" cy="1287431"/>
            <a:chOff x="390849" y="3483940"/>
            <a:chExt cx="2259355" cy="1394270"/>
          </a:xfrm>
        </p:grpSpPr>
        <p:sp>
          <p:nvSpPr>
            <p:cNvPr id="63" name="文本框 62"/>
            <p:cNvSpPr txBox="1"/>
            <p:nvPr>
              <p:custDataLst>
                <p:tags r:id="rId2"/>
              </p:custDataLst>
            </p:nvPr>
          </p:nvSpPr>
          <p:spPr>
            <a:xfrm rot="16200000">
              <a:off x="-61610" y="3964593"/>
              <a:ext cx="1017857" cy="11293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645" b="1" dirty="0">
                  <a:latin typeface="+mn-lt"/>
                  <a:cs typeface="Times New Roman" panose="02020603050405020304" charset="0"/>
                </a:rPr>
                <a:t> </a:t>
              </a:r>
              <a:r>
                <a:rPr lang="en-US" altLang="zh-CN" sz="645" b="1" dirty="0">
                  <a:latin typeface="+mn-lt"/>
                  <a:cs typeface="Arial" panose="020B0604020202020204" pitchFamily="34" charset="0"/>
                </a:rPr>
                <a:t>RMSF (nm)</a:t>
              </a:r>
              <a:endParaRPr lang="en-US" altLang="zh-CN" sz="645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4" name="文本框 57"/>
            <p:cNvSpPr txBox="1"/>
            <p:nvPr>
              <p:custDataLst>
                <p:tags r:id="rId3"/>
              </p:custDataLst>
            </p:nvPr>
          </p:nvSpPr>
          <p:spPr>
            <a:xfrm>
              <a:off x="775134" y="3490063"/>
              <a:ext cx="320033" cy="23978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sz="645" b="1" dirty="0">
                  <a:latin typeface="+mn-lt"/>
                  <a:cs typeface="+mn-lt"/>
                </a:rPr>
                <a:t>d</a:t>
              </a:r>
              <a:endParaRPr lang="en-US" altLang="zh-CN" sz="645" b="1" dirty="0">
                <a:latin typeface="+mn-lt"/>
                <a:cs typeface="+mn-lt"/>
              </a:endParaRPr>
            </a:p>
          </p:txBody>
        </p:sp>
        <p:sp>
          <p:nvSpPr>
            <p:cNvPr id="65" name="文本框 57"/>
            <p:cNvSpPr txBox="1"/>
            <p:nvPr>
              <p:custDataLst>
                <p:tags r:id="rId4"/>
              </p:custDataLst>
            </p:nvPr>
          </p:nvSpPr>
          <p:spPr>
            <a:xfrm>
              <a:off x="792062" y="4638425"/>
              <a:ext cx="1606056" cy="23978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645" b="1" dirty="0">
                  <a:latin typeface="+mn-lt"/>
                  <a:cs typeface="+mn-lt"/>
                </a:rPr>
                <a:t>Length (Da)</a:t>
              </a:r>
              <a:endParaRPr lang="en-US" altLang="zh-CN" sz="645" b="1" dirty="0">
                <a:latin typeface="+mn-lt"/>
                <a:cs typeface="+mn-lt"/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567173" y="3483940"/>
              <a:ext cx="2083031" cy="1278790"/>
              <a:chOff x="2075676" y="3353676"/>
              <a:chExt cx="1947017" cy="1079399"/>
            </a:xfrm>
          </p:grpSpPr>
          <p:graphicFrame>
            <p:nvGraphicFramePr>
              <p:cNvPr id="76" name="图表 75"/>
              <p:cNvGraphicFramePr/>
              <p:nvPr/>
            </p:nvGraphicFramePr>
            <p:xfrm>
              <a:off x="2075676" y="3353676"/>
              <a:ext cx="1947017" cy="107939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"/>
              </a:graphicData>
            </a:graphic>
          </p:graphicFrame>
          <p:sp>
            <p:nvSpPr>
              <p:cNvPr id="77" name="文本框 57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2282732" y="3618806"/>
                <a:ext cx="249525" cy="157729"/>
              </a:xfrm>
              <a:prstGeom prst="rect">
                <a:avLst/>
              </a:prstGeom>
              <a:noFill/>
            </p:spPr>
            <p:txBody>
              <a:bodyPr wrap="square" lIns="33241" rIns="33241" anchor="ctr" anchorCtr="0">
                <a:noAutofit/>
              </a:bodyPr>
              <a:lstStyle>
                <a:defPPr>
                  <a:defRPr lang="zh-CN"/>
                </a:defPPr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/>
                <a:r>
                  <a:rPr lang="en-US" altLang="zh-CN" sz="370" b="1" dirty="0">
                    <a:latin typeface="+mn-lt"/>
                    <a:cs typeface="+mn-lt"/>
                  </a:rPr>
                  <a:t>Met1</a:t>
                </a:r>
                <a:endParaRPr lang="en-US" altLang="zh-CN" sz="370" b="1" dirty="0">
                  <a:latin typeface="+mn-lt"/>
                  <a:cs typeface="+mn-lt"/>
                </a:endParaRPr>
              </a:p>
            </p:txBody>
          </p:sp>
          <p:sp>
            <p:nvSpPr>
              <p:cNvPr id="78" name="文本框 57"/>
              <p:cNvSpPr txBox="1"/>
              <p:nvPr/>
            </p:nvSpPr>
            <p:spPr>
              <a:xfrm>
                <a:off x="2547442" y="3698643"/>
                <a:ext cx="249525" cy="157729"/>
              </a:xfrm>
              <a:prstGeom prst="rect">
                <a:avLst/>
              </a:prstGeom>
              <a:noFill/>
            </p:spPr>
            <p:txBody>
              <a:bodyPr wrap="square" lIns="33241" rIns="33241" anchor="ctr" anchorCtr="0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370" b="1" dirty="0">
                    <a:cs typeface="+mn-lt"/>
                  </a:rPr>
                  <a:t>Gln99</a:t>
                </a:r>
                <a:endParaRPr lang="en-US" altLang="zh-CN" sz="370" b="1" dirty="0">
                  <a:cs typeface="+mn-lt"/>
                </a:endParaRPr>
              </a:p>
            </p:txBody>
          </p:sp>
          <p:sp>
            <p:nvSpPr>
              <p:cNvPr id="79" name="文本框 57"/>
              <p:cNvSpPr txBox="1"/>
              <p:nvPr/>
            </p:nvSpPr>
            <p:spPr>
              <a:xfrm>
                <a:off x="2707862" y="3760417"/>
                <a:ext cx="249525" cy="157729"/>
              </a:xfrm>
              <a:prstGeom prst="rect">
                <a:avLst/>
              </a:prstGeom>
              <a:noFill/>
            </p:spPr>
            <p:txBody>
              <a:bodyPr wrap="square" lIns="33241" rIns="33241" anchor="ctr" anchorCtr="0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370" b="1" dirty="0">
                    <a:cs typeface="+mn-lt"/>
                  </a:rPr>
                  <a:t>Gln105</a:t>
                </a:r>
                <a:endParaRPr lang="en-US" altLang="zh-CN" sz="370" b="1" dirty="0">
                  <a:cs typeface="+mn-lt"/>
                </a:endParaRPr>
              </a:p>
            </p:txBody>
          </p:sp>
          <p:sp>
            <p:nvSpPr>
              <p:cNvPr id="80" name="文本框 57"/>
              <p:cNvSpPr txBox="1"/>
              <p:nvPr/>
            </p:nvSpPr>
            <p:spPr>
              <a:xfrm>
                <a:off x="3133034" y="3734130"/>
                <a:ext cx="249525" cy="157729"/>
              </a:xfrm>
              <a:prstGeom prst="rect">
                <a:avLst/>
              </a:prstGeom>
              <a:noFill/>
            </p:spPr>
            <p:txBody>
              <a:bodyPr wrap="square" lIns="33241" rIns="33241" anchor="ctr" anchorCtr="0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370" b="1" dirty="0">
                    <a:cs typeface="+mn-lt"/>
                  </a:rPr>
                  <a:t>Arg237</a:t>
                </a:r>
                <a:endParaRPr lang="en-US" altLang="zh-CN" sz="370" b="1" dirty="0">
                  <a:cs typeface="+mn-lt"/>
                </a:endParaRPr>
              </a:p>
            </p:txBody>
          </p:sp>
          <p:sp>
            <p:nvSpPr>
              <p:cNvPr id="81" name="文本框 57"/>
              <p:cNvSpPr txBox="1"/>
              <p:nvPr/>
            </p:nvSpPr>
            <p:spPr>
              <a:xfrm>
                <a:off x="3528128" y="3805116"/>
                <a:ext cx="249525" cy="157729"/>
              </a:xfrm>
              <a:prstGeom prst="rect">
                <a:avLst/>
              </a:prstGeom>
              <a:noFill/>
            </p:spPr>
            <p:txBody>
              <a:bodyPr wrap="square" lIns="33241" rIns="33241" anchor="ctr" anchorCtr="0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370" b="1" dirty="0">
                    <a:cs typeface="+mn-lt"/>
                  </a:rPr>
                  <a:t>Arg356</a:t>
                </a:r>
                <a:endParaRPr lang="en-US" altLang="zh-CN" sz="370" b="1" dirty="0">
                  <a:cs typeface="+mn-lt"/>
                </a:endParaRPr>
              </a:p>
            </p:txBody>
          </p:sp>
          <p:sp>
            <p:nvSpPr>
              <p:cNvPr id="82" name="文本框 57"/>
              <p:cNvSpPr txBox="1"/>
              <p:nvPr/>
            </p:nvSpPr>
            <p:spPr>
              <a:xfrm>
                <a:off x="3636187" y="3724823"/>
                <a:ext cx="249525" cy="193323"/>
              </a:xfrm>
              <a:prstGeom prst="rect">
                <a:avLst/>
              </a:prstGeom>
              <a:noFill/>
            </p:spPr>
            <p:txBody>
              <a:bodyPr wrap="square" lIns="33241" rIns="33241" anchor="ctr" anchorCtr="0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370" b="1" dirty="0">
                    <a:cs typeface="+mn-lt"/>
                  </a:rPr>
                  <a:t>Trp388</a:t>
                </a:r>
                <a:endParaRPr lang="en-US" altLang="zh-CN" sz="370" b="1" dirty="0">
                  <a:cs typeface="+mn-lt"/>
                </a:endParaRPr>
              </a:p>
            </p:txBody>
          </p:sp>
          <p:sp>
            <p:nvSpPr>
              <p:cNvPr id="83" name="文本框 57"/>
              <p:cNvSpPr txBox="1"/>
              <p:nvPr/>
            </p:nvSpPr>
            <p:spPr>
              <a:xfrm>
                <a:off x="3636186" y="3498149"/>
                <a:ext cx="249525" cy="193323"/>
              </a:xfrm>
              <a:prstGeom prst="rect">
                <a:avLst/>
              </a:prstGeom>
              <a:noFill/>
            </p:spPr>
            <p:txBody>
              <a:bodyPr wrap="square" lIns="33241" rIns="33241" anchor="ctr" anchorCtr="0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370" b="1" dirty="0">
                    <a:cs typeface="+mn-lt"/>
                  </a:rPr>
                  <a:t>Pro391</a:t>
                </a:r>
                <a:endParaRPr lang="en-US" altLang="zh-CN" sz="370" b="1" dirty="0">
                  <a:cs typeface="+mn-lt"/>
                </a:endParaRPr>
              </a:p>
            </p:txBody>
          </p:sp>
        </p:grpSp>
      </p:grpSp>
      <p:sp>
        <p:nvSpPr>
          <p:cNvPr id="56" name="文本框 55"/>
          <p:cNvSpPr txBox="1"/>
          <p:nvPr>
            <p:custDataLst>
              <p:tags r:id="rId6"/>
            </p:custDataLst>
          </p:nvPr>
        </p:nvSpPr>
        <p:spPr>
          <a:xfrm>
            <a:off x="548680" y="6127115"/>
            <a:ext cx="6048672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/>
            <a:r>
              <a:rPr lang="en-US" altLang="zh-CN" sz="1000" b="1" dirty="0">
                <a:latin typeface="+mn-lt"/>
                <a:cs typeface="+mn-lt"/>
                <a:sym typeface="+mn-ea"/>
              </a:rPr>
              <a:t>Supplementary Figure 8. </a:t>
            </a:r>
            <a:r>
              <a:rPr sz="1000" b="1" dirty="0">
                <a:latin typeface="+mn-lt"/>
                <a:cs typeface="+mn-lt"/>
                <a:sym typeface="+mn-ea"/>
              </a:rPr>
              <a:t>Effect of PMO on the stability of GhSAMS2 protein</a:t>
            </a:r>
            <a:r>
              <a:rPr lang="en-US" altLang="zh-CN" sz="1000" b="1" dirty="0">
                <a:latin typeface="+mn-lt"/>
                <a:cs typeface="+mn-lt"/>
                <a:sym typeface="+mn-ea"/>
              </a:rPr>
              <a:t>.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 a, molecular dynamics simulation analysis of the interaction between PMO unit and GhSAMS2. Typical snapshots of the initial (left panels) and final (right panels) structures of PMO unit on GhSAMS2. b-e, the associated parameters </a:t>
            </a:r>
            <a:r>
              <a:rPr lang="en-US" altLang="zh-CN" sz="1000" dirty="0">
                <a:solidFill>
                  <a:srgbClr val="060607"/>
                </a:solidFill>
              </a:rPr>
              <a:t>over the simulation time including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 the binding energy</a:t>
            </a:r>
            <a:r>
              <a:rPr lang="en-US" altLang="zh-CN" sz="1000" dirty="0">
                <a:cs typeface="+mn-lt"/>
                <a:sym typeface="+mn-ea"/>
              </a:rPr>
              <a:t> (b)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, Root Mean Square Deviation</a:t>
            </a:r>
            <a:r>
              <a:rPr lang="en-US" altLang="zh-CN" sz="1000" dirty="0">
                <a:cs typeface="+mn-lt"/>
                <a:sym typeface="+mn-ea"/>
              </a:rPr>
              <a:t> (c)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, Root Mean Square Fluctuation</a:t>
            </a:r>
            <a:r>
              <a:rPr lang="en-US" altLang="zh-CN" sz="1000" dirty="0">
                <a:cs typeface="+mn-lt"/>
                <a:sym typeface="+mn-ea"/>
              </a:rPr>
              <a:t> (d)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, and </a:t>
            </a:r>
            <a:r>
              <a:rPr lang="en-US" altLang="zh-CN" sz="1000" dirty="0">
                <a:solidFill>
                  <a:srgbClr val="060607"/>
                </a:solidFill>
                <a:latin typeface="+mn-lt"/>
                <a:sym typeface="+mn-ea"/>
              </a:rPr>
              <a:t>h</a:t>
            </a:r>
            <a:r>
              <a:rPr lang="en-US" altLang="zh-CN" sz="1000" dirty="0">
                <a:solidFill>
                  <a:srgbClr val="060607"/>
                </a:solidFill>
                <a:latin typeface="+mn-lt"/>
              </a:rPr>
              <a:t>ydrogen bond </a:t>
            </a:r>
            <a:r>
              <a:rPr lang="en-US" altLang="zh-CN" sz="1000" dirty="0">
                <a:cs typeface="+mn-lt"/>
                <a:sym typeface="+mn-ea"/>
              </a:rPr>
              <a:t>(e)</a:t>
            </a:r>
            <a:r>
              <a:rPr lang="en-US" altLang="zh-CN" sz="1000" dirty="0">
                <a:latin typeface="+mn-lt"/>
                <a:cs typeface="+mn-lt"/>
                <a:sym typeface="+mn-ea"/>
              </a:rPr>
              <a:t>. f, time evolution of GhSAMS2 protein secondary structure during the MD simulation. The data are presented as mean ± SD with n=5,000 (independent binding conformations within 100 ns simulation). </a:t>
            </a:r>
            <a:endParaRPr lang="en-US" altLang="zh-CN" sz="1000" dirty="0">
              <a:latin typeface="+mn-lt"/>
              <a:cs typeface="+mn-lt"/>
              <a:sym typeface="+mn-ea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836712" y="3203848"/>
            <a:ext cx="1797375" cy="1104227"/>
            <a:chOff x="461912" y="1470006"/>
            <a:chExt cx="1765671" cy="1076648"/>
          </a:xfrm>
        </p:grpSpPr>
        <p:sp>
          <p:nvSpPr>
            <p:cNvPr id="67" name="文本框 66"/>
            <p:cNvSpPr txBox="1"/>
            <p:nvPr>
              <p:custDataLst>
                <p:tags r:id="rId7"/>
              </p:custDataLst>
            </p:nvPr>
          </p:nvSpPr>
          <p:spPr>
            <a:xfrm>
              <a:off x="737462" y="2338973"/>
              <a:ext cx="589690" cy="19786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555" b="1" dirty="0">
                  <a:latin typeface="+mn-lt"/>
                  <a:cs typeface="Arial" panose="020B0604020202020204" pitchFamily="34" charset="0"/>
                </a:rPr>
                <a:t>0 ns</a:t>
              </a:r>
              <a:endParaRPr lang="en-US" altLang="zh-CN" sz="555" b="1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68" name="直接箭头连接符 67"/>
            <p:cNvCxnSpPr/>
            <p:nvPr>
              <p:custDataLst>
                <p:tags r:id="rId8"/>
              </p:custDataLst>
            </p:nvPr>
          </p:nvCxnSpPr>
          <p:spPr>
            <a:xfrm>
              <a:off x="1388260" y="1972752"/>
              <a:ext cx="1369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9" name="文本框 57"/>
            <p:cNvSpPr txBox="1"/>
            <p:nvPr>
              <p:custDataLst>
                <p:tags r:id="rId9"/>
              </p:custDataLst>
            </p:nvPr>
          </p:nvSpPr>
          <p:spPr>
            <a:xfrm>
              <a:off x="461912" y="1470006"/>
              <a:ext cx="324640" cy="23815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sz="645" b="1" dirty="0">
                  <a:latin typeface="+mn-lt"/>
                  <a:cs typeface="+mn-lt"/>
                </a:rPr>
                <a:t>a</a:t>
              </a:r>
              <a:endParaRPr lang="en-US" altLang="zh-CN" sz="645" b="1" dirty="0">
                <a:latin typeface="+mn-lt"/>
                <a:cs typeface="+mn-lt"/>
              </a:endParaRPr>
            </a:p>
          </p:txBody>
        </p:sp>
        <p:sp>
          <p:nvSpPr>
            <p:cNvPr id="70" name="文本框 69"/>
            <p:cNvSpPr txBox="1"/>
            <p:nvPr>
              <p:custDataLst>
                <p:tags r:id="rId10"/>
              </p:custDataLst>
            </p:nvPr>
          </p:nvSpPr>
          <p:spPr>
            <a:xfrm>
              <a:off x="1627283" y="2348793"/>
              <a:ext cx="589690" cy="19786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555" b="1" dirty="0">
                  <a:latin typeface="+mn-lt"/>
                  <a:cs typeface="Arial" panose="020B0604020202020204" pitchFamily="34" charset="0"/>
                </a:rPr>
                <a:t>100 ns</a:t>
              </a:r>
              <a:endParaRPr lang="en-US" altLang="zh-CN" sz="555" b="1" dirty="0"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71" name="图片 70"/>
            <p:cNvPicPr preferRelativeResize="0"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7" t="9690" r="18097" b="305"/>
            <a:stretch>
              <a:fillRect/>
            </a:stretch>
          </p:blipFill>
          <p:spPr>
            <a:xfrm>
              <a:off x="570748" y="1540544"/>
              <a:ext cx="774000" cy="820800"/>
            </a:xfrm>
            <a:prstGeom prst="rect">
              <a:avLst/>
            </a:prstGeom>
          </p:spPr>
        </p:pic>
        <p:pic>
          <p:nvPicPr>
            <p:cNvPr id="72" name="图片 71"/>
            <p:cNvPicPr preferRelativeResize="0"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7" t="5267" r="20258" b="1652"/>
            <a:stretch>
              <a:fillRect/>
            </a:stretch>
          </p:blipFill>
          <p:spPr>
            <a:xfrm>
              <a:off x="1453583" y="1546285"/>
              <a:ext cx="774000" cy="820800"/>
            </a:xfrm>
            <a:prstGeom prst="rect">
              <a:avLst/>
            </a:prstGeom>
          </p:spPr>
        </p:pic>
      </p:grpSp>
      <p:pic>
        <p:nvPicPr>
          <p:cNvPr id="4" name="图片 3" descr="456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3670" y="3166110"/>
            <a:ext cx="3736975" cy="26276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UNIT_PLACING_PICTURE_USER_VIEWPORT" val="{&quot;height&quot;:2302,&quot;width&quot;:3933}"/>
  <p:tag name="KSO_WM_BEAUTIFY_FLAG" val=""/>
</p:tagLst>
</file>

<file path=ppt/tags/tag108.xml><?xml version="1.0" encoding="utf-8"?>
<p:tagLst xmlns:p="http://schemas.openxmlformats.org/presentationml/2006/main">
  <p:tag name="KSO_WM_UNIT_PLACING_PICTURE_USER_VIEWPORT" val="{&quot;height&quot;:2302,&quot;width&quot;:3933}"/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PP_MARK_KEY" val="241e26d9-3bb4-479e-8afd-d958eb16f31e"/>
  <p:tag name="COMMONDATA" val="eyJoZGlkIjoiNDc5ODM0ZDFlNWQ1ZTUzMjgxN2QzZjdlYWI2MWJiNzkifQ==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WP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874CB"/>
    </a:accent1>
    <a:accent2>
      <a:srgbClr val="EE822F"/>
    </a:accent2>
    <a:accent3>
      <a:srgbClr val="F2BA02"/>
    </a:accent3>
    <a:accent4>
      <a:srgbClr val="75BD42"/>
    </a:accent4>
    <a:accent5>
      <a:srgbClr val="30C0B4"/>
    </a:accent5>
    <a:accent6>
      <a:srgbClr val="E54C5E"/>
    </a:accent6>
    <a:hlink>
      <a:srgbClr val="0026E5"/>
    </a:hlink>
    <a:folHlink>
      <a:srgbClr val="7E1FAD"/>
    </a:folHlink>
  </a:clrScheme>
  <a:fontScheme name="WPS">
    <a:majorFont>
      <a:latin typeface="Calibri"/>
      <a:ea typeface=""/>
      <a:cs typeface=""/>
      <a:font script="Jpan" typeface="ＭＳ Ｐゴシック"/>
      <a:font script="Hang" typeface="맑은 고딕"/>
      <a:font script="Hans" typeface="微软雅黑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微软雅黑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WPS">
    <a:fillStyleLst>
      <a:solidFill>
        <a:schemeClr val="phClr"/>
      </a:solidFill>
      <a:gradFill>
        <a:gsLst>
          <a:gs pos="0">
            <a:schemeClr val="phClr">
              <a:lumOff val="17500"/>
            </a:schemeClr>
          </a:gs>
          <a:gs pos="100000">
            <a:schemeClr val="phClr"/>
          </a:gs>
        </a:gsLst>
        <a:lin ang="2700000" scaled="0"/>
      </a:gradFill>
      <a:gradFill>
        <a:gsLst>
          <a:gs pos="0">
            <a:schemeClr val="phClr">
              <a:hueOff val="-2520000"/>
            </a:schemeClr>
          </a:gs>
          <a:gs pos="100000">
            <a:schemeClr val="phClr"/>
          </a:gs>
        </a:gsLst>
        <a:lin ang="27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gradFill>
          <a:gsLst>
            <a:gs pos="0">
              <a:schemeClr val="phClr">
                <a:hueOff val="-4200000"/>
              </a:schemeClr>
            </a:gs>
            <a:gs pos="100000">
              <a:schemeClr val="phClr"/>
            </a:gs>
          </a:gsLst>
          <a:lin ang="2700000" scaled="1"/>
        </a:gradFill>
        <a:prstDash val="solid"/>
        <a:miter lim="800000"/>
      </a:ln>
    </a:lnStyleLst>
    <a:effectStyleLst>
      <a:effectStyle>
        <a:effectLst>
          <a:outerShdw blurRad="101600" dist="50800" dir="5400000" algn="ctr" rotWithShape="0">
            <a:schemeClr val="phClr">
              <a:alpha val="60000"/>
            </a:schemeClr>
          </a:outerShdw>
        </a:effectLst>
      </a:effectStyle>
      <a:effectStyle>
        <a:effectLst>
          <a:reflection stA="50000" endA="300" endPos="40000" dist="25400" dir="5400000" sy="-100000" algn="bl" rotWithShape="0"/>
        </a:effectLst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7490</Words>
  <Application>WPS 演示</Application>
  <PresentationFormat>信纸(8.5x11 英寸)</PresentationFormat>
  <Paragraphs>563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Times New Roman</vt:lpstr>
      <vt:lpstr>MS Reference Sans Serif</vt:lpstr>
      <vt:lpstr>Tahoma</vt:lpstr>
      <vt:lpstr>楷体</vt:lpstr>
      <vt:lpstr>Arial</vt:lpstr>
      <vt:lpstr>微软雅黑</vt:lpstr>
      <vt:lpstr>Nirmala UI Semilight</vt:lpstr>
      <vt:lpstr>Arial Unicode MS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lingling chen</dc:creator>
  <cp:lastModifiedBy>陈玲</cp:lastModifiedBy>
  <cp:revision>679</cp:revision>
  <dcterms:created xsi:type="dcterms:W3CDTF">2022-06-30T06:29:00Z</dcterms:created>
  <dcterms:modified xsi:type="dcterms:W3CDTF">2025-06-07T10:42:17Z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9E6C706B0FBA4CC18DD99158082774C5_13</vt:lpwstr>
  </property>
</Properties>
</file>