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6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CCB7-FD5F-4427-A934-64DB980FC799}" type="datetimeFigureOut">
              <a:rPr kumimoji="1" lang="ja-JP" altLang="en-US" smtClean="0"/>
              <a:t>2025/6/2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E01F-28E6-4B06-8ED8-857A7FF2B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146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CCB7-FD5F-4427-A934-64DB980FC799}" type="datetimeFigureOut">
              <a:rPr kumimoji="1" lang="ja-JP" altLang="en-US" smtClean="0"/>
              <a:t>2025/6/2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E01F-28E6-4B06-8ED8-857A7FF2B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050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CCB7-FD5F-4427-A934-64DB980FC799}" type="datetimeFigureOut">
              <a:rPr kumimoji="1" lang="ja-JP" altLang="en-US" smtClean="0"/>
              <a:t>2025/6/2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E01F-28E6-4B06-8ED8-857A7FF2B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7463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CCB7-FD5F-4427-A934-64DB980FC799}" type="datetimeFigureOut">
              <a:rPr kumimoji="1" lang="ja-JP" altLang="en-US" smtClean="0"/>
              <a:t>2025/6/2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E01F-28E6-4B06-8ED8-857A7FF2B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994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CCB7-FD5F-4427-A934-64DB980FC799}" type="datetimeFigureOut">
              <a:rPr kumimoji="1" lang="ja-JP" altLang="en-US" smtClean="0"/>
              <a:t>2025/6/2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E01F-28E6-4B06-8ED8-857A7FF2B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395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CCB7-FD5F-4427-A934-64DB980FC799}" type="datetimeFigureOut">
              <a:rPr kumimoji="1" lang="ja-JP" altLang="en-US" smtClean="0"/>
              <a:t>2025/6/2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E01F-28E6-4B06-8ED8-857A7FF2B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729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CCB7-FD5F-4427-A934-64DB980FC799}" type="datetimeFigureOut">
              <a:rPr kumimoji="1" lang="ja-JP" altLang="en-US" smtClean="0"/>
              <a:t>2025/6/2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E01F-28E6-4B06-8ED8-857A7FF2B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6895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CCB7-FD5F-4427-A934-64DB980FC799}" type="datetimeFigureOut">
              <a:rPr kumimoji="1" lang="ja-JP" altLang="en-US" smtClean="0"/>
              <a:t>2025/6/2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E01F-28E6-4B06-8ED8-857A7FF2B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532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CCB7-FD5F-4427-A934-64DB980FC799}" type="datetimeFigureOut">
              <a:rPr kumimoji="1" lang="ja-JP" altLang="en-US" smtClean="0"/>
              <a:t>2025/6/2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E01F-28E6-4B06-8ED8-857A7FF2B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99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CCB7-FD5F-4427-A934-64DB980FC799}" type="datetimeFigureOut">
              <a:rPr kumimoji="1" lang="ja-JP" altLang="en-US" smtClean="0"/>
              <a:t>2025/6/2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E01F-28E6-4B06-8ED8-857A7FF2B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14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CCB7-FD5F-4427-A934-64DB980FC799}" type="datetimeFigureOut">
              <a:rPr kumimoji="1" lang="ja-JP" altLang="en-US" smtClean="0"/>
              <a:t>2025/6/2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8E01F-28E6-4B06-8ED8-857A7FF2B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354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DFCCB7-FD5F-4427-A934-64DB980FC799}" type="datetimeFigureOut">
              <a:rPr kumimoji="1" lang="ja-JP" altLang="en-US" smtClean="0"/>
              <a:t>2025/6/2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38E01F-28E6-4B06-8ED8-857A7FF2B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3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F9C7281-E9AA-B01E-7F86-4C88502AAF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67"/>
          <a:stretch/>
        </p:blipFill>
        <p:spPr>
          <a:xfrm>
            <a:off x="654486" y="0"/>
            <a:ext cx="3693227" cy="679309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77AE99B-B344-D7A2-831E-FDD1817CCEC6}"/>
              </a:ext>
            </a:extLst>
          </p:cNvPr>
          <p:cNvSpPr txBox="1"/>
          <p:nvPr/>
        </p:nvSpPr>
        <p:spPr>
          <a:xfrm>
            <a:off x="4347713" y="4546328"/>
            <a:ext cx="470139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S</a:t>
            </a:r>
            <a:r>
              <a:rPr kumimoji="1" lang="en-US" altLang="ja-JP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upplementary</a:t>
            </a:r>
            <a:r>
              <a:rPr kumimoji="1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 Fig. S1</a:t>
            </a:r>
            <a:r>
              <a:rPr kumimoji="1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Symptoms of seed-transmitted tomato seedlings infected with </a:t>
            </a:r>
            <a:r>
              <a:rPr kumimoji="0" lang="en-US" altLang="ja-JP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ToMMV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 through the tomato seeds on eight weeks after transplanting. </a:t>
            </a: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(a)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 Inhibited growth of </a:t>
            </a:r>
            <a:r>
              <a:rPr kumimoji="0" lang="en-US" altLang="ja-JP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ToMMV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-positive tomato (cv. </a:t>
            </a:r>
            <a:r>
              <a:rPr kumimoji="0" lang="en-US" altLang="ja-JP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Rejina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) seedlings. </a:t>
            </a: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(b)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 Leaf distortion (left) </a:t>
            </a:r>
            <a:r>
              <a:rPr kumimoji="0" lang="en-US" altLang="ja-JP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ToMMV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-positive seedling in </a:t>
            </a: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(a)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 </a:t>
            </a: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(c)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 Leaf distortion (right) in </a:t>
            </a:r>
            <a:r>
              <a:rPr kumimoji="0" lang="en-US" altLang="ja-JP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ToMMV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-positive seedling shown in </a:t>
            </a: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(a)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 </a:t>
            </a: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(d)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 Inhibited growth on </a:t>
            </a:r>
            <a:r>
              <a:rPr kumimoji="0" lang="en-US" altLang="ja-JP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ToMMV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-positive tomato (cv. Carol Passion) seedling. </a:t>
            </a: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(e)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 Mottling in the leaf on </a:t>
            </a:r>
            <a:r>
              <a:rPr kumimoji="0" lang="en-US" altLang="ja-JP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ToMMV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-positive seedling shown in </a:t>
            </a: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(d)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 </a:t>
            </a: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(e)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 leaf distortion on </a:t>
            </a:r>
            <a:r>
              <a:rPr kumimoji="0" lang="en-US" altLang="ja-JP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ToMMV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-positive seedling shown in </a:t>
            </a: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(d)</a:t>
            </a:r>
            <a:r>
              <a:rPr kumimoji="0" lang="en-US" altLang="ja-JP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</a:t>
            </a:r>
            <a:endParaRPr kumimoji="0" lang="ja-JP" altLang="ja-JP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971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111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栁澤 広宣(YANAGISAWA Hironobu)</dc:creator>
  <cp:lastModifiedBy>栁澤 広宣(YANAGISAWA Hironobu)</cp:lastModifiedBy>
  <cp:revision>1</cp:revision>
  <dcterms:created xsi:type="dcterms:W3CDTF">2025-06-02T09:16:00Z</dcterms:created>
  <dcterms:modified xsi:type="dcterms:W3CDTF">2025-06-02T09:18:04Z</dcterms:modified>
</cp:coreProperties>
</file>