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DE376-CA20-42D0-B5D3-181A7ACEC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0FF6E5-A176-431D-BD83-5C387C192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5768C-CB3C-40C9-9DF4-1E822F682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5A0CB-0030-48F9-AD3C-35E5345E4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0066E-8E06-4C7B-BB15-10EFDAD20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639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0A617-F2BF-479D-85FD-40ABEFFE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2CA3C-426E-4492-A5E0-549A943A3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0E1F2-B7F9-41E1-BE00-8E9898438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91D17-DF57-417A-8CE7-71F077720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50959-2E3B-47C3-911D-1BD6D6EB6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41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1F793-4383-41CA-8C17-E09005DA4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9F13A-C22F-4310-AF5F-3E681D353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8153D-1427-4991-AFFE-C6272BD97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9D938-750A-4808-A884-9E362790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17592-0C43-403F-A6C1-CAF9C1C03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6535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6FB-5BAC-4A51-B9D0-CFACDED73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1FE6E-F129-4EBB-AB7B-5C73C4273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271E9-49F4-4F81-9FAC-F590CD89B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CB5E2B-AED2-493C-AF93-71ECFF975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F60B2-9082-4EAD-B810-2BACA51D6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2CC6E-164D-47E7-AE9E-CF66AD389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9781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D3A9-FB19-4AE0-A97A-0630CEA7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0AB9D-329B-47F4-AD76-7898C370D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9F924-62AD-4B0F-BE13-0217223D3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564CDF-D955-4187-91E6-B57D6F889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0349CB-6B0E-443C-934F-BBE6260ED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6C2D06-B769-48CB-A014-EA0BE6D8D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38F599-F9C1-4B8E-A7AC-B7CC6E5F4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BB31A-88E2-40CD-9A89-5325E64D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433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E57F6-1AB6-476E-8DBA-DBB247D8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F98255-41FD-4060-BC38-A2D632AFD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09B8E-A10E-4AD2-8B66-F8866D6A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2145B-E5B7-4112-B85E-6689D5A30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089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A5DBD-0F87-405B-999C-65CF77066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4C215-FC27-45A8-A885-7D014931D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C6127-95AD-4276-A5C1-6197711AD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6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B652C-EEE0-4A68-AD2F-6027F99AE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8F08B-B956-497A-A25B-01F920D71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373ED-0698-43DB-A59D-65206B631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81DD3-1054-44EB-8CD1-50AE82C1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E641E-84A1-46A5-811C-9BF236F95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CDF4E-487A-43E7-AB56-F37CB1929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252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2A65A-A491-4F8D-804A-7ECF86739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31324B-F5D4-4F4B-9A68-BBF227C5D5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AE3F4-F48F-4F3A-A54C-37A1BE5B8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83644A-5A14-4D3D-9ED7-4EBD82481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95261-262E-4A06-A50E-8326CE1C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AB3E8-9414-42F7-A491-B3CB8B523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3836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E7D2-417F-4D1D-9CD2-092F2E27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C4460-B466-44D8-A3AB-B6DFF4935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39B9F-D9AD-4BE1-96AD-A1EB52EFD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E78EF-BEE5-4BED-8563-72BE5E91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B3E8D-8C1E-43C4-86BE-68EC4249C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72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F0E6D2-94E1-45DD-B89C-5C6144543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4ED52-71F0-47ED-A8E8-C2DD1EF01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3CE66-7A88-44CD-BBCC-F1813D47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5E57A-9648-49DD-9C3A-136385A3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8CA6D-7FD4-4602-B9AB-928EC47B6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817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28B812-5D38-49C5-AD75-31C2CC7B6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6495B-6F2B-4F49-B895-67BC47B83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E1AEB-91B1-42A4-8884-638A0014A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567CF-543C-4D37-8735-92B0014B4FFF}" type="datetimeFigureOut">
              <a:rPr lang="en-IN" smtClean="0"/>
              <a:t>02-06-2025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050F2-4356-4BB5-9862-B3FFCCE2C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9FFD2-FC30-4850-9087-B47B82807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8B2F8-E7D7-485C-9E4A-1197B9B0CC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548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B5DA94-BDB6-4BA3-B6F8-AF025DAD75DE}"/>
              </a:ext>
            </a:extLst>
          </p:cNvPr>
          <p:cNvSpPr txBox="1"/>
          <p:nvPr/>
        </p:nvSpPr>
        <p:spPr>
          <a:xfrm>
            <a:off x="4253985" y="1108779"/>
            <a:ext cx="4450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28E987-EB87-4A7F-A572-0E7F4A6760C5}"/>
              </a:ext>
            </a:extLst>
          </p:cNvPr>
          <p:cNvSpPr txBox="1"/>
          <p:nvPr/>
        </p:nvSpPr>
        <p:spPr>
          <a:xfrm>
            <a:off x="6272567" y="842685"/>
            <a:ext cx="5447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𝛏</a:t>
            </a:r>
            <a:endParaRPr lang="en-IN" sz="4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456597-7264-492A-B363-807CBB06E0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3" t="19279" r="8485"/>
          <a:stretch/>
        </p:blipFill>
        <p:spPr>
          <a:xfrm rot="938178">
            <a:off x="3866390" y="1811792"/>
            <a:ext cx="293874" cy="6731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3B2ED4-A66B-4042-A27A-844A12823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430" y="509763"/>
            <a:ext cx="655863" cy="579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3A75A0-B7B2-4061-917E-F700A03E6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024" y="509763"/>
            <a:ext cx="655863" cy="5790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9B5712-D378-4887-A88E-E2700DCAC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618" y="504726"/>
            <a:ext cx="655860" cy="5790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EA895D2-AB04-4FF9-92DE-4EE04021C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020" y="504726"/>
            <a:ext cx="655860" cy="57900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4279377-0FBA-43A1-8B7A-B7EAE422A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7055">
            <a:off x="4795881" y="1808263"/>
            <a:ext cx="292633" cy="6767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554679-BCF4-46D1-9732-5FE418918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99643">
            <a:off x="5845787" y="1808262"/>
            <a:ext cx="292633" cy="6767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AD76C5-0D1F-4C0E-B477-D1E07DF5F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77804">
            <a:off x="6821231" y="1808262"/>
            <a:ext cx="292633" cy="67671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E47E68-B699-4D82-B8C7-EF2BD8395152}"/>
              </a:ext>
            </a:extLst>
          </p:cNvPr>
          <p:cNvCxnSpPr/>
          <p:nvPr/>
        </p:nvCxnSpPr>
        <p:spPr>
          <a:xfrm>
            <a:off x="3604468" y="1568681"/>
            <a:ext cx="3771900" cy="0"/>
          </a:xfrm>
          <a:prstGeom prst="line">
            <a:avLst/>
          </a:prstGeom>
          <a:ln w="222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93E370A-622A-422B-A628-C6E182674BFF}"/>
              </a:ext>
            </a:extLst>
          </p:cNvPr>
          <p:cNvSpPr txBox="1"/>
          <p:nvPr/>
        </p:nvSpPr>
        <p:spPr>
          <a:xfrm>
            <a:off x="7300876" y="1081143"/>
            <a:ext cx="38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IN" sz="54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DD0410-7AB0-4703-8F1C-68DD436290F1}"/>
              </a:ext>
            </a:extLst>
          </p:cNvPr>
          <p:cNvSpPr txBox="1"/>
          <p:nvPr/>
        </p:nvSpPr>
        <p:spPr>
          <a:xfrm>
            <a:off x="4054677" y="2989403"/>
            <a:ext cx="2512228" cy="154511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EE8EBA-87F4-4C7D-900E-A90DF0A35D40}"/>
              </a:ext>
            </a:extLst>
          </p:cNvPr>
          <p:cNvSpPr txBox="1"/>
          <p:nvPr/>
        </p:nvSpPr>
        <p:spPr>
          <a:xfrm>
            <a:off x="4054677" y="4718430"/>
            <a:ext cx="2512228" cy="154511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5DDCF48-A803-42CB-B941-A7C7808C5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838" y="3161960"/>
            <a:ext cx="600876" cy="5304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D0717B1-27D2-4732-9324-6CDBFEC97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002" y="3143088"/>
            <a:ext cx="622255" cy="549334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561712E-0EED-4E73-A941-9C5F166C03E1}"/>
              </a:ext>
            </a:extLst>
          </p:cNvPr>
          <p:cNvCxnSpPr>
            <a:cxnSpLocks/>
          </p:cNvCxnSpPr>
          <p:nvPr/>
        </p:nvCxnSpPr>
        <p:spPr>
          <a:xfrm flipV="1">
            <a:off x="3861404" y="3852845"/>
            <a:ext cx="2896001" cy="35814"/>
          </a:xfrm>
          <a:prstGeom prst="line">
            <a:avLst/>
          </a:prstGeom>
          <a:ln w="222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3441AA43-CED3-4B41-B5EE-17637B2E0E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3" t="19279" r="8485"/>
          <a:stretch/>
        </p:blipFill>
        <p:spPr>
          <a:xfrm>
            <a:off x="4559044" y="3898151"/>
            <a:ext cx="293874" cy="67318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78CE2E4-1D7E-43C6-8EBE-F46241F89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3" t="19279" r="8485"/>
          <a:stretch/>
        </p:blipFill>
        <p:spPr>
          <a:xfrm>
            <a:off x="5789089" y="3898151"/>
            <a:ext cx="293874" cy="67318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ED5CF96-1F44-42F3-9BE8-24395D82C695}"/>
              </a:ext>
            </a:extLst>
          </p:cNvPr>
          <p:cNvSpPr txBox="1"/>
          <p:nvPr/>
        </p:nvSpPr>
        <p:spPr>
          <a:xfrm>
            <a:off x="2935144" y="1372400"/>
            <a:ext cx="468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55FDD51-09F6-40D9-8BEE-B61518A57943}"/>
              </a:ext>
            </a:extLst>
          </p:cNvPr>
          <p:cNvSpPr/>
          <p:nvPr/>
        </p:nvSpPr>
        <p:spPr>
          <a:xfrm>
            <a:off x="4180823" y="4807531"/>
            <a:ext cx="655863" cy="5357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0A69A6C-0800-47AF-8D42-5855865F4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3" t="19279" r="8485"/>
          <a:stretch/>
        </p:blipFill>
        <p:spPr>
          <a:xfrm>
            <a:off x="4297710" y="4838062"/>
            <a:ext cx="235099" cy="50517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7EE5DA-D7F9-474F-A1B6-C7164C909D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4115">
            <a:off x="4455447" y="4822796"/>
            <a:ext cx="278850" cy="535706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545FF480-FC83-44DA-8CD1-2F613A6BD362}"/>
              </a:ext>
            </a:extLst>
          </p:cNvPr>
          <p:cNvSpPr/>
          <p:nvPr/>
        </p:nvSpPr>
        <p:spPr>
          <a:xfrm>
            <a:off x="5566782" y="4818677"/>
            <a:ext cx="655863" cy="5357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3C2F815-08E5-4B4C-9A35-519583D7DD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3" t="19279" r="8485"/>
          <a:stretch/>
        </p:blipFill>
        <p:spPr>
          <a:xfrm>
            <a:off x="5683669" y="4849208"/>
            <a:ext cx="235099" cy="50517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FA6867E-5B5B-4B43-B914-384B6BFA1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4115">
            <a:off x="5857952" y="4822667"/>
            <a:ext cx="283161" cy="543988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254DEB-0817-4D7E-A5CC-77E58020C485}"/>
              </a:ext>
            </a:extLst>
          </p:cNvPr>
          <p:cNvCxnSpPr>
            <a:cxnSpLocks/>
          </p:cNvCxnSpPr>
          <p:nvPr/>
        </p:nvCxnSpPr>
        <p:spPr>
          <a:xfrm flipV="1">
            <a:off x="3861404" y="5456949"/>
            <a:ext cx="2896001" cy="35814"/>
          </a:xfrm>
          <a:prstGeom prst="line">
            <a:avLst/>
          </a:prstGeom>
          <a:ln w="222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55F7D0E4-1A7B-42D6-A976-D3106BE1C7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3" t="19279" r="8485"/>
          <a:stretch/>
        </p:blipFill>
        <p:spPr>
          <a:xfrm>
            <a:off x="4398402" y="5564889"/>
            <a:ext cx="293874" cy="6731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24DB3D4-B607-464F-A689-D1D54F0FE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3" t="19279" r="8485"/>
          <a:stretch/>
        </p:blipFill>
        <p:spPr>
          <a:xfrm>
            <a:off x="5709730" y="5564889"/>
            <a:ext cx="293874" cy="673186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F6FE21E-4269-4C84-9B45-5AD9C63FD62E}"/>
              </a:ext>
            </a:extLst>
          </p:cNvPr>
          <p:cNvCxnSpPr>
            <a:cxnSpLocks/>
          </p:cNvCxnSpPr>
          <p:nvPr/>
        </p:nvCxnSpPr>
        <p:spPr>
          <a:xfrm>
            <a:off x="4296834" y="883536"/>
            <a:ext cx="394860" cy="0"/>
          </a:xfrm>
          <a:prstGeom prst="straightConnector1">
            <a:avLst/>
          </a:prstGeom>
          <a:ln w="38100" cap="flat" cmpd="sng" algn="ctr">
            <a:solidFill>
              <a:srgbClr val="13DD18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582F730-95FB-4912-96FE-7AA3D0A8A5A0}"/>
              </a:ext>
            </a:extLst>
          </p:cNvPr>
          <p:cNvCxnSpPr>
            <a:cxnSpLocks/>
          </p:cNvCxnSpPr>
          <p:nvPr/>
        </p:nvCxnSpPr>
        <p:spPr>
          <a:xfrm>
            <a:off x="6351010" y="883536"/>
            <a:ext cx="449447" cy="0"/>
          </a:xfrm>
          <a:prstGeom prst="straightConnector1">
            <a:avLst/>
          </a:prstGeom>
          <a:ln w="38100" cap="flat" cmpd="sng" algn="ctr">
            <a:solidFill>
              <a:srgbClr val="FF0066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52A4D5B-60C3-49A7-A205-9E4CE7CD7480}"/>
              </a:ext>
            </a:extLst>
          </p:cNvPr>
          <p:cNvSpPr txBox="1"/>
          <p:nvPr/>
        </p:nvSpPr>
        <p:spPr>
          <a:xfrm>
            <a:off x="3644955" y="3470642"/>
            <a:ext cx="468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11A3E3-613D-47B0-86DA-3B9D1815AA72}"/>
              </a:ext>
            </a:extLst>
          </p:cNvPr>
          <p:cNvSpPr txBox="1"/>
          <p:nvPr/>
        </p:nvSpPr>
        <p:spPr>
          <a:xfrm>
            <a:off x="3635849" y="5084611"/>
            <a:ext cx="468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47C6A19-3080-43B1-890F-E9E478A9A662}"/>
              </a:ext>
            </a:extLst>
          </p:cNvPr>
          <p:cNvSpPr txBox="1"/>
          <p:nvPr/>
        </p:nvSpPr>
        <p:spPr>
          <a:xfrm>
            <a:off x="1033517" y="2906857"/>
            <a:ext cx="2743200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Case.1. Proximity Superconductivity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9D72BB6-475A-409B-8915-BA1E5849AC5C}"/>
              </a:ext>
            </a:extLst>
          </p:cNvPr>
          <p:cNvSpPr txBox="1"/>
          <p:nvPr/>
        </p:nvSpPr>
        <p:spPr>
          <a:xfrm>
            <a:off x="952858" y="4638335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Case.2. Inverse Proximity Superconductivity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2FD9F47-2577-46D8-99B8-73E6EA8A583A}"/>
              </a:ext>
            </a:extLst>
          </p:cNvPr>
          <p:cNvCxnSpPr>
            <a:cxnSpLocks/>
          </p:cNvCxnSpPr>
          <p:nvPr/>
        </p:nvCxnSpPr>
        <p:spPr>
          <a:xfrm>
            <a:off x="2498715" y="2163732"/>
            <a:ext cx="0" cy="431131"/>
          </a:xfrm>
          <a:prstGeom prst="straightConnector1">
            <a:avLst/>
          </a:prstGeom>
          <a:ln w="381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143401A-51FD-440B-98BC-FBA93C9FD985}"/>
              </a:ext>
            </a:extLst>
          </p:cNvPr>
          <p:cNvCxnSpPr>
            <a:cxnSpLocks/>
          </p:cNvCxnSpPr>
          <p:nvPr/>
        </p:nvCxnSpPr>
        <p:spPr>
          <a:xfrm>
            <a:off x="2498715" y="3870752"/>
            <a:ext cx="0" cy="431131"/>
          </a:xfrm>
          <a:prstGeom prst="straightConnector1">
            <a:avLst/>
          </a:prstGeom>
          <a:ln w="381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7796475-DEDC-4211-AA1F-42BAB5DE333A}"/>
              </a:ext>
            </a:extLst>
          </p:cNvPr>
          <p:cNvSpPr txBox="1"/>
          <p:nvPr/>
        </p:nvSpPr>
        <p:spPr>
          <a:xfrm>
            <a:off x="997508" y="2197554"/>
            <a:ext cx="1384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13DD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after a</a:t>
            </a:r>
            <a:endParaRPr lang="en-IN" b="1" i="1" dirty="0">
              <a:solidFill>
                <a:srgbClr val="13DD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D47294-8A6C-4B2A-9CB0-7F7D96DDC6C6}"/>
              </a:ext>
            </a:extLst>
          </p:cNvPr>
          <p:cNvSpPr txBox="1"/>
          <p:nvPr/>
        </p:nvSpPr>
        <p:spPr>
          <a:xfrm>
            <a:off x="979897" y="3852845"/>
            <a:ext cx="141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CC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after b</a:t>
            </a:r>
            <a:endParaRPr lang="en-IN" b="1" i="1" dirty="0">
              <a:solidFill>
                <a:srgbClr val="00CC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4F7229-34B6-479A-BF33-0B19A5AD03C3}"/>
              </a:ext>
            </a:extLst>
          </p:cNvPr>
          <p:cNvSpPr txBox="1"/>
          <p:nvPr/>
        </p:nvSpPr>
        <p:spPr>
          <a:xfrm>
            <a:off x="2572789" y="504726"/>
            <a:ext cx="288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DD9CEE-7ED1-417E-878D-0CEB9E0FEFEF}"/>
              </a:ext>
            </a:extLst>
          </p:cNvPr>
          <p:cNvSpPr txBox="1"/>
          <p:nvPr/>
        </p:nvSpPr>
        <p:spPr>
          <a:xfrm>
            <a:off x="2687649" y="3761960"/>
            <a:ext cx="247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IN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D8BC5EB-66C7-4E2E-8F9F-B34E321E0758}"/>
              </a:ext>
            </a:extLst>
          </p:cNvPr>
          <p:cNvSpPr txBox="1"/>
          <p:nvPr/>
        </p:nvSpPr>
        <p:spPr>
          <a:xfrm>
            <a:off x="2685524" y="2110932"/>
            <a:ext cx="288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IN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6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4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0" fill="hold"/>
                                        <p:tgtEl>
                                          <p:spTgt spid="42"/>
                                        </p:tgtEl>
                                      </p:cBhvr>
                                      <p:by x="4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0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40000">
                                      <p:cBhvr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2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2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60000">
                                      <p:cBhvr>
                                        <p:cTn id="3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4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85185E-6 L -0.00091 -0.073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6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-0.00026 -0.08148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Satyendra Nirvan</dc:creator>
  <cp:lastModifiedBy>Satyendra Nirvan</cp:lastModifiedBy>
  <cp:revision>2</cp:revision>
  <dcterms:created xsi:type="dcterms:W3CDTF">2025-06-02T18:42:45Z</dcterms:created>
  <dcterms:modified xsi:type="dcterms:W3CDTF">2025-06-02T18:45:53Z</dcterms:modified>
</cp:coreProperties>
</file>