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4679950" cy="18002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6A2C3B"/>
    <a:srgbClr val="092C57"/>
    <a:srgbClr val="C87A8D"/>
    <a:srgbClr val="A4C9F6"/>
    <a:srgbClr val="CEE2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955" autoAdjust="0"/>
  </p:normalViewPr>
  <p:slideViewPr>
    <p:cSldViewPr snapToGrid="0">
      <p:cViewPr varScale="1">
        <p:scale>
          <a:sx n="210" d="100"/>
          <a:sy n="210" d="100"/>
        </p:scale>
        <p:origin x="11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76347B-099E-4949-84D0-19F6298F5442}" type="datetimeFigureOut">
              <a:rPr lang="fr-MA" smtClean="0"/>
              <a:t>26/03/2021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-581025" y="1143000"/>
            <a:ext cx="80200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433153-3D9E-4422-8B12-B7FF5A1F0BB8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3140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10987" rtl="0" eaLnBrk="1" latinLnBrk="0" hangingPunct="1">
      <a:defRPr sz="408" kern="1200">
        <a:solidFill>
          <a:schemeClr val="tx1"/>
        </a:solidFill>
        <a:latin typeface="+mn-lt"/>
        <a:ea typeface="+mn-ea"/>
        <a:cs typeface="+mn-cs"/>
      </a:defRPr>
    </a:lvl1pPr>
    <a:lvl2pPr marL="155494" algn="l" defTabSz="310987" rtl="0" eaLnBrk="1" latinLnBrk="0" hangingPunct="1">
      <a:defRPr sz="408" kern="1200">
        <a:solidFill>
          <a:schemeClr val="tx1"/>
        </a:solidFill>
        <a:latin typeface="+mn-lt"/>
        <a:ea typeface="+mn-ea"/>
        <a:cs typeface="+mn-cs"/>
      </a:defRPr>
    </a:lvl2pPr>
    <a:lvl3pPr marL="310987" algn="l" defTabSz="310987" rtl="0" eaLnBrk="1" latinLnBrk="0" hangingPunct="1">
      <a:defRPr sz="408" kern="1200">
        <a:solidFill>
          <a:schemeClr val="tx1"/>
        </a:solidFill>
        <a:latin typeface="+mn-lt"/>
        <a:ea typeface="+mn-ea"/>
        <a:cs typeface="+mn-cs"/>
      </a:defRPr>
    </a:lvl3pPr>
    <a:lvl4pPr marL="466481" algn="l" defTabSz="310987" rtl="0" eaLnBrk="1" latinLnBrk="0" hangingPunct="1">
      <a:defRPr sz="408" kern="1200">
        <a:solidFill>
          <a:schemeClr val="tx1"/>
        </a:solidFill>
        <a:latin typeface="+mn-lt"/>
        <a:ea typeface="+mn-ea"/>
        <a:cs typeface="+mn-cs"/>
      </a:defRPr>
    </a:lvl4pPr>
    <a:lvl5pPr marL="621975" algn="l" defTabSz="310987" rtl="0" eaLnBrk="1" latinLnBrk="0" hangingPunct="1">
      <a:defRPr sz="408" kern="1200">
        <a:solidFill>
          <a:schemeClr val="tx1"/>
        </a:solidFill>
        <a:latin typeface="+mn-lt"/>
        <a:ea typeface="+mn-ea"/>
        <a:cs typeface="+mn-cs"/>
      </a:defRPr>
    </a:lvl5pPr>
    <a:lvl6pPr marL="777469" algn="l" defTabSz="310987" rtl="0" eaLnBrk="1" latinLnBrk="0" hangingPunct="1">
      <a:defRPr sz="408" kern="1200">
        <a:solidFill>
          <a:schemeClr val="tx1"/>
        </a:solidFill>
        <a:latin typeface="+mn-lt"/>
        <a:ea typeface="+mn-ea"/>
        <a:cs typeface="+mn-cs"/>
      </a:defRPr>
    </a:lvl6pPr>
    <a:lvl7pPr marL="932962" algn="l" defTabSz="310987" rtl="0" eaLnBrk="1" latinLnBrk="0" hangingPunct="1">
      <a:defRPr sz="408" kern="1200">
        <a:solidFill>
          <a:schemeClr val="tx1"/>
        </a:solidFill>
        <a:latin typeface="+mn-lt"/>
        <a:ea typeface="+mn-ea"/>
        <a:cs typeface="+mn-cs"/>
      </a:defRPr>
    </a:lvl7pPr>
    <a:lvl8pPr marL="1088456" algn="l" defTabSz="310987" rtl="0" eaLnBrk="1" latinLnBrk="0" hangingPunct="1">
      <a:defRPr sz="408" kern="1200">
        <a:solidFill>
          <a:schemeClr val="tx1"/>
        </a:solidFill>
        <a:latin typeface="+mn-lt"/>
        <a:ea typeface="+mn-ea"/>
        <a:cs typeface="+mn-cs"/>
      </a:defRPr>
    </a:lvl8pPr>
    <a:lvl9pPr marL="1243950" algn="l" defTabSz="310987" rtl="0" eaLnBrk="1" latinLnBrk="0" hangingPunct="1">
      <a:defRPr sz="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4994" y="294620"/>
            <a:ext cx="3509963" cy="626745"/>
          </a:xfrm>
        </p:spPr>
        <p:txBody>
          <a:bodyPr anchor="b"/>
          <a:lstStyle>
            <a:lvl1pPr algn="ctr">
              <a:defRPr sz="157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4994" y="945535"/>
            <a:ext cx="3509963" cy="434638"/>
          </a:xfrm>
        </p:spPr>
        <p:txBody>
          <a:bodyPr/>
          <a:lstStyle>
            <a:lvl1pPr marL="0" indent="0" algn="ctr">
              <a:buNone/>
              <a:defRPr sz="630"/>
            </a:lvl1pPr>
            <a:lvl2pPr marL="120015" indent="0" algn="ctr">
              <a:buNone/>
              <a:defRPr sz="525"/>
            </a:lvl2pPr>
            <a:lvl3pPr marL="240030" indent="0" algn="ctr">
              <a:buNone/>
              <a:defRPr sz="472"/>
            </a:lvl3pPr>
            <a:lvl4pPr marL="360045" indent="0" algn="ctr">
              <a:buNone/>
              <a:defRPr sz="420"/>
            </a:lvl4pPr>
            <a:lvl5pPr marL="480060" indent="0" algn="ctr">
              <a:buNone/>
              <a:defRPr sz="420"/>
            </a:lvl5pPr>
            <a:lvl6pPr marL="600075" indent="0" algn="ctr">
              <a:buNone/>
              <a:defRPr sz="420"/>
            </a:lvl6pPr>
            <a:lvl7pPr marL="720090" indent="0" algn="ctr">
              <a:buNone/>
              <a:defRPr sz="420"/>
            </a:lvl7pPr>
            <a:lvl8pPr marL="840105" indent="0" algn="ctr">
              <a:buNone/>
              <a:defRPr sz="420"/>
            </a:lvl8pPr>
            <a:lvl9pPr marL="960120" indent="0" algn="ctr">
              <a:buNone/>
              <a:defRPr sz="42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4ADA9-70BA-46AB-B0D4-DD9B956D8FA2}" type="datetimeFigureOut">
              <a:rPr lang="fr-MA" smtClean="0"/>
              <a:t>26/03/2021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7007-ACED-47C3-B236-9AAAFE9BF0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006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4ADA9-70BA-46AB-B0D4-DD9B956D8FA2}" type="datetimeFigureOut">
              <a:rPr lang="fr-MA" smtClean="0"/>
              <a:t>26/03/2021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7007-ACED-47C3-B236-9AAAFE9BF0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245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309" y="448807"/>
            <a:ext cx="4036457" cy="748843"/>
          </a:xfrm>
        </p:spPr>
        <p:txBody>
          <a:bodyPr anchor="b"/>
          <a:lstStyle>
            <a:lvl1pPr>
              <a:defRPr sz="157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9309" y="1204734"/>
            <a:ext cx="4036457" cy="393799"/>
          </a:xfrm>
        </p:spPr>
        <p:txBody>
          <a:bodyPr/>
          <a:lstStyle>
            <a:lvl1pPr marL="0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1pPr>
            <a:lvl2pPr marL="120015" indent="0">
              <a:buNone/>
              <a:defRPr sz="525">
                <a:solidFill>
                  <a:schemeClr val="tx1">
                    <a:tint val="75000"/>
                  </a:schemeClr>
                </a:solidFill>
              </a:defRPr>
            </a:lvl2pPr>
            <a:lvl3pPr marL="240030" indent="0">
              <a:buNone/>
              <a:defRPr sz="472">
                <a:solidFill>
                  <a:schemeClr val="tx1">
                    <a:tint val="75000"/>
                  </a:schemeClr>
                </a:solidFill>
              </a:defRPr>
            </a:lvl3pPr>
            <a:lvl4pPr marL="360045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4pPr>
            <a:lvl5pPr marL="480060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5pPr>
            <a:lvl6pPr marL="600075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6pPr>
            <a:lvl7pPr marL="720090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7pPr>
            <a:lvl8pPr marL="840105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8pPr>
            <a:lvl9pPr marL="960120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4ADA9-70BA-46AB-B0D4-DD9B956D8FA2}" type="datetimeFigureOut">
              <a:rPr lang="fr-MA" smtClean="0"/>
              <a:t>26/03/2021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7007-ACED-47C3-B236-9AAAFE9BF0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408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1746" y="479227"/>
            <a:ext cx="1988979" cy="114222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69225" y="479227"/>
            <a:ext cx="1988979" cy="114222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4ADA9-70BA-46AB-B0D4-DD9B956D8FA2}" type="datetimeFigureOut">
              <a:rPr lang="fr-MA" smtClean="0"/>
              <a:t>26/03/2021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7007-ACED-47C3-B236-9AAAFE9BF0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8195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356" y="95846"/>
            <a:ext cx="4036457" cy="34796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2356" y="441305"/>
            <a:ext cx="1979838" cy="216277"/>
          </a:xfrm>
        </p:spPr>
        <p:txBody>
          <a:bodyPr anchor="b"/>
          <a:lstStyle>
            <a:lvl1pPr marL="0" indent="0">
              <a:buNone/>
              <a:defRPr sz="630" b="1"/>
            </a:lvl1pPr>
            <a:lvl2pPr marL="120015" indent="0">
              <a:buNone/>
              <a:defRPr sz="525" b="1"/>
            </a:lvl2pPr>
            <a:lvl3pPr marL="240030" indent="0">
              <a:buNone/>
              <a:defRPr sz="472" b="1"/>
            </a:lvl3pPr>
            <a:lvl4pPr marL="360045" indent="0">
              <a:buNone/>
              <a:defRPr sz="420" b="1"/>
            </a:lvl4pPr>
            <a:lvl5pPr marL="480060" indent="0">
              <a:buNone/>
              <a:defRPr sz="420" b="1"/>
            </a:lvl5pPr>
            <a:lvl6pPr marL="600075" indent="0">
              <a:buNone/>
              <a:defRPr sz="420" b="1"/>
            </a:lvl6pPr>
            <a:lvl7pPr marL="720090" indent="0">
              <a:buNone/>
              <a:defRPr sz="420" b="1"/>
            </a:lvl7pPr>
            <a:lvl8pPr marL="840105" indent="0">
              <a:buNone/>
              <a:defRPr sz="420" b="1"/>
            </a:lvl8pPr>
            <a:lvl9pPr marL="960120" indent="0">
              <a:buNone/>
              <a:defRPr sz="42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2356" y="657582"/>
            <a:ext cx="1979838" cy="9672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69225" y="441305"/>
            <a:ext cx="1989588" cy="216277"/>
          </a:xfrm>
        </p:spPr>
        <p:txBody>
          <a:bodyPr anchor="b"/>
          <a:lstStyle>
            <a:lvl1pPr marL="0" indent="0">
              <a:buNone/>
              <a:defRPr sz="630" b="1"/>
            </a:lvl1pPr>
            <a:lvl2pPr marL="120015" indent="0">
              <a:buNone/>
              <a:defRPr sz="525" b="1"/>
            </a:lvl2pPr>
            <a:lvl3pPr marL="240030" indent="0">
              <a:buNone/>
              <a:defRPr sz="472" b="1"/>
            </a:lvl3pPr>
            <a:lvl4pPr marL="360045" indent="0">
              <a:buNone/>
              <a:defRPr sz="420" b="1"/>
            </a:lvl4pPr>
            <a:lvl5pPr marL="480060" indent="0">
              <a:buNone/>
              <a:defRPr sz="420" b="1"/>
            </a:lvl5pPr>
            <a:lvl6pPr marL="600075" indent="0">
              <a:buNone/>
              <a:defRPr sz="420" b="1"/>
            </a:lvl6pPr>
            <a:lvl7pPr marL="720090" indent="0">
              <a:buNone/>
              <a:defRPr sz="420" b="1"/>
            </a:lvl7pPr>
            <a:lvl8pPr marL="840105" indent="0">
              <a:buNone/>
              <a:defRPr sz="420" b="1"/>
            </a:lvl8pPr>
            <a:lvl9pPr marL="960120" indent="0">
              <a:buNone/>
              <a:defRPr sz="42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69225" y="657582"/>
            <a:ext cx="1989588" cy="9672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4ADA9-70BA-46AB-B0D4-DD9B956D8FA2}" type="datetimeFigureOut">
              <a:rPr lang="fr-MA" smtClean="0"/>
              <a:t>26/03/2021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7007-ACED-47C3-B236-9AAAFE9BF0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2042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4ADA9-70BA-46AB-B0D4-DD9B956D8FA2}" type="datetimeFigureOut">
              <a:rPr lang="fr-MA" smtClean="0"/>
              <a:t>26/03/2021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7007-ACED-47C3-B236-9AAAFE9BF0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5438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4ADA9-70BA-46AB-B0D4-DD9B956D8FA2}" type="datetimeFigureOut">
              <a:rPr lang="fr-MA" smtClean="0"/>
              <a:t>26/03/2021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7007-ACED-47C3-B236-9AAAFE9BF0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7187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356" y="120015"/>
            <a:ext cx="1509406" cy="420053"/>
          </a:xfrm>
        </p:spPr>
        <p:txBody>
          <a:bodyPr anchor="b"/>
          <a:lstStyle>
            <a:lvl1pPr>
              <a:defRPr sz="84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9588" y="259199"/>
            <a:ext cx="2369225" cy="1279327"/>
          </a:xfrm>
        </p:spPr>
        <p:txBody>
          <a:bodyPr/>
          <a:lstStyle>
            <a:lvl1pPr>
              <a:defRPr sz="840"/>
            </a:lvl1pPr>
            <a:lvl2pPr>
              <a:defRPr sz="735"/>
            </a:lvl2pPr>
            <a:lvl3pPr>
              <a:defRPr sz="630"/>
            </a:lvl3pPr>
            <a:lvl4pPr>
              <a:defRPr sz="525"/>
            </a:lvl4pPr>
            <a:lvl5pPr>
              <a:defRPr sz="525"/>
            </a:lvl5pPr>
            <a:lvl6pPr>
              <a:defRPr sz="525"/>
            </a:lvl6pPr>
            <a:lvl7pPr>
              <a:defRPr sz="525"/>
            </a:lvl7pPr>
            <a:lvl8pPr>
              <a:defRPr sz="525"/>
            </a:lvl8pPr>
            <a:lvl9pPr>
              <a:defRPr sz="52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2356" y="540067"/>
            <a:ext cx="1509406" cy="1000542"/>
          </a:xfrm>
        </p:spPr>
        <p:txBody>
          <a:bodyPr/>
          <a:lstStyle>
            <a:lvl1pPr marL="0" indent="0">
              <a:buNone/>
              <a:defRPr sz="420"/>
            </a:lvl1pPr>
            <a:lvl2pPr marL="120015" indent="0">
              <a:buNone/>
              <a:defRPr sz="368"/>
            </a:lvl2pPr>
            <a:lvl3pPr marL="240030" indent="0">
              <a:buNone/>
              <a:defRPr sz="315"/>
            </a:lvl3pPr>
            <a:lvl4pPr marL="360045" indent="0">
              <a:buNone/>
              <a:defRPr sz="263"/>
            </a:lvl4pPr>
            <a:lvl5pPr marL="480060" indent="0">
              <a:buNone/>
              <a:defRPr sz="263"/>
            </a:lvl5pPr>
            <a:lvl6pPr marL="600075" indent="0">
              <a:buNone/>
              <a:defRPr sz="263"/>
            </a:lvl6pPr>
            <a:lvl7pPr marL="720090" indent="0">
              <a:buNone/>
              <a:defRPr sz="263"/>
            </a:lvl7pPr>
            <a:lvl8pPr marL="840105" indent="0">
              <a:buNone/>
              <a:defRPr sz="263"/>
            </a:lvl8pPr>
            <a:lvl9pPr marL="960120" indent="0">
              <a:buNone/>
              <a:defRPr sz="26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4ADA9-70BA-46AB-B0D4-DD9B956D8FA2}" type="datetimeFigureOut">
              <a:rPr lang="fr-MA" smtClean="0"/>
              <a:t>26/03/2021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7007-ACED-47C3-B236-9AAAFE9BF0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434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356" y="120015"/>
            <a:ext cx="1509406" cy="420053"/>
          </a:xfrm>
        </p:spPr>
        <p:txBody>
          <a:bodyPr anchor="b"/>
          <a:lstStyle>
            <a:lvl1pPr>
              <a:defRPr sz="84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89588" y="259199"/>
            <a:ext cx="2369225" cy="1279327"/>
          </a:xfrm>
        </p:spPr>
        <p:txBody>
          <a:bodyPr anchor="t"/>
          <a:lstStyle>
            <a:lvl1pPr marL="0" indent="0">
              <a:buNone/>
              <a:defRPr sz="840"/>
            </a:lvl1pPr>
            <a:lvl2pPr marL="120015" indent="0">
              <a:buNone/>
              <a:defRPr sz="735"/>
            </a:lvl2pPr>
            <a:lvl3pPr marL="240030" indent="0">
              <a:buNone/>
              <a:defRPr sz="630"/>
            </a:lvl3pPr>
            <a:lvl4pPr marL="360045" indent="0">
              <a:buNone/>
              <a:defRPr sz="525"/>
            </a:lvl4pPr>
            <a:lvl5pPr marL="480060" indent="0">
              <a:buNone/>
              <a:defRPr sz="525"/>
            </a:lvl5pPr>
            <a:lvl6pPr marL="600075" indent="0">
              <a:buNone/>
              <a:defRPr sz="525"/>
            </a:lvl6pPr>
            <a:lvl7pPr marL="720090" indent="0">
              <a:buNone/>
              <a:defRPr sz="525"/>
            </a:lvl7pPr>
            <a:lvl8pPr marL="840105" indent="0">
              <a:buNone/>
              <a:defRPr sz="525"/>
            </a:lvl8pPr>
            <a:lvl9pPr marL="960120" indent="0">
              <a:buNone/>
              <a:defRPr sz="525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2356" y="540067"/>
            <a:ext cx="1509406" cy="1000542"/>
          </a:xfrm>
        </p:spPr>
        <p:txBody>
          <a:bodyPr/>
          <a:lstStyle>
            <a:lvl1pPr marL="0" indent="0">
              <a:buNone/>
              <a:defRPr sz="420"/>
            </a:lvl1pPr>
            <a:lvl2pPr marL="120015" indent="0">
              <a:buNone/>
              <a:defRPr sz="368"/>
            </a:lvl2pPr>
            <a:lvl3pPr marL="240030" indent="0">
              <a:buNone/>
              <a:defRPr sz="315"/>
            </a:lvl3pPr>
            <a:lvl4pPr marL="360045" indent="0">
              <a:buNone/>
              <a:defRPr sz="263"/>
            </a:lvl4pPr>
            <a:lvl5pPr marL="480060" indent="0">
              <a:buNone/>
              <a:defRPr sz="263"/>
            </a:lvl5pPr>
            <a:lvl6pPr marL="600075" indent="0">
              <a:buNone/>
              <a:defRPr sz="263"/>
            </a:lvl6pPr>
            <a:lvl7pPr marL="720090" indent="0">
              <a:buNone/>
              <a:defRPr sz="263"/>
            </a:lvl7pPr>
            <a:lvl8pPr marL="840105" indent="0">
              <a:buNone/>
              <a:defRPr sz="263"/>
            </a:lvl8pPr>
            <a:lvl9pPr marL="960120" indent="0">
              <a:buNone/>
              <a:defRPr sz="26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4ADA9-70BA-46AB-B0D4-DD9B956D8FA2}" type="datetimeFigureOut">
              <a:rPr lang="fr-MA" smtClean="0"/>
              <a:t>26/03/2021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7007-ACED-47C3-B236-9AAAFE9BF0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10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4ADA9-70BA-46AB-B0D4-DD9B956D8FA2}" type="datetimeFigureOut">
              <a:rPr lang="fr-MA" smtClean="0"/>
              <a:t>26/03/2021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7007-ACED-47C3-B236-9AAAFE9BF0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423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49089" y="95846"/>
            <a:ext cx="1009114" cy="152560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1747" y="95846"/>
            <a:ext cx="2968843" cy="152560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4ADA9-70BA-46AB-B0D4-DD9B956D8FA2}" type="datetimeFigureOut">
              <a:rPr lang="fr-MA" smtClean="0"/>
              <a:t>26/03/2021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7007-ACED-47C3-B236-9AAAFE9BF0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1875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1747" y="95846"/>
            <a:ext cx="4036457" cy="347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1747" y="479227"/>
            <a:ext cx="4036457" cy="1142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21746" y="1668542"/>
            <a:ext cx="1052989" cy="958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C4ADA9-70BA-46AB-B0D4-DD9B956D8FA2}" type="datetimeFigureOut">
              <a:rPr lang="fr-MA" smtClean="0"/>
              <a:t>26/03/2021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50234" y="1668542"/>
            <a:ext cx="1579483" cy="958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305215" y="1668542"/>
            <a:ext cx="1052989" cy="958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A37007-ACED-47C3-B236-9AAAFE9BF0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6338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40030" rtl="0" eaLnBrk="1" latinLnBrk="0" hangingPunct="1">
        <a:lnSpc>
          <a:spcPct val="90000"/>
        </a:lnSpc>
        <a:spcBef>
          <a:spcPct val="0"/>
        </a:spcBef>
        <a:buNone/>
        <a:defRPr sz="11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008" indent="-60008" algn="l" defTabSz="24003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735" kern="1200">
          <a:solidFill>
            <a:schemeClr val="tx1"/>
          </a:solidFill>
          <a:latin typeface="+mn-lt"/>
          <a:ea typeface="+mn-ea"/>
          <a:cs typeface="+mn-cs"/>
        </a:defRPr>
      </a:lvl1pPr>
      <a:lvl2pPr marL="180023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630" kern="1200">
          <a:solidFill>
            <a:schemeClr val="tx1"/>
          </a:solidFill>
          <a:latin typeface="+mn-lt"/>
          <a:ea typeface="+mn-ea"/>
          <a:cs typeface="+mn-cs"/>
        </a:defRPr>
      </a:lvl2pPr>
      <a:lvl3pPr marL="300038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525" kern="1200">
          <a:solidFill>
            <a:schemeClr val="tx1"/>
          </a:solidFill>
          <a:latin typeface="+mn-lt"/>
          <a:ea typeface="+mn-ea"/>
          <a:cs typeface="+mn-cs"/>
        </a:defRPr>
      </a:lvl3pPr>
      <a:lvl4pPr marL="420053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472" kern="1200">
          <a:solidFill>
            <a:schemeClr val="tx1"/>
          </a:solidFill>
          <a:latin typeface="+mn-lt"/>
          <a:ea typeface="+mn-ea"/>
          <a:cs typeface="+mn-cs"/>
        </a:defRPr>
      </a:lvl4pPr>
      <a:lvl5pPr marL="540068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472" kern="1200">
          <a:solidFill>
            <a:schemeClr val="tx1"/>
          </a:solidFill>
          <a:latin typeface="+mn-lt"/>
          <a:ea typeface="+mn-ea"/>
          <a:cs typeface="+mn-cs"/>
        </a:defRPr>
      </a:lvl5pPr>
      <a:lvl6pPr marL="660083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472" kern="1200">
          <a:solidFill>
            <a:schemeClr val="tx1"/>
          </a:solidFill>
          <a:latin typeface="+mn-lt"/>
          <a:ea typeface="+mn-ea"/>
          <a:cs typeface="+mn-cs"/>
        </a:defRPr>
      </a:lvl6pPr>
      <a:lvl7pPr marL="780098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472" kern="1200">
          <a:solidFill>
            <a:schemeClr val="tx1"/>
          </a:solidFill>
          <a:latin typeface="+mn-lt"/>
          <a:ea typeface="+mn-ea"/>
          <a:cs typeface="+mn-cs"/>
        </a:defRPr>
      </a:lvl7pPr>
      <a:lvl8pPr marL="900113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472" kern="1200">
          <a:solidFill>
            <a:schemeClr val="tx1"/>
          </a:solidFill>
          <a:latin typeface="+mn-lt"/>
          <a:ea typeface="+mn-ea"/>
          <a:cs typeface="+mn-cs"/>
        </a:defRPr>
      </a:lvl8pPr>
      <a:lvl9pPr marL="1020128" indent="-60008" algn="l" defTabSz="240030" rtl="0" eaLnBrk="1" latinLnBrk="0" hangingPunct="1">
        <a:lnSpc>
          <a:spcPct val="90000"/>
        </a:lnSpc>
        <a:spcBef>
          <a:spcPts val="131"/>
        </a:spcBef>
        <a:buFont typeface="Arial" panose="020B0604020202020204" pitchFamily="34" charset="0"/>
        <a:buChar char="•"/>
        <a:defRPr sz="47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1pPr>
      <a:lvl2pPr marL="120015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2pPr>
      <a:lvl3pPr marL="240030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3pPr>
      <a:lvl4pPr marL="360045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4pPr>
      <a:lvl5pPr marL="480060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5pPr>
      <a:lvl6pPr marL="600075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6pPr>
      <a:lvl7pPr marL="720090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7pPr>
      <a:lvl8pPr marL="840105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8pPr>
      <a:lvl9pPr marL="960120" algn="l" defTabSz="240030" rtl="0" eaLnBrk="1" latinLnBrk="0" hangingPunct="1">
        <a:defRPr sz="47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7281639-DF4A-482D-B52A-507B9F57D7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1"/>
            <a:ext cx="4679950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41439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3201</TotalTime>
  <Words>0</Words>
  <Application>Microsoft Office PowerPoint</Application>
  <PresentationFormat>Personnalisé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Mohammed Danouche</dc:creator>
  <cp:lastModifiedBy>Mohammed Danouche</cp:lastModifiedBy>
  <cp:revision>38</cp:revision>
  <dcterms:created xsi:type="dcterms:W3CDTF">2021-01-24T19:04:42Z</dcterms:created>
  <dcterms:modified xsi:type="dcterms:W3CDTF">2021-03-26T08:26:30Z</dcterms:modified>
</cp:coreProperties>
</file>