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5"/>
  </p:notesMasterIdLst>
  <p:sldIdLst>
    <p:sldId id="351" r:id="rId4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">
          <p15:clr>
            <a:srgbClr val="A4A3A4"/>
          </p15:clr>
        </p15:guide>
        <p15:guide id="2" orient="horz" pos="338">
          <p15:clr>
            <a:srgbClr val="A4A3A4"/>
          </p15:clr>
        </p15:guide>
        <p15:guide id="3" orient="horz" pos="2424" userDrawn="1">
          <p15:clr>
            <a:srgbClr val="A4A3A4"/>
          </p15:clr>
        </p15:guide>
        <p15:guide id="4" orient="horz" pos="3992">
          <p15:clr>
            <a:srgbClr val="A4A3A4"/>
          </p15:clr>
        </p15:guide>
        <p15:guide id="5" orient="horz" pos="4105">
          <p15:clr>
            <a:srgbClr val="A4A3A4"/>
          </p15:clr>
        </p15:guide>
        <p15:guide id="6" orient="horz" pos="1006">
          <p15:clr>
            <a:srgbClr val="A4A3A4"/>
          </p15:clr>
        </p15:guide>
        <p15:guide id="7" orient="horz" pos="1250">
          <p15:clr>
            <a:srgbClr val="A4A3A4"/>
          </p15:clr>
        </p15:guide>
        <p15:guide id="8" pos="3144">
          <p15:clr>
            <a:srgbClr val="A4A3A4"/>
          </p15:clr>
        </p15:guide>
        <p15:guide id="9" pos="341">
          <p15:clr>
            <a:srgbClr val="A4A3A4"/>
          </p15:clr>
        </p15:guide>
        <p15:guide id="10" pos="1746">
          <p15:clr>
            <a:srgbClr val="A4A3A4"/>
          </p15:clr>
        </p15:guide>
        <p15:guide id="11" pos="3620">
          <p15:clr>
            <a:srgbClr val="A4A3A4"/>
          </p15:clr>
        </p15:guide>
        <p15:guide id="12" pos="3839">
          <p15:clr>
            <a:srgbClr val="A4A3A4"/>
          </p15:clr>
        </p15:guide>
        <p15:guide id="13" pos="5950">
          <p15:clr>
            <a:srgbClr val="A4A3A4"/>
          </p15:clr>
        </p15:guide>
        <p15:guide id="14" pos="7349">
          <p15:clr>
            <a:srgbClr val="A4A3A4"/>
          </p15:clr>
        </p15:guide>
        <p15:guide id="15" pos="4057">
          <p15:clr>
            <a:srgbClr val="A4A3A4"/>
          </p15:clr>
        </p15:guide>
        <p15:guide id="16" pos="4607" userDrawn="1">
          <p15:clr>
            <a:srgbClr val="A4A3A4"/>
          </p15:clr>
        </p15:guide>
        <p15:guide id="17" pos="6917">
          <p15:clr>
            <a:srgbClr val="A4A3A4"/>
          </p15:clr>
        </p15:guide>
        <p15:guide id="18" pos="6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9FB9"/>
    <a:srgbClr val="003896"/>
    <a:srgbClr val="FFFFFF"/>
    <a:srgbClr val="E6E29F"/>
    <a:srgbClr val="D9D9D9"/>
    <a:srgbClr val="000000"/>
    <a:srgbClr val="D2D2D2"/>
    <a:srgbClr val="9D9D9D"/>
    <a:srgbClr val="7F7F7F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1" autoAdjust="0"/>
    <p:restoredTop sz="94549" autoAdjust="0"/>
  </p:normalViewPr>
  <p:slideViewPr>
    <p:cSldViewPr snapToGrid="0" showGuides="1">
      <p:cViewPr varScale="1">
        <p:scale>
          <a:sx n="106" d="100"/>
          <a:sy n="106" d="100"/>
        </p:scale>
        <p:origin x="126" y="354"/>
      </p:cViewPr>
      <p:guideLst>
        <p:guide orient="horz" pos="219"/>
        <p:guide orient="horz" pos="338"/>
        <p:guide orient="horz" pos="2424"/>
        <p:guide orient="horz" pos="3992"/>
        <p:guide orient="horz" pos="4105"/>
        <p:guide orient="horz" pos="1006"/>
        <p:guide orient="horz" pos="1250"/>
        <p:guide pos="3144"/>
        <p:guide pos="341"/>
        <p:guide pos="1746"/>
        <p:guide pos="3620"/>
        <p:guide pos="3839"/>
        <p:guide pos="5950"/>
        <p:guide pos="7349"/>
        <p:guide pos="4057"/>
        <p:guide pos="4607"/>
        <p:guide pos="6917"/>
        <p:guide pos="61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llez Garcia, Eduardo, M.D." userId="234b9f59-580d-4220-8f7d-f8af8679a55e" providerId="ADAL" clId="{EBD25FD7-9791-4685-9AEB-EF4B535CDEB1}"/>
    <pc:docChg chg="addSld delSld modSld">
      <pc:chgData name="Tellez Garcia, Eduardo, M.D." userId="234b9f59-580d-4220-8f7d-f8af8679a55e" providerId="ADAL" clId="{EBD25FD7-9791-4685-9AEB-EF4B535CDEB1}" dt="2025-02-05T18:12:33.200" v="1" actId="47"/>
      <pc:docMkLst>
        <pc:docMk/>
      </pc:docMkLst>
      <pc:sldChg chg="del">
        <pc:chgData name="Tellez Garcia, Eduardo, M.D." userId="234b9f59-580d-4220-8f7d-f8af8679a55e" providerId="ADAL" clId="{EBD25FD7-9791-4685-9AEB-EF4B535CDEB1}" dt="2025-02-05T18:12:33.200" v="1" actId="47"/>
        <pc:sldMkLst>
          <pc:docMk/>
          <pc:sldMk cId="1267616459" sldId="350"/>
        </pc:sldMkLst>
      </pc:sldChg>
      <pc:sldChg chg="add">
        <pc:chgData name="Tellez Garcia, Eduardo, M.D." userId="234b9f59-580d-4220-8f7d-f8af8679a55e" providerId="ADAL" clId="{EBD25FD7-9791-4685-9AEB-EF4B535CDEB1}" dt="2025-02-05T18:12:30.723" v="0"/>
        <pc:sldMkLst>
          <pc:docMk/>
          <pc:sldMk cId="3574268621" sldId="351"/>
        </pc:sldMkLst>
      </pc:sldChg>
    </pc:docChg>
  </pc:docChgLst>
  <pc:docChgLst>
    <pc:chgData name="Tellez Garcia, Eduardo, M.D." userId="234b9f59-580d-4220-8f7d-f8af8679a55e" providerId="ADAL" clId="{C912268F-6C61-41B8-B736-D5F9BEEA946D}"/>
    <pc:docChg chg="undo custSel addSld modSld sldOrd">
      <pc:chgData name="Tellez Garcia, Eduardo, M.D." userId="234b9f59-580d-4220-8f7d-f8af8679a55e" providerId="ADAL" clId="{C912268F-6C61-41B8-B736-D5F9BEEA946D}" dt="2024-11-22T16:24:02.747" v="387"/>
      <pc:docMkLst>
        <pc:docMk/>
      </pc:docMkLst>
      <pc:sldChg chg="addSp delSp modSp mod">
        <pc:chgData name="Tellez Garcia, Eduardo, M.D." userId="234b9f59-580d-4220-8f7d-f8af8679a55e" providerId="ADAL" clId="{C912268F-6C61-41B8-B736-D5F9BEEA946D}" dt="2024-11-22T15:40:12.703" v="141" actId="478"/>
        <pc:sldMkLst>
          <pc:docMk/>
          <pc:sldMk cId="3185038505" sldId="348"/>
        </pc:sldMkLst>
      </pc:sldChg>
      <pc:sldChg chg="modSp mod">
        <pc:chgData name="Tellez Garcia, Eduardo, M.D." userId="234b9f59-580d-4220-8f7d-f8af8679a55e" providerId="ADAL" clId="{C912268F-6C61-41B8-B736-D5F9BEEA946D}" dt="2024-11-22T15:58:44.972" v="312" actId="207"/>
        <pc:sldMkLst>
          <pc:docMk/>
          <pc:sldMk cId="2708661500" sldId="349"/>
        </pc:sldMkLst>
      </pc:sldChg>
      <pc:sldChg chg="addSp delSp modSp add mod ord">
        <pc:chgData name="Tellez Garcia, Eduardo, M.D." userId="234b9f59-580d-4220-8f7d-f8af8679a55e" providerId="ADAL" clId="{C912268F-6C61-41B8-B736-D5F9BEEA946D}" dt="2024-11-22T16:24:02.747" v="387"/>
        <pc:sldMkLst>
          <pc:docMk/>
          <pc:sldMk cId="1267616459" sldId="350"/>
        </pc:sldMkLst>
      </pc:sldChg>
    </pc:docChg>
  </pc:docChgLst>
  <pc:docChgLst>
    <pc:chgData name="Tellez Garcia, Eduardo, M.D." userId="234b9f59-580d-4220-8f7d-f8af8679a55e" providerId="ADAL" clId="{4C6DA14E-23B2-423B-A203-CEEC90047F08}"/>
    <pc:docChg chg="undo custSel modSld">
      <pc:chgData name="Tellez Garcia, Eduardo, M.D." userId="234b9f59-580d-4220-8f7d-f8af8679a55e" providerId="ADAL" clId="{4C6DA14E-23B2-423B-A203-CEEC90047F08}" dt="2025-02-06T21:08:58.970" v="192" actId="207"/>
      <pc:docMkLst>
        <pc:docMk/>
      </pc:docMkLst>
      <pc:sldChg chg="modSp mod">
        <pc:chgData name="Tellez Garcia, Eduardo, M.D." userId="234b9f59-580d-4220-8f7d-f8af8679a55e" providerId="ADAL" clId="{4C6DA14E-23B2-423B-A203-CEEC90047F08}" dt="2025-02-06T21:08:58.970" v="192" actId="207"/>
        <pc:sldMkLst>
          <pc:docMk/>
          <pc:sldMk cId="3574268621" sldId="351"/>
        </pc:sldMkLst>
        <pc:spChg chg="mod">
          <ac:chgData name="Tellez Garcia, Eduardo, M.D." userId="234b9f59-580d-4220-8f7d-f8af8679a55e" providerId="ADAL" clId="{4C6DA14E-23B2-423B-A203-CEEC90047F08}" dt="2025-02-06T21:08:58.970" v="192" actId="207"/>
          <ac:spMkLst>
            <pc:docMk/>
            <pc:sldMk cId="3574268621" sldId="351"/>
            <ac:spMk id="6" creationId="{A0A03E95-5AD4-265D-C9DA-0ED8C3675219}"/>
          </ac:spMkLst>
        </pc:spChg>
      </pc:sldChg>
    </pc:docChg>
  </pc:docChgLst>
  <pc:docChgLst>
    <pc:chgData name="Tellez Garcia, Eduardo, M.D." userId="234b9f59-580d-4220-8f7d-f8af8679a55e" providerId="ADAL" clId="{89B94008-A2F7-4152-A770-E06FAAB85DD1}"/>
    <pc:docChg chg="undo custSel modSld">
      <pc:chgData name="Tellez Garcia, Eduardo, M.D." userId="234b9f59-580d-4220-8f7d-f8af8679a55e" providerId="ADAL" clId="{89B94008-A2F7-4152-A770-E06FAAB85DD1}" dt="2025-01-27T22:19:35.486" v="219" actId="20577"/>
      <pc:docMkLst>
        <pc:docMk/>
      </pc:docMkLst>
      <pc:sldChg chg="addSp modSp mod">
        <pc:chgData name="Tellez Garcia, Eduardo, M.D." userId="234b9f59-580d-4220-8f7d-f8af8679a55e" providerId="ADAL" clId="{89B94008-A2F7-4152-A770-E06FAAB85DD1}" dt="2025-01-27T22:19:35.486" v="219" actId="20577"/>
        <pc:sldMkLst>
          <pc:docMk/>
          <pc:sldMk cId="1267616459" sldId="350"/>
        </pc:sldMkLst>
      </pc:sldChg>
    </pc:docChg>
  </pc:docChgLst>
  <pc:docChgLst>
    <pc:chgData name="Tellez Garcia, Eduardo, M.D." userId="234b9f59-580d-4220-8f7d-f8af8679a55e" providerId="ADAL" clId="{36B71511-C6E4-426B-B789-4E3EB0740C9D}"/>
    <pc:docChg chg="undo redo custSel addSld delSld modSld">
      <pc:chgData name="Tellez Garcia, Eduardo, M.D." userId="234b9f59-580d-4220-8f7d-f8af8679a55e" providerId="ADAL" clId="{36B71511-C6E4-426B-B789-4E3EB0740C9D}" dt="2024-11-21T22:46:25.671" v="8532" actId="14100"/>
      <pc:docMkLst>
        <pc:docMk/>
      </pc:docMkLst>
      <pc:sldChg chg="del">
        <pc:chgData name="Tellez Garcia, Eduardo, M.D." userId="234b9f59-580d-4220-8f7d-f8af8679a55e" providerId="ADAL" clId="{36B71511-C6E4-426B-B789-4E3EB0740C9D}" dt="2024-11-21T15:51:29.902" v="1" actId="47"/>
        <pc:sldMkLst>
          <pc:docMk/>
          <pc:sldMk cId="4155468385" sldId="294"/>
        </pc:sldMkLst>
      </pc:sldChg>
      <pc:sldChg chg="del">
        <pc:chgData name="Tellez Garcia, Eduardo, M.D." userId="234b9f59-580d-4220-8f7d-f8af8679a55e" providerId="ADAL" clId="{36B71511-C6E4-426B-B789-4E3EB0740C9D}" dt="2024-11-21T15:51:30.801" v="2" actId="47"/>
        <pc:sldMkLst>
          <pc:docMk/>
          <pc:sldMk cId="2603655391" sldId="347"/>
        </pc:sldMkLst>
      </pc:sldChg>
      <pc:sldChg chg="addSp delSp modSp new mod modNotesTx">
        <pc:chgData name="Tellez Garcia, Eduardo, M.D." userId="234b9f59-580d-4220-8f7d-f8af8679a55e" providerId="ADAL" clId="{36B71511-C6E4-426B-B789-4E3EB0740C9D}" dt="2024-11-21T22:10:30.824" v="8170" actId="20577"/>
        <pc:sldMkLst>
          <pc:docMk/>
          <pc:sldMk cId="3185038505" sldId="348"/>
        </pc:sldMkLst>
      </pc:sldChg>
      <pc:sldChg chg="addSp delSp modSp add mod">
        <pc:chgData name="Tellez Garcia, Eduardo, M.D." userId="234b9f59-580d-4220-8f7d-f8af8679a55e" providerId="ADAL" clId="{36B71511-C6E4-426B-B789-4E3EB0740C9D}" dt="2024-11-21T22:46:25.671" v="8532" actId="14100"/>
        <pc:sldMkLst>
          <pc:docMk/>
          <pc:sldMk cId="2708661500" sldId="349"/>
        </pc:sldMkLst>
      </pc:sldChg>
      <pc:sldChg chg="addSp delSp modSp new del mod">
        <pc:chgData name="Tellez Garcia, Eduardo, M.D." userId="234b9f59-580d-4220-8f7d-f8af8679a55e" providerId="ADAL" clId="{36B71511-C6E4-426B-B789-4E3EB0740C9D}" dt="2024-11-21T20:10:28.813" v="6397" actId="47"/>
        <pc:sldMkLst>
          <pc:docMk/>
          <pc:sldMk cId="3989636257" sldId="349"/>
        </pc:sldMkLst>
      </pc:sldChg>
      <pc:sldChg chg="add del">
        <pc:chgData name="Tellez Garcia, Eduardo, M.D." userId="234b9f59-580d-4220-8f7d-f8af8679a55e" providerId="ADAL" clId="{36B71511-C6E4-426B-B789-4E3EB0740C9D}" dt="2024-11-21T22:33:09.416" v="8500"/>
        <pc:sldMkLst>
          <pc:docMk/>
          <pc:sldMk cId="2020013731" sldId="350"/>
        </pc:sldMkLst>
      </pc:sldChg>
      <pc:sldChg chg="addSp delSp modSp add del mod">
        <pc:chgData name="Tellez Garcia, Eduardo, M.D." userId="234b9f59-580d-4220-8f7d-f8af8679a55e" providerId="ADAL" clId="{36B71511-C6E4-426B-B789-4E3EB0740C9D}" dt="2024-11-21T22:36:46.507" v="8529" actId="47"/>
        <pc:sldMkLst>
          <pc:docMk/>
          <pc:sldMk cId="3093883788" sldId="350"/>
        </pc:sldMkLst>
      </pc:sldChg>
    </pc:docChg>
  </pc:docChgLst>
  <pc:docChgLst>
    <pc:chgData name="Tellez Garcia, Eduardo, M.D." userId="234b9f59-580d-4220-8f7d-f8af8679a55e" providerId="ADAL" clId="{BC0D59FC-A2B5-499F-AD67-4B6242DE8223}"/>
    <pc:docChg chg="undo redo custSel delSld modSld">
      <pc:chgData name="Tellez Garcia, Eduardo, M.D." userId="234b9f59-580d-4220-8f7d-f8af8679a55e" providerId="ADAL" clId="{BC0D59FC-A2B5-499F-AD67-4B6242DE8223}" dt="2025-01-28T17:12:58.984" v="649" actId="1037"/>
      <pc:docMkLst>
        <pc:docMk/>
      </pc:docMkLst>
      <pc:sldChg chg="del">
        <pc:chgData name="Tellez Garcia, Eduardo, M.D." userId="234b9f59-580d-4220-8f7d-f8af8679a55e" providerId="ADAL" clId="{BC0D59FC-A2B5-499F-AD67-4B6242DE8223}" dt="2025-01-27T22:34:53.711" v="271" actId="47"/>
        <pc:sldMkLst>
          <pc:docMk/>
          <pc:sldMk cId="3185038505" sldId="348"/>
        </pc:sldMkLst>
      </pc:sldChg>
      <pc:sldChg chg="del">
        <pc:chgData name="Tellez Garcia, Eduardo, M.D." userId="234b9f59-580d-4220-8f7d-f8af8679a55e" providerId="ADAL" clId="{BC0D59FC-A2B5-499F-AD67-4B6242DE8223}" dt="2025-01-27T22:34:57.761" v="272" actId="47"/>
        <pc:sldMkLst>
          <pc:docMk/>
          <pc:sldMk cId="2708661500" sldId="349"/>
        </pc:sldMkLst>
      </pc:sldChg>
      <pc:sldChg chg="addSp delSp modSp mod modNotesTx">
        <pc:chgData name="Tellez Garcia, Eduardo, M.D." userId="234b9f59-580d-4220-8f7d-f8af8679a55e" providerId="ADAL" clId="{BC0D59FC-A2B5-499F-AD67-4B6242DE8223}" dt="2025-01-28T17:12:58.984" v="649" actId="1037"/>
        <pc:sldMkLst>
          <pc:docMk/>
          <pc:sldMk cId="1267616459" sldId="35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B44E6-187A-4493-A8C8-BF7B10B3F86D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076D2-C4D6-4F47-BE0A-B8682F3AE1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702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076D2-C4D6-4F47-BE0A-B8682F3AE1D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663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7" y="2854325"/>
            <a:ext cx="9996735" cy="139700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138" y="4257675"/>
            <a:ext cx="9998921" cy="685800"/>
          </a:xfrm>
        </p:spPr>
        <p:txBody>
          <a:bodyPr lIns="0" tIns="45720" r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b="0" cap="all" baseline="0">
                <a:solidFill>
                  <a:schemeClr val="accent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973138" y="672465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6DE492-4088-D4A4-E11C-22CA704884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1338" y="536575"/>
            <a:ext cx="841248" cy="101763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388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and Vi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74DD35E-FB4F-F627-C439-D4CCC4B34D04}"/>
              </a:ext>
            </a:extLst>
          </p:cNvPr>
          <p:cNvSpPr/>
          <p:nvPr userDrawn="1"/>
        </p:nvSpPr>
        <p:spPr>
          <a:xfrm>
            <a:off x="0" y="4572000"/>
            <a:ext cx="12188825" cy="228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ctr"/>
          <a:lstStyle/>
          <a:p>
            <a:pPr algn="ctr"/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73138" y="5240863"/>
            <a:ext cx="2286000" cy="1088136"/>
          </a:xfrm>
        </p:spPr>
        <p:txBody>
          <a:bodyPr tIns="91440" bIns="45720"/>
          <a:lstStyle>
            <a:lvl1pPr marL="171450" indent="-171450">
              <a:spcBef>
                <a:spcPts val="600"/>
              </a:spcBef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973138" y="4952999"/>
            <a:ext cx="2286000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idx="24"/>
          </p:nvPr>
        </p:nvSpPr>
        <p:spPr>
          <a:xfrm>
            <a:off x="973138" y="1883084"/>
            <a:ext cx="9998921" cy="676656"/>
          </a:xfrm>
        </p:spPr>
        <p:txBody>
          <a:bodyPr tIns="91440"/>
          <a:lstStyle>
            <a:lvl1pPr marL="0" indent="0">
              <a:spcBef>
                <a:spcPts val="0"/>
              </a:spcBef>
              <a:buNone/>
              <a:defRPr sz="1800"/>
            </a:lvl1pPr>
            <a:lvl2pPr>
              <a:defRPr sz="1800"/>
            </a:lvl2pPr>
            <a:lvl4pPr marL="1371600" indent="0"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4"/>
          <p:cNvSpPr>
            <a:spLocks noGrp="1"/>
          </p:cNvSpPr>
          <p:nvPr>
            <p:ph type="body" sz="quarter" idx="25"/>
          </p:nvPr>
        </p:nvSpPr>
        <p:spPr>
          <a:xfrm>
            <a:off x="973244" y="1597025"/>
            <a:ext cx="10001397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idx="26"/>
          </p:nvPr>
        </p:nvSpPr>
        <p:spPr>
          <a:xfrm>
            <a:off x="973138" y="3141662"/>
            <a:ext cx="9998921" cy="960120"/>
          </a:xfrm>
        </p:spPr>
        <p:txBody>
          <a:bodyPr tIns="91440"/>
          <a:lstStyle>
            <a:lvl1pPr marL="171450" indent="-171450">
              <a:spcBef>
                <a:spcPts val="600"/>
              </a:spcBef>
              <a:buFont typeface="Arial" panose="020B0604020202020204" pitchFamily="34" charset="0"/>
              <a:buChar char="•"/>
              <a:defRPr sz="18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 marL="1371600" indent="0"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3" name="Text Placeholder 14"/>
          <p:cNvSpPr>
            <a:spLocks noGrp="1"/>
          </p:cNvSpPr>
          <p:nvPr>
            <p:ph type="body" sz="quarter" idx="27"/>
          </p:nvPr>
        </p:nvSpPr>
        <p:spPr>
          <a:xfrm>
            <a:off x="973244" y="2854594"/>
            <a:ext cx="10001397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FCC8D01A-387E-4280-BAC9-38B7E85D8FA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546656" y="5240863"/>
            <a:ext cx="2286000" cy="1088136"/>
          </a:xfrm>
        </p:spPr>
        <p:txBody>
          <a:bodyPr tIns="91440" bIns="45720"/>
          <a:lstStyle>
            <a:lvl1pPr marL="171450" indent="-171450">
              <a:spcBef>
                <a:spcPts val="600"/>
              </a:spcBef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14">
            <a:extLst>
              <a:ext uri="{FF2B5EF4-FFF2-40B4-BE49-F238E27FC236}">
                <a16:creationId xmlns:a16="http://schemas.microsoft.com/office/drawing/2014/main" id="{F7757D34-B5B7-47AD-AE62-7CA370616FC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546656" y="4952999"/>
            <a:ext cx="2286000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88BF64C8-02FA-4776-8DE9-948D42CD3845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120173" y="5240863"/>
            <a:ext cx="2286000" cy="1088136"/>
          </a:xfrm>
        </p:spPr>
        <p:txBody>
          <a:bodyPr tIns="91440" bIns="45720"/>
          <a:lstStyle>
            <a:lvl1pPr marL="171450" indent="-171450">
              <a:spcBef>
                <a:spcPts val="600"/>
              </a:spcBef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14">
            <a:extLst>
              <a:ext uri="{FF2B5EF4-FFF2-40B4-BE49-F238E27FC236}">
                <a16:creationId xmlns:a16="http://schemas.microsoft.com/office/drawing/2014/main" id="{4F53157F-C018-4A4C-82A0-9761BBAC5B2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120173" y="4952999"/>
            <a:ext cx="2286000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9">
            <a:extLst>
              <a:ext uri="{FF2B5EF4-FFF2-40B4-BE49-F238E27FC236}">
                <a16:creationId xmlns:a16="http://schemas.microsoft.com/office/drawing/2014/main" id="{BE2011B3-D7FA-47F6-B7B0-F9FE6EA46C1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684264" y="5240863"/>
            <a:ext cx="2286000" cy="1088136"/>
          </a:xfrm>
        </p:spPr>
        <p:txBody>
          <a:bodyPr tIns="91440" bIns="45720"/>
          <a:lstStyle>
            <a:lvl1pPr marL="171450" indent="-171450">
              <a:spcBef>
                <a:spcPts val="600"/>
              </a:spcBef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14">
            <a:extLst>
              <a:ext uri="{FF2B5EF4-FFF2-40B4-BE49-F238E27FC236}">
                <a16:creationId xmlns:a16="http://schemas.microsoft.com/office/drawing/2014/main" id="{DBAA90D9-8B22-4EB3-AB4B-DA12D85F0CC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684264" y="4952999"/>
            <a:ext cx="2286000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A774FE-AC1B-3B1E-0C99-F2BD003A2853}"/>
              </a:ext>
            </a:extLst>
          </p:cNvPr>
          <p:cNvSpPr txBox="1"/>
          <p:nvPr userDrawn="1"/>
        </p:nvSpPr>
        <p:spPr>
          <a:xfrm>
            <a:off x="6702425" y="6657947"/>
            <a:ext cx="548640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9239F233-A28B-4E90-BD26-B7AF41444B49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6995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 black_gray_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416425" y="0"/>
            <a:ext cx="7772400" cy="6858000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CB55729-EDF7-9029-D47E-9714EE558C8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84750" y="1585913"/>
            <a:ext cx="6681788" cy="3673475"/>
          </a:xfrm>
        </p:spPr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9" y="2366169"/>
            <a:ext cx="3065462" cy="2125663"/>
          </a:xfrm>
        </p:spPr>
        <p:txBody>
          <a:bodyPr tIns="0" bIns="0" anchor="ctr" anchorCtr="0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1624964" y="3362325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702425" y="6657947"/>
            <a:ext cx="548640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9239F233-A28B-4E90-BD26-B7AF41444B49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342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991100" y="0"/>
            <a:ext cx="719772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2366169"/>
            <a:ext cx="3656012" cy="2125663"/>
          </a:xfrm>
        </p:spPr>
        <p:txBody>
          <a:bodyPr tIns="0" bIns="0" anchor="ctr" anchorCtr="0"/>
          <a:lstStyle>
            <a:lvl1pPr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73138" y="4838700"/>
            <a:ext cx="3665537" cy="127635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233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97115" y="2366169"/>
            <a:ext cx="3656012" cy="2125663"/>
          </a:xfrm>
        </p:spPr>
        <p:txBody>
          <a:bodyPr tIns="0" bIns="0" anchor="ctr" anchorCtr="0"/>
          <a:lstStyle>
            <a:lvl1pPr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397115" y="4838700"/>
            <a:ext cx="3665537" cy="127635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6876288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29475" y="6135688"/>
            <a:ext cx="4437062" cy="36576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503FE5-9572-BFFE-9E98-C018C0150A29}"/>
              </a:ext>
            </a:extLst>
          </p:cNvPr>
          <p:cNvSpPr/>
          <p:nvPr userDrawn="1"/>
        </p:nvSpPr>
        <p:spPr>
          <a:xfrm>
            <a:off x="7406641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545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quo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71775" y="3086100"/>
            <a:ext cx="8200284" cy="685800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4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-1624964" y="3362325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734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Tex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5"/>
            <a:ext cx="4773612" cy="978738"/>
          </a:xfrm>
        </p:spPr>
        <p:txBody>
          <a:bodyPr>
            <a:no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138" y="1984375"/>
            <a:ext cx="4773612" cy="39867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7"/>
          <p:cNvSpPr>
            <a:spLocks noGrp="1"/>
          </p:cNvSpPr>
          <p:nvPr>
            <p:ph sz="quarter" idx="12"/>
          </p:nvPr>
        </p:nvSpPr>
        <p:spPr>
          <a:xfrm>
            <a:off x="6094413" y="0"/>
            <a:ext cx="6094411" cy="6858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100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Im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0" y="0"/>
            <a:ext cx="6094413" cy="6858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40488" y="536575"/>
            <a:ext cx="5226050" cy="978738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0488" y="1984375"/>
            <a:ext cx="5226050" cy="3986784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644048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0497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/60 Tex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4991100" y="0"/>
            <a:ext cx="719772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973138" y="1984374"/>
            <a:ext cx="3665538" cy="39131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5"/>
            <a:ext cx="3665538" cy="1060450"/>
          </a:xfrm>
        </p:spPr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424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/60 Im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3525" y="536575"/>
            <a:ext cx="6323012" cy="58737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25" y="1984375"/>
            <a:ext cx="6323012" cy="3986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5343525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49911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097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/40 Tex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7224713" y="0"/>
            <a:ext cx="4964112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973138" y="1984374"/>
            <a:ext cx="5894388" cy="39131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5"/>
            <a:ext cx="5894388" cy="587375"/>
          </a:xfrm>
        </p:spPr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6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with 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7" y="2854325"/>
            <a:ext cx="9996735" cy="139700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009" y="4257675"/>
            <a:ext cx="9999050" cy="685800"/>
          </a:xfrm>
        </p:spPr>
        <p:txBody>
          <a:bodyPr lIns="0" tIns="45720" r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4BA3CC-1785-099B-9C2F-6EEAC88C30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1338" y="536575"/>
            <a:ext cx="841248" cy="101763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53080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/40 Im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87705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4712" y="536575"/>
            <a:ext cx="4441825" cy="978738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4712" y="1984375"/>
            <a:ext cx="4441825" cy="3986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224713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994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3086100"/>
            <a:ext cx="9998921" cy="685800"/>
          </a:xfrm>
        </p:spPr>
        <p:txBody>
          <a:bodyPr anchor="t" anchorCtr="0"/>
          <a:lstStyle>
            <a:lvl1pPr algn="l">
              <a:defRPr sz="4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-1624964" y="3362325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787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71776" y="2845917"/>
            <a:ext cx="8191499" cy="1397000"/>
          </a:xfrm>
        </p:spPr>
        <p:txBody>
          <a:bodyPr tIns="0" anchor="ctr" anchorCtr="0"/>
          <a:lstStyle>
            <a:lvl1pPr algn="l">
              <a:defRPr sz="4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8ED5C6-5B4C-9D47-8AA4-7E0BBD72AA9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73138" y="2505671"/>
            <a:ext cx="1578279" cy="2077492"/>
          </a:xfrm>
        </p:spPr>
        <p:txBody>
          <a:bodyPr bIns="0">
            <a:spAutoFit/>
          </a:bodyPr>
          <a:lstStyle>
            <a:lvl1pPr marL="0" indent="0">
              <a:buNone/>
              <a:defRPr sz="15000" b="0" i="0">
                <a:solidFill>
                  <a:schemeClr val="tx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-1624964" y="3362325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258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number_50%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094413" y="0"/>
            <a:ext cx="6094412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4930775"/>
            <a:ext cx="4773612" cy="1397000"/>
          </a:xfrm>
        </p:spPr>
        <p:txBody>
          <a:bodyPr anchor="t" anchorCtr="0"/>
          <a:lstStyle>
            <a:lvl1pPr algn="l">
              <a:defRPr sz="3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8ED5C6-5B4C-9D47-8AA4-7E0BBD72AA9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73138" y="536575"/>
            <a:ext cx="1578279" cy="2077492"/>
          </a:xfrm>
        </p:spPr>
        <p:txBody>
          <a:bodyPr bIns="0">
            <a:spAutoFit/>
          </a:bodyPr>
          <a:lstStyle>
            <a:lvl1pPr marL="0" indent="0">
              <a:buNone/>
              <a:defRPr sz="15000" b="0" i="0">
                <a:solidFill>
                  <a:schemeClr val="tx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2032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number_40/6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991100" y="0"/>
            <a:ext cx="719772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4930775"/>
            <a:ext cx="3656012" cy="1397000"/>
          </a:xfrm>
        </p:spPr>
        <p:txBody>
          <a:bodyPr anchor="t" anchorCtr="0"/>
          <a:lstStyle>
            <a:lvl1pPr algn="l">
              <a:defRPr sz="3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8ED5C6-5B4C-9D47-8AA4-7E0BBD72AA9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73138" y="536575"/>
            <a:ext cx="1578279" cy="2077492"/>
          </a:xfrm>
        </p:spPr>
        <p:txBody>
          <a:bodyPr bIns="0">
            <a:spAutoFit/>
          </a:bodyPr>
          <a:lstStyle>
            <a:lvl1pPr marL="0" indent="0">
              <a:buNone/>
              <a:defRPr sz="15000" b="0" i="0">
                <a:solidFill>
                  <a:schemeClr val="tx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2466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low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5"/>
            <a:ext cx="4773612" cy="14478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3" y="536576"/>
            <a:ext cx="5572125" cy="1447800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0" y="2286000"/>
            <a:ext cx="12188825" cy="4572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4731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lower image_blu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2286000"/>
            <a:ext cx="12188825" cy="4572000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88825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5"/>
            <a:ext cx="4773612" cy="978738"/>
          </a:xfrm>
        </p:spPr>
        <p:txBody>
          <a:bodyPr>
            <a:no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3" y="536576"/>
            <a:ext cx="5572125" cy="1447800"/>
          </a:xfrm>
        </p:spPr>
        <p:txBody>
          <a:bodyPr/>
          <a:lstStyle>
            <a:lvl1pPr marL="0" indent="0">
              <a:lnSpc>
                <a:spcPct val="113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/>
          </p:nvPr>
        </p:nvSpPr>
        <p:spPr>
          <a:xfrm>
            <a:off x="973138" y="2838450"/>
            <a:ext cx="10693400" cy="34988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6702425" y="6657947"/>
            <a:ext cx="548640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©2022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0680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ur icon layout_blu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973138" y="1984375"/>
            <a:ext cx="9999662" cy="790575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200"/>
            </a:lvl1pPr>
            <a:lvl2pPr marL="457200" indent="0">
              <a:buNone/>
              <a:defRPr sz="22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73138" y="4689970"/>
            <a:ext cx="2286000" cy="1444752"/>
          </a:xfrm>
        </p:spPr>
        <p:txBody>
          <a:bodyPr tIns="91440" bIns="45720"/>
          <a:lstStyle>
            <a:lvl1pPr marL="0" indent="0">
              <a:spcBef>
                <a:spcPts val="60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973138" y="4407495"/>
            <a:ext cx="2286000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3547005" y="4407495"/>
            <a:ext cx="2286000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6120872" y="4407495"/>
            <a:ext cx="2286000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8694738" y="4407495"/>
            <a:ext cx="2286000" cy="274320"/>
          </a:xfrm>
        </p:spPr>
        <p:txBody>
          <a:bodyPr bIns="0" anchor="t" anchorCtr="0"/>
          <a:lstStyle>
            <a:lvl1pPr marL="0" indent="0">
              <a:buNone/>
              <a:defRPr sz="2200" b="1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3547005" y="4689970"/>
            <a:ext cx="2286000" cy="1444752"/>
          </a:xfrm>
        </p:spPr>
        <p:txBody>
          <a:bodyPr tIns="91440" bIns="45720"/>
          <a:lstStyle>
            <a:lvl1pPr marL="0" indent="0">
              <a:spcBef>
                <a:spcPts val="60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6120872" y="4689970"/>
            <a:ext cx="2286000" cy="1444752"/>
          </a:xfrm>
        </p:spPr>
        <p:txBody>
          <a:bodyPr tIns="91440" bIns="45720"/>
          <a:lstStyle>
            <a:lvl1pPr marL="0" indent="0">
              <a:spcBef>
                <a:spcPts val="60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9"/>
          <p:cNvSpPr>
            <a:spLocks noGrp="1"/>
          </p:cNvSpPr>
          <p:nvPr>
            <p:ph type="body" sz="quarter" idx="23"/>
          </p:nvPr>
        </p:nvSpPr>
        <p:spPr>
          <a:xfrm>
            <a:off x="8694738" y="4689970"/>
            <a:ext cx="2286000" cy="1444752"/>
          </a:xfrm>
        </p:spPr>
        <p:txBody>
          <a:bodyPr tIns="91440" bIns="45720"/>
          <a:lstStyle>
            <a:lvl1pPr marL="0" indent="0">
              <a:spcBef>
                <a:spcPts val="60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48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Text_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F456904-7106-B7CE-D6AA-9148B3C7E129}"/>
              </a:ext>
            </a:extLst>
          </p:cNvPr>
          <p:cNvSpPr/>
          <p:nvPr userDrawn="1"/>
        </p:nvSpPr>
        <p:spPr>
          <a:xfrm>
            <a:off x="6089777" y="0"/>
            <a:ext cx="609904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5"/>
            <a:ext cx="4773612" cy="978738"/>
          </a:xfrm>
        </p:spPr>
        <p:txBody>
          <a:bodyPr>
            <a:no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138" y="1984375"/>
            <a:ext cx="4773612" cy="39867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7FF1EF-D919-9496-FEAD-6F03C7D0E47F}"/>
              </a:ext>
            </a:extLst>
          </p:cNvPr>
          <p:cNvSpPr txBox="1"/>
          <p:nvPr userDrawn="1"/>
        </p:nvSpPr>
        <p:spPr>
          <a:xfrm>
            <a:off x="6702425" y="6657947"/>
            <a:ext cx="548640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9239F233-A28B-4E90-BD26-B7AF41444B49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18AAEDFD-B047-92DA-67F4-03DC034D5C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73543" y="1984375"/>
            <a:ext cx="3246438" cy="390525"/>
          </a:xfrm>
        </p:spPr>
        <p:txBody>
          <a:bodyPr tIns="0" bIns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style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29D73FAC-B01D-3BFD-0C9A-6CA7A95FB1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73543" y="3379009"/>
            <a:ext cx="3246438" cy="390525"/>
          </a:xfrm>
        </p:spPr>
        <p:txBody>
          <a:bodyPr tIns="0" bIns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style</a:t>
            </a:r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E899D747-6E00-B850-4C4C-D1A4CAFA2C1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73543" y="4774724"/>
            <a:ext cx="3246438" cy="390525"/>
          </a:xfrm>
        </p:spPr>
        <p:txBody>
          <a:bodyPr tIns="0" bIns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style</a:t>
            </a:r>
          </a:p>
        </p:txBody>
      </p:sp>
      <p:sp>
        <p:nvSpPr>
          <p:cNvPr id="13" name="Text Placeholder 20">
            <a:extLst>
              <a:ext uri="{FF2B5EF4-FFF2-40B4-BE49-F238E27FC236}">
                <a16:creationId xmlns:a16="http://schemas.microsoft.com/office/drawing/2014/main" id="{2B3393D0-BC75-052B-3774-EF181DFADC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75131" y="3635799"/>
            <a:ext cx="3244850" cy="731520"/>
          </a:xfrm>
        </p:spPr>
        <p:txBody>
          <a:bodyPr tIns="9144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Text Placeholder 20">
            <a:extLst>
              <a:ext uri="{FF2B5EF4-FFF2-40B4-BE49-F238E27FC236}">
                <a16:creationId xmlns:a16="http://schemas.microsoft.com/office/drawing/2014/main" id="{9806F3C3-5DF9-B6F7-C3B7-A9ACBC9AF5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75131" y="5035308"/>
            <a:ext cx="3244850" cy="731520"/>
          </a:xfrm>
        </p:spPr>
        <p:txBody>
          <a:bodyPr tIns="9144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673650EE-9977-3A77-5144-BA068018CD5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75131" y="2241276"/>
            <a:ext cx="3244850" cy="731520"/>
          </a:xfrm>
        </p:spPr>
        <p:txBody>
          <a:bodyPr tIns="9144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366829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5"/>
            <a:ext cx="9998921" cy="587375"/>
          </a:xfrm>
        </p:spPr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3138" y="1984374"/>
            <a:ext cx="4769327" cy="39131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0488" y="1984374"/>
            <a:ext cx="4773612" cy="39131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0048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ynamic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BCAC9F1-D503-6C92-7741-8F0E00E92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786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7" y="2854325"/>
            <a:ext cx="9996735" cy="139700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009" y="4257675"/>
            <a:ext cx="9999050" cy="685800"/>
          </a:xfrm>
        </p:spPr>
        <p:txBody>
          <a:bodyPr lIns="0" tIns="45720" r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b="0" cap="all" baseline="0">
                <a:solidFill>
                  <a:schemeClr val="bg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8CF814-30EA-D02D-D022-F9D826393C21}"/>
              </a:ext>
            </a:extLst>
          </p:cNvPr>
          <p:cNvSpPr txBox="1"/>
          <p:nvPr userDrawn="1"/>
        </p:nvSpPr>
        <p:spPr>
          <a:xfrm>
            <a:off x="6702425" y="6657947"/>
            <a:ext cx="548640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bg1"/>
                </a:solidFill>
              </a:rPr>
              <a:t>©</a:t>
            </a:r>
            <a:fld id="{D558B60A-1145-4F0A-8AF7-E7E89EA3B390}" type="datetimeyyyy">
              <a:rPr lang="en-US" sz="700" smtClean="0">
                <a:solidFill>
                  <a:schemeClr val="bg1"/>
                </a:solidFill>
              </a:rPr>
              <a:t>2025</a:t>
            </a:fld>
            <a:r>
              <a:rPr lang="en-US" sz="700" dirty="0">
                <a:solidFill>
                  <a:schemeClr val="bg1"/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bg1"/>
                </a:solidFill>
              </a:rPr>
              <a:pPr lvl="0"/>
              <a:t>‹#›</a:t>
            </a:fld>
            <a:endParaRPr lang="en-US" sz="7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13AFB36-C93F-32CD-6B3C-02F778D3CD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1338" y="536575"/>
            <a:ext cx="841248" cy="101763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8285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8731" y="1984375"/>
            <a:ext cx="4773168" cy="295275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41" indent="0">
              <a:buNone/>
              <a:defRPr sz="2000" b="1"/>
            </a:lvl2pPr>
            <a:lvl3pPr marL="914484" indent="0">
              <a:buNone/>
              <a:defRPr sz="1900" b="1"/>
            </a:lvl3pPr>
            <a:lvl4pPr marL="1371725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09" indent="0">
              <a:buNone/>
              <a:defRPr sz="1600" b="1"/>
            </a:lvl6pPr>
            <a:lvl7pPr marL="2743452" indent="0">
              <a:buNone/>
              <a:defRPr sz="1600" b="1"/>
            </a:lvl7pPr>
            <a:lvl8pPr marL="3200693" indent="0">
              <a:buNone/>
              <a:defRPr sz="1600" b="1"/>
            </a:lvl8pPr>
            <a:lvl9pPr marL="365793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8731" y="2276474"/>
            <a:ext cx="4773168" cy="3705225"/>
          </a:xfrm>
        </p:spPr>
        <p:txBody>
          <a:bodyPr tIns="91440"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40488" y="1984375"/>
            <a:ext cx="4773168" cy="295275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41" indent="0">
              <a:buNone/>
              <a:defRPr sz="2000" b="1"/>
            </a:lvl2pPr>
            <a:lvl3pPr marL="914484" indent="0">
              <a:buNone/>
              <a:defRPr sz="1900" b="1"/>
            </a:lvl3pPr>
            <a:lvl4pPr marL="1371725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09" indent="0">
              <a:buNone/>
              <a:defRPr sz="1600" b="1"/>
            </a:lvl6pPr>
            <a:lvl7pPr marL="2743452" indent="0">
              <a:buNone/>
              <a:defRPr sz="1600" b="1"/>
            </a:lvl7pPr>
            <a:lvl8pPr marL="3200693" indent="0">
              <a:buNone/>
              <a:defRPr sz="1600" b="1"/>
            </a:lvl8pPr>
            <a:lvl9pPr marL="365793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40488" y="2276474"/>
            <a:ext cx="4773168" cy="3705225"/>
          </a:xfrm>
        </p:spPr>
        <p:txBody>
          <a:bodyPr tIns="91440"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3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0/40 Title and Content_blu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224713" y="0"/>
            <a:ext cx="4964112" cy="6858000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9" y="536575"/>
            <a:ext cx="5467349" cy="978738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139" y="1984375"/>
            <a:ext cx="5467350" cy="3986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7753350" y="1984375"/>
            <a:ext cx="3913188" cy="39867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702425" y="6657947"/>
            <a:ext cx="548640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DE0E1CB7-DA98-4AE3-9B7A-4E54193F9C18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42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/60 Title and Two Content Comparison_blu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416425" y="0"/>
            <a:ext cx="7772400" cy="6858000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2366169"/>
            <a:ext cx="3074987" cy="2125663"/>
          </a:xfrm>
        </p:spPr>
        <p:txBody>
          <a:bodyPr tIns="0" bIns="0" anchor="ctr" anchorCtr="0"/>
          <a:lstStyle>
            <a:lvl1pPr>
              <a:defRPr sz="3200" baseline="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1624964" y="3362325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4991100" y="1206456"/>
            <a:ext cx="3144837" cy="771525"/>
          </a:xfrm>
        </p:spPr>
        <p:txBody>
          <a:bodyPr bIns="0" anchor="b" anchorCtr="0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41" indent="0">
              <a:buNone/>
              <a:defRPr sz="2000" b="1"/>
            </a:lvl2pPr>
            <a:lvl3pPr marL="914484" indent="0">
              <a:buNone/>
              <a:defRPr sz="1900" b="1"/>
            </a:lvl3pPr>
            <a:lvl4pPr marL="1371725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09" indent="0">
              <a:buNone/>
              <a:defRPr sz="1600" b="1"/>
            </a:lvl6pPr>
            <a:lvl7pPr marL="2743452" indent="0">
              <a:buNone/>
              <a:defRPr sz="1600" b="1"/>
            </a:lvl7pPr>
            <a:lvl8pPr marL="3200693" indent="0">
              <a:buNone/>
              <a:defRPr sz="1600" b="1"/>
            </a:lvl8pPr>
            <a:lvl9pPr marL="365793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260556"/>
            <a:ext cx="3144837" cy="3986784"/>
          </a:xfrm>
        </p:spPr>
        <p:txBody>
          <a:bodyPr tIns="9144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buClr>
                <a:schemeClr val="tx1">
                  <a:lumMod val="50000"/>
                  <a:lumOff val="50000"/>
                </a:schemeClr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sz="2000">
                <a:solidFill>
                  <a:schemeClr val="tx1"/>
                </a:solidFill>
              </a:defRPr>
            </a:lvl4pPr>
            <a:lvl5pPr>
              <a:buClr>
                <a:schemeClr val="tx1">
                  <a:lumMod val="50000"/>
                  <a:lumOff val="50000"/>
                </a:schemeClr>
              </a:buClr>
              <a:defRPr sz="20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2"/>
          </p:nvPr>
        </p:nvSpPr>
        <p:spPr>
          <a:xfrm>
            <a:off x="8524876" y="1206456"/>
            <a:ext cx="3144837" cy="771525"/>
          </a:xfrm>
        </p:spPr>
        <p:txBody>
          <a:bodyPr bIns="0" anchor="b" anchorCtr="0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41" indent="0">
              <a:buNone/>
              <a:defRPr sz="2000" b="1"/>
            </a:lvl2pPr>
            <a:lvl3pPr marL="914484" indent="0">
              <a:buNone/>
              <a:defRPr sz="1900" b="1"/>
            </a:lvl3pPr>
            <a:lvl4pPr marL="1371725" indent="0">
              <a:buNone/>
              <a:defRPr sz="1600" b="1"/>
            </a:lvl4pPr>
            <a:lvl5pPr marL="1828968" indent="0">
              <a:buNone/>
              <a:defRPr sz="1600" b="1"/>
            </a:lvl5pPr>
            <a:lvl6pPr marL="2286209" indent="0">
              <a:buNone/>
              <a:defRPr sz="1600" b="1"/>
            </a:lvl6pPr>
            <a:lvl7pPr marL="2743452" indent="0">
              <a:buNone/>
              <a:defRPr sz="1600" b="1"/>
            </a:lvl7pPr>
            <a:lvl8pPr marL="3200693" indent="0">
              <a:buNone/>
              <a:defRPr sz="1600" b="1"/>
            </a:lvl8pPr>
            <a:lvl9pPr marL="365793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3"/>
          </p:nvPr>
        </p:nvSpPr>
        <p:spPr>
          <a:xfrm>
            <a:off x="8524876" y="2260556"/>
            <a:ext cx="3144837" cy="3986784"/>
          </a:xfrm>
        </p:spPr>
        <p:txBody>
          <a:bodyPr vert="horz" lIns="0" tIns="91440" rIns="0" bIns="45724" rtlCol="0">
            <a:noAutofit/>
          </a:bodyPr>
          <a:lstStyle>
            <a:lvl1pPr>
              <a:defRPr lang="en-US" sz="2000" dirty="0" smtClean="0">
                <a:solidFill>
                  <a:schemeClr val="tx1"/>
                </a:solidFill>
              </a:defRPr>
            </a:lvl1pPr>
            <a:lvl2pPr>
              <a:buClr>
                <a:schemeClr val="tx1">
                  <a:lumMod val="50000"/>
                  <a:lumOff val="50000"/>
                </a:schemeClr>
              </a:buClr>
              <a:defRPr lang="en-US" sz="2000" dirty="0" smtClean="0">
                <a:solidFill>
                  <a:schemeClr val="tx1"/>
                </a:solidFill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 lang="en-US" sz="2000" dirty="0" smtClean="0">
                <a:solidFill>
                  <a:schemeClr val="tx1"/>
                </a:solidFill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lang="en-US" sz="2000" dirty="0" smtClean="0">
                <a:solidFill>
                  <a:schemeClr val="tx1"/>
                </a:solidFill>
              </a:defRPr>
            </a:lvl4pPr>
            <a:lvl5pPr>
              <a:buClr>
                <a:schemeClr val="tx1">
                  <a:lumMod val="50000"/>
                  <a:lumOff val="50000"/>
                </a:schemeClr>
              </a:buClr>
              <a:defRPr lang="en-US" sz="20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702425" y="6657947"/>
            <a:ext cx="548640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C4E928E9-032F-4C67-90C8-3230976C52E1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36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499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55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2523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ayo En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71774" y="2733676"/>
            <a:ext cx="4452939" cy="1371600"/>
          </a:xfrm>
        </p:spPr>
        <p:txBody>
          <a:bodyPr anchor="ctr" anchorCtr="0"/>
          <a:lstStyle>
            <a:lvl1pPr algn="l">
              <a:defRPr sz="4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-1624964" y="3362325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3602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086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924052" y="536576"/>
            <a:ext cx="2742486" cy="54356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3138" y="536576"/>
            <a:ext cx="7592510" cy="5435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4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60/40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136" y="2854325"/>
            <a:ext cx="5879592" cy="1397000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008" y="4257675"/>
            <a:ext cx="5879592" cy="685800"/>
          </a:xfrm>
        </p:spPr>
        <p:txBody>
          <a:bodyPr lIns="0" tIns="45720" r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b="0" cap="all" baseline="0">
                <a:solidFill>
                  <a:schemeClr val="accent1"/>
                </a:solidFill>
              </a:defRPr>
            </a:lvl1pPr>
            <a:lvl2pPr marL="457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7224713" y="0"/>
            <a:ext cx="4964112" cy="6858000"/>
          </a:xfrm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973138" y="672465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4C1DF5-8A82-8272-372A-63CA0047D4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1338" y="536575"/>
            <a:ext cx="841248" cy="101763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2475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7699951-E944-7166-8E85-BCAF2C5239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73138" y="2714625"/>
            <a:ext cx="4773612" cy="357188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97ECC0D-9726-AC27-B563-B357C7ECDA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4413" y="0"/>
            <a:ext cx="6094412" cy="6858000"/>
          </a:xfrm>
        </p:spPr>
        <p:txBody>
          <a:bodyPr lIns="365760" tIns="27432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4"/>
            <a:ext cx="4773612" cy="978408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D1F8B54-E896-F7BA-1399-C4F7D8AA85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3138" y="1984375"/>
            <a:ext cx="4773612" cy="730250"/>
          </a:xfrm>
        </p:spPr>
        <p:txBody>
          <a:bodyPr anchor="b" anchorCtr="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60346084-E235-17F4-E090-59B38DAF3E7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73138" y="3429000"/>
            <a:ext cx="4773612" cy="1828800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57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_Team Intr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323D021E-28F0-2EE1-47CF-AA03D10F0D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7842" y="539624"/>
            <a:ext cx="5568696" cy="1444752"/>
          </a:xfrm>
        </p:spPr>
        <p:txBody>
          <a:bodyPr vert="horz" lIns="0" tIns="64008" rIns="0" bIns="45724" rtlCol="0">
            <a:noAutofit/>
          </a:bodyPr>
          <a:lstStyle>
            <a:lvl1pPr marL="0" indent="0">
              <a:spcBef>
                <a:spcPts val="600"/>
              </a:spcBef>
              <a:buNone/>
              <a:defRPr lang="en-US" sz="2000" dirty="0" smtClean="0">
                <a:solidFill>
                  <a:schemeClr val="tx1"/>
                </a:solidFill>
              </a:defRPr>
            </a:lvl1pPr>
            <a:lvl2pPr marL="457200" indent="0">
              <a:buNone/>
              <a:defRPr lang="en-US" sz="2000" dirty="0" smtClean="0"/>
            </a:lvl2pPr>
            <a:lvl3pPr marL="914400" indent="0">
              <a:buNone/>
              <a:defRPr lang="en-US" sz="2000" dirty="0" smtClean="0"/>
            </a:lvl3pPr>
            <a:lvl4pPr marL="1371600" indent="0">
              <a:buNone/>
              <a:defRPr lang="en-US" sz="2000" dirty="0" smtClean="0"/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5"/>
            <a:ext cx="4773612" cy="1447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Picture Placeholder 22">
            <a:extLst>
              <a:ext uri="{FF2B5EF4-FFF2-40B4-BE49-F238E27FC236}">
                <a16:creationId xmlns:a16="http://schemas.microsoft.com/office/drawing/2014/main" id="{E7558D24-C3F2-9D09-228B-BB86E32257C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78694" y="3123084"/>
            <a:ext cx="1757362" cy="2103120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22">
            <a:extLst>
              <a:ext uri="{FF2B5EF4-FFF2-40B4-BE49-F238E27FC236}">
                <a16:creationId xmlns:a16="http://schemas.microsoft.com/office/drawing/2014/main" id="{8338E5E8-59AB-93F2-4715-D08D8FFA3F8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9990" y="3123084"/>
            <a:ext cx="1757362" cy="2103120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22">
            <a:extLst>
              <a:ext uri="{FF2B5EF4-FFF2-40B4-BE49-F238E27FC236}">
                <a16:creationId xmlns:a16="http://schemas.microsoft.com/office/drawing/2014/main" id="{53ECB930-EA51-2106-1E9C-EC1627B3362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41286" y="3123084"/>
            <a:ext cx="1757362" cy="2103120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2">
            <a:extLst>
              <a:ext uri="{FF2B5EF4-FFF2-40B4-BE49-F238E27FC236}">
                <a16:creationId xmlns:a16="http://schemas.microsoft.com/office/drawing/2014/main" id="{930C1BA4-9A6A-52BD-0EF8-656DBFE91F1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72582" y="3123084"/>
            <a:ext cx="1757362" cy="2103120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2">
            <a:extLst>
              <a:ext uri="{FF2B5EF4-FFF2-40B4-BE49-F238E27FC236}">
                <a16:creationId xmlns:a16="http://schemas.microsoft.com/office/drawing/2014/main" id="{C5BA61AB-B0AB-285D-2459-4B52058CF58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03879" y="3123084"/>
            <a:ext cx="1757362" cy="2103120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ext Placeholder 35">
            <a:extLst>
              <a:ext uri="{FF2B5EF4-FFF2-40B4-BE49-F238E27FC236}">
                <a16:creationId xmlns:a16="http://schemas.microsoft.com/office/drawing/2014/main" id="{213DAB99-EA3B-C93A-1AE6-CAE04992F04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11315" y="5235729"/>
            <a:ext cx="1755774" cy="791699"/>
          </a:xfrm>
        </p:spPr>
        <p:txBody>
          <a:bodyPr tIns="457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16" name="Text Placeholder 35">
            <a:extLst>
              <a:ext uri="{FF2B5EF4-FFF2-40B4-BE49-F238E27FC236}">
                <a16:creationId xmlns:a16="http://schemas.microsoft.com/office/drawing/2014/main" id="{9C1B5FB7-5D74-1DB9-3ABE-EFC367FC7DB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903614" y="5235729"/>
            <a:ext cx="1755774" cy="791699"/>
          </a:xfrm>
        </p:spPr>
        <p:txBody>
          <a:bodyPr tIns="457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17" name="Text Placeholder 35">
            <a:extLst>
              <a:ext uri="{FF2B5EF4-FFF2-40B4-BE49-F238E27FC236}">
                <a16:creationId xmlns:a16="http://schemas.microsoft.com/office/drawing/2014/main" id="{0CDCB8D7-BA5E-0626-E408-A54BF02001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72582" y="5235729"/>
            <a:ext cx="1755774" cy="791699"/>
          </a:xfrm>
        </p:spPr>
        <p:txBody>
          <a:bodyPr tIns="457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18" name="Text Placeholder 35">
            <a:extLst>
              <a:ext uri="{FF2B5EF4-FFF2-40B4-BE49-F238E27FC236}">
                <a16:creationId xmlns:a16="http://schemas.microsoft.com/office/drawing/2014/main" id="{8D0CEA63-BDCA-D243-F7D1-813BBBE1F6F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42348" y="5235729"/>
            <a:ext cx="1755774" cy="791699"/>
          </a:xfrm>
        </p:spPr>
        <p:txBody>
          <a:bodyPr tIns="457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19" name="Text Placeholder 35">
            <a:extLst>
              <a:ext uri="{FF2B5EF4-FFF2-40B4-BE49-F238E27FC236}">
                <a16:creationId xmlns:a16="http://schemas.microsoft.com/office/drawing/2014/main" id="{A02BAC42-698F-E97E-E259-A979C1B4CA1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80282" y="5235729"/>
            <a:ext cx="1755774" cy="791699"/>
          </a:xfrm>
        </p:spPr>
        <p:txBody>
          <a:bodyPr tIns="4572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5342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_Large Team Intr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323D021E-28F0-2EE1-47CF-AA03D10F0D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7842" y="539624"/>
            <a:ext cx="5568696" cy="1444752"/>
          </a:xfrm>
        </p:spPr>
        <p:txBody>
          <a:bodyPr vert="horz" lIns="0" tIns="64008" rIns="0" bIns="45724" rtlCol="0">
            <a:noAutofit/>
          </a:bodyPr>
          <a:lstStyle>
            <a:lvl1pPr marL="0" indent="0">
              <a:spcBef>
                <a:spcPts val="600"/>
              </a:spcBef>
              <a:buNone/>
              <a:defRPr lang="en-US" sz="2000" dirty="0" smtClean="0">
                <a:solidFill>
                  <a:schemeClr val="tx1"/>
                </a:solidFill>
              </a:defRPr>
            </a:lvl1pPr>
            <a:lvl2pPr marL="457200" indent="0">
              <a:buNone/>
              <a:defRPr lang="en-US" sz="2000" dirty="0" smtClean="0"/>
            </a:lvl2pPr>
            <a:lvl3pPr marL="914400" indent="0">
              <a:buNone/>
              <a:defRPr lang="en-US" sz="2000" dirty="0" smtClean="0"/>
            </a:lvl3pPr>
            <a:lvl4pPr marL="1371600" indent="0">
              <a:buNone/>
              <a:defRPr lang="en-US" sz="2000" dirty="0" smtClean="0"/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5"/>
            <a:ext cx="4773612" cy="1447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Picture Placeholder 22">
            <a:extLst>
              <a:ext uri="{FF2B5EF4-FFF2-40B4-BE49-F238E27FC236}">
                <a16:creationId xmlns:a16="http://schemas.microsoft.com/office/drawing/2014/main" id="{E03A4154-A1EC-BD03-17C0-115226616046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978694" y="2635414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22">
            <a:extLst>
              <a:ext uri="{FF2B5EF4-FFF2-40B4-BE49-F238E27FC236}">
                <a16:creationId xmlns:a16="http://schemas.microsoft.com/office/drawing/2014/main" id="{6096C9B8-F926-FE5D-34C5-49BD8CA72BF5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2763731" y="2635414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22">
            <a:extLst>
              <a:ext uri="{FF2B5EF4-FFF2-40B4-BE49-F238E27FC236}">
                <a16:creationId xmlns:a16="http://schemas.microsoft.com/office/drawing/2014/main" id="{D9AD9E50-67F9-1803-826D-40AB4A3A9700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4548768" y="2635414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22">
            <a:extLst>
              <a:ext uri="{FF2B5EF4-FFF2-40B4-BE49-F238E27FC236}">
                <a16:creationId xmlns:a16="http://schemas.microsoft.com/office/drawing/2014/main" id="{6F5639B4-4656-EFF1-ACFF-E0D6645233A1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8118842" y="2635414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Picture Placeholder 22">
            <a:extLst>
              <a:ext uri="{FF2B5EF4-FFF2-40B4-BE49-F238E27FC236}">
                <a16:creationId xmlns:a16="http://schemas.microsoft.com/office/drawing/2014/main" id="{F55AED64-DA6A-8339-B778-417CD234A139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9903879" y="2635414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Text Placeholder 35">
            <a:extLst>
              <a:ext uri="{FF2B5EF4-FFF2-40B4-BE49-F238E27FC236}">
                <a16:creationId xmlns:a16="http://schemas.microsoft.com/office/drawing/2014/main" id="{416BE438-B61F-2BC2-FC76-2E74FD4FD1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65108" y="4003297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38" name="Text Placeholder 35">
            <a:extLst>
              <a:ext uri="{FF2B5EF4-FFF2-40B4-BE49-F238E27FC236}">
                <a16:creationId xmlns:a16="http://schemas.microsoft.com/office/drawing/2014/main" id="{1718C8B2-06DD-026C-F813-9412B6C442A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904413" y="4003297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39" name="Text Placeholder 35">
            <a:extLst>
              <a:ext uri="{FF2B5EF4-FFF2-40B4-BE49-F238E27FC236}">
                <a16:creationId xmlns:a16="http://schemas.microsoft.com/office/drawing/2014/main" id="{FFC85773-B9B4-EBD6-917E-72194F44FA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19586" y="4003297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B58636B3-BDB5-D546-45BB-E6DF87D19B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49934" y="4003297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AF07145E-F4F7-436A-B5F3-A889F17CCA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80282" y="4003297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42" name="Picture Placeholder 22">
            <a:extLst>
              <a:ext uri="{FF2B5EF4-FFF2-40B4-BE49-F238E27FC236}">
                <a16:creationId xmlns:a16="http://schemas.microsoft.com/office/drawing/2014/main" id="{B86C10AC-8E41-72DF-0C13-96BFB1192D27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6333805" y="2635414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Text Placeholder 35">
            <a:extLst>
              <a:ext uri="{FF2B5EF4-FFF2-40B4-BE49-F238E27FC236}">
                <a16:creationId xmlns:a16="http://schemas.microsoft.com/office/drawing/2014/main" id="{3663DB5A-6460-CE1E-32CB-EE35E75E514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34760" y="4003297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44" name="Picture Placeholder 22">
            <a:extLst>
              <a:ext uri="{FF2B5EF4-FFF2-40B4-BE49-F238E27FC236}">
                <a16:creationId xmlns:a16="http://schemas.microsoft.com/office/drawing/2014/main" id="{D0E2F85F-CA0E-0EFB-985F-9985EE89042A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978694" y="4750209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5" name="Picture Placeholder 22">
            <a:extLst>
              <a:ext uri="{FF2B5EF4-FFF2-40B4-BE49-F238E27FC236}">
                <a16:creationId xmlns:a16="http://schemas.microsoft.com/office/drawing/2014/main" id="{AE9110EE-A0D8-8E05-4714-256413B5D186}"/>
              </a:ext>
            </a:extLst>
          </p:cNvPr>
          <p:cNvSpPr>
            <a:spLocks noGrp="1" noChangeAspect="1"/>
          </p:cNvSpPr>
          <p:nvPr>
            <p:ph type="pic" sz="quarter" idx="26"/>
          </p:nvPr>
        </p:nvSpPr>
        <p:spPr>
          <a:xfrm>
            <a:off x="2763731" y="4750209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Picture Placeholder 22">
            <a:extLst>
              <a:ext uri="{FF2B5EF4-FFF2-40B4-BE49-F238E27FC236}">
                <a16:creationId xmlns:a16="http://schemas.microsoft.com/office/drawing/2014/main" id="{09BF1A41-360D-4333-4297-303B5B792AD1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548768" y="4750209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Picture Placeholder 22">
            <a:extLst>
              <a:ext uri="{FF2B5EF4-FFF2-40B4-BE49-F238E27FC236}">
                <a16:creationId xmlns:a16="http://schemas.microsoft.com/office/drawing/2014/main" id="{9A657E46-4CE6-9A1D-CB7D-5B1661FC947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>
          <a:xfrm>
            <a:off x="8118842" y="4750209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8" name="Picture Placeholder 22">
            <a:extLst>
              <a:ext uri="{FF2B5EF4-FFF2-40B4-BE49-F238E27FC236}">
                <a16:creationId xmlns:a16="http://schemas.microsoft.com/office/drawing/2014/main" id="{211623EB-574A-EEE0-399C-F3388A781F65}"/>
              </a:ext>
            </a:extLst>
          </p:cNvPr>
          <p:cNvSpPr>
            <a:spLocks noGrp="1" noChangeAspect="1"/>
          </p:cNvSpPr>
          <p:nvPr>
            <p:ph type="pic" sz="quarter" idx="29"/>
          </p:nvPr>
        </p:nvSpPr>
        <p:spPr>
          <a:xfrm>
            <a:off x="9903879" y="4750209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9" name="Text Placeholder 35">
            <a:extLst>
              <a:ext uri="{FF2B5EF4-FFF2-40B4-BE49-F238E27FC236}">
                <a16:creationId xmlns:a16="http://schemas.microsoft.com/office/drawing/2014/main" id="{A67EB585-53CD-EC5F-3AF9-BF79B501710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65108" y="6118092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50" name="Text Placeholder 35">
            <a:extLst>
              <a:ext uri="{FF2B5EF4-FFF2-40B4-BE49-F238E27FC236}">
                <a16:creationId xmlns:a16="http://schemas.microsoft.com/office/drawing/2014/main" id="{7E8902CD-83D0-98B2-8EB7-06ABB2FB29C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904413" y="6118092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51" name="Text Placeholder 35">
            <a:extLst>
              <a:ext uri="{FF2B5EF4-FFF2-40B4-BE49-F238E27FC236}">
                <a16:creationId xmlns:a16="http://schemas.microsoft.com/office/drawing/2014/main" id="{0222283B-C6B5-01A4-94A1-DD09D75796C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19586" y="6118092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52" name="Text Placeholder 35">
            <a:extLst>
              <a:ext uri="{FF2B5EF4-FFF2-40B4-BE49-F238E27FC236}">
                <a16:creationId xmlns:a16="http://schemas.microsoft.com/office/drawing/2014/main" id="{DC414C6C-0815-819B-7B12-A0E837CC998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49934" y="6118092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53" name="Text Placeholder 35">
            <a:extLst>
              <a:ext uri="{FF2B5EF4-FFF2-40B4-BE49-F238E27FC236}">
                <a16:creationId xmlns:a16="http://schemas.microsoft.com/office/drawing/2014/main" id="{12A13BFD-511E-6272-662C-FB4EE465836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80282" y="6118092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  <p:sp>
        <p:nvSpPr>
          <p:cNvPr id="54" name="Picture Placeholder 22">
            <a:extLst>
              <a:ext uri="{FF2B5EF4-FFF2-40B4-BE49-F238E27FC236}">
                <a16:creationId xmlns:a16="http://schemas.microsoft.com/office/drawing/2014/main" id="{9DF4B2AF-8CF5-2250-11CE-90266F2CAC56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6333805" y="4750209"/>
            <a:ext cx="1143000" cy="1367883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5" name="Text Placeholder 35">
            <a:extLst>
              <a:ext uri="{FF2B5EF4-FFF2-40B4-BE49-F238E27FC236}">
                <a16:creationId xmlns:a16="http://schemas.microsoft.com/office/drawing/2014/main" id="{BCB63897-9C12-8CB4-A248-21C0D70889E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334760" y="6118092"/>
            <a:ext cx="1143000" cy="397036"/>
          </a:xfrm>
        </p:spPr>
        <p:txBody>
          <a:bodyPr tIns="45720">
            <a:noAutofit/>
          </a:bodyPr>
          <a:lstStyle>
            <a:lvl1pPr marL="0" indent="0" algn="ctr"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2pPr>
            <a:lvl3pPr marL="9144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3pPr>
            <a:lvl4pPr marL="13716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4pPr>
            <a:lvl5pPr marL="1828800" indent="0">
              <a:spcBef>
                <a:spcPts val="3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 </a:t>
            </a:r>
          </a:p>
          <a:p>
            <a:pPr lvl="0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7880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138" y="1590674"/>
            <a:ext cx="9998921" cy="438912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158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S_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3138" y="536574"/>
            <a:ext cx="9998921" cy="1645920"/>
          </a:xfrm>
        </p:spPr>
        <p:txBody>
          <a:bodyPr/>
          <a:lstStyle>
            <a:lvl1pPr>
              <a:defRPr sz="2400" cap="none" baseline="0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F197-B1B8-4584-8B75-5D45B647D250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73138" y="0"/>
            <a:ext cx="3383280" cy="133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FF88AD6-1349-BDB1-CA0E-BCBBB76DB8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3138" y="2746375"/>
            <a:ext cx="9999662" cy="3264408"/>
          </a:xfrm>
        </p:spPr>
        <p:txBody>
          <a:bodyPr/>
          <a:lstStyle>
            <a:lvl1pPr marL="457200" indent="-457200">
              <a:buFont typeface="+mj-lt"/>
              <a:buAutoNum type="arabicPeriod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157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3138" y="536575"/>
            <a:ext cx="9998921" cy="587375"/>
          </a:xfrm>
          <a:prstGeom prst="rect">
            <a:avLst/>
          </a:prstGeom>
        </p:spPr>
        <p:txBody>
          <a:bodyPr vert="horz" lIns="0" tIns="45724" rIns="0" bIns="45724" rtlCol="0" anchor="t" anchorCtr="0">
            <a:no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138" y="1597025"/>
            <a:ext cx="9998921" cy="4389120"/>
          </a:xfrm>
          <a:prstGeom prst="rect">
            <a:avLst/>
          </a:prstGeom>
        </p:spPr>
        <p:txBody>
          <a:bodyPr vert="horz" lIns="0" tIns="0" rIns="0" bIns="45724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1230" y="6528816"/>
            <a:ext cx="877595" cy="109728"/>
          </a:xfrm>
          <a:prstGeom prst="rect">
            <a:avLst/>
          </a:prstGeom>
        </p:spPr>
        <p:txBody>
          <a:bodyPr vert="horz" lIns="91448" tIns="0" rIns="91448" bIns="0" rtlCol="0" anchor="ctr"/>
          <a:lstStyle>
            <a:lvl1pPr algn="r">
              <a:defRPr sz="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65F197-B1B8-4584-8B75-5D45B647D250}" type="datetimeFigureOut">
              <a:rPr lang="en-US" smtClean="0"/>
              <a:pPr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34618" y="6135688"/>
            <a:ext cx="9431920" cy="365760"/>
          </a:xfrm>
          <a:prstGeom prst="rect">
            <a:avLst/>
          </a:prstGeom>
        </p:spPr>
        <p:txBody>
          <a:bodyPr vert="horz" lIns="0" tIns="45724" rIns="0" bIns="0" rtlCol="0" anchor="b" anchorCtr="0"/>
          <a:lstStyle>
            <a:lvl1pPr algn="r">
              <a:lnSpc>
                <a:spcPct val="90000"/>
              </a:lnSpc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2425" y="6657947"/>
            <a:ext cx="5486400" cy="200053"/>
          </a:xfrm>
          <a:prstGeom prst="rect">
            <a:avLst/>
          </a:prstGeom>
        </p:spPr>
        <p:txBody>
          <a:bodyPr vert="horz" lIns="91448" tIns="45724" rIns="91448" bIns="45724" rtlCol="0" anchor="ctr">
            <a:noAutofit/>
          </a:bodyPr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</a:t>
            </a:r>
            <a:fld id="{D558B60A-1145-4F0A-8AF7-E7E89EA3B390}" type="datetimeyyyy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fld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Mayo Foundation for Medical Education and Research  |  slide-</a:t>
            </a:r>
            <a:fld id="{D445C29B-035B-48ED-941F-A66A11A8A32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lvl="0"/>
              <a:t>‹#›</a:t>
            </a:fld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0816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95" r:id="rId2"/>
    <p:sldLayoutId id="2147483722" r:id="rId3"/>
    <p:sldLayoutId id="2147483712" r:id="rId4"/>
    <p:sldLayoutId id="2147483716" r:id="rId5"/>
    <p:sldLayoutId id="2147483717" r:id="rId6"/>
    <p:sldLayoutId id="2147483720" r:id="rId7"/>
    <p:sldLayoutId id="2147483662" r:id="rId8"/>
    <p:sldLayoutId id="2147483723" r:id="rId9"/>
    <p:sldLayoutId id="2147483699" r:id="rId10"/>
    <p:sldLayoutId id="2147483714" r:id="rId11"/>
    <p:sldLayoutId id="2147483698" r:id="rId12"/>
    <p:sldLayoutId id="2147483719" r:id="rId13"/>
    <p:sldLayoutId id="2147483718" r:id="rId14"/>
    <p:sldLayoutId id="2147483684" r:id="rId15"/>
    <p:sldLayoutId id="2147483683" r:id="rId16"/>
    <p:sldLayoutId id="2147483704" r:id="rId17"/>
    <p:sldLayoutId id="2147483709" r:id="rId18"/>
    <p:sldLayoutId id="2147483705" r:id="rId19"/>
    <p:sldLayoutId id="2147483708" r:id="rId20"/>
    <p:sldLayoutId id="2147483685" r:id="rId21"/>
    <p:sldLayoutId id="2147483675" r:id="rId22"/>
    <p:sldLayoutId id="2147483686" r:id="rId23"/>
    <p:sldLayoutId id="2147483710" r:id="rId24"/>
    <p:sldLayoutId id="2147483687" r:id="rId25"/>
    <p:sldLayoutId id="2147483688" r:id="rId26"/>
    <p:sldLayoutId id="2147483692" r:id="rId27"/>
    <p:sldLayoutId id="2147483721" r:id="rId28"/>
    <p:sldLayoutId id="2147483664" r:id="rId29"/>
    <p:sldLayoutId id="2147483665" r:id="rId30"/>
    <p:sldLayoutId id="2147483696" r:id="rId31"/>
    <p:sldLayoutId id="2147483697" r:id="rId32"/>
    <p:sldLayoutId id="2147483666" r:id="rId33"/>
    <p:sldLayoutId id="2147483701" r:id="rId34"/>
    <p:sldLayoutId id="2147483667" r:id="rId35"/>
    <p:sldLayoutId id="2147483670" r:id="rId36"/>
    <p:sldLayoutId id="2147483671" r:id="rId37"/>
    <p:sldLayoutId id="2147483672" r:id="rId38"/>
  </p:sldLayoutIdLst>
  <p:txStyles>
    <p:titleStyle>
      <a:lvl1pPr algn="l" defTabSz="914484" rtl="0" eaLnBrk="1" latinLnBrk="0" hangingPunct="1">
        <a:lnSpc>
          <a:spcPct val="90000"/>
        </a:lnSpc>
        <a:spcBef>
          <a:spcPct val="0"/>
        </a:spcBef>
        <a:buNone/>
        <a:defRPr sz="32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84" rtl="0" eaLnBrk="1" latinLnBrk="0" hangingPunct="1">
        <a:lnSpc>
          <a:spcPct val="90000"/>
        </a:lnSpc>
        <a:spcBef>
          <a:spcPts val="15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171450" algn="l" defTabSz="914484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defTabSz="914484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914484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914484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30" indent="-228621" algn="l" defTabSz="91448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72" indent="-228621" algn="l" defTabSz="91448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14" indent="-228621" algn="l" defTabSz="91448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56" indent="-228621" algn="l" defTabSz="91448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1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4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25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68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09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52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93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36" algn="l" defTabSz="91448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21" Type="http://schemas.openxmlformats.org/officeDocument/2006/relationships/image" Target="../media/image22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17" Type="http://schemas.openxmlformats.org/officeDocument/2006/relationships/image" Target="../media/image18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6.svg"/><Relationship Id="rId23" Type="http://schemas.openxmlformats.org/officeDocument/2006/relationships/image" Target="../media/image24.svg"/><Relationship Id="rId10" Type="http://schemas.openxmlformats.org/officeDocument/2006/relationships/image" Target="../media/image11.png"/><Relationship Id="rId19" Type="http://schemas.openxmlformats.org/officeDocument/2006/relationships/image" Target="../media/image20.sv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Rectangle 347">
            <a:extLst>
              <a:ext uri="{FF2B5EF4-FFF2-40B4-BE49-F238E27FC236}">
                <a16:creationId xmlns:a16="http://schemas.microsoft.com/office/drawing/2014/main" id="{FAB32E15-3461-B98C-5A09-A7A796BA2C57}"/>
              </a:ext>
            </a:extLst>
          </p:cNvPr>
          <p:cNvSpPr/>
          <p:nvPr/>
        </p:nvSpPr>
        <p:spPr>
          <a:xfrm>
            <a:off x="9249736" y="6664296"/>
            <a:ext cx="2929662" cy="193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: Rounded Corners 212">
            <a:extLst>
              <a:ext uri="{FF2B5EF4-FFF2-40B4-BE49-F238E27FC236}">
                <a16:creationId xmlns:a16="http://schemas.microsoft.com/office/drawing/2014/main" id="{9657D70D-858A-92C7-9504-D58029BDF252}"/>
              </a:ext>
            </a:extLst>
          </p:cNvPr>
          <p:cNvSpPr/>
          <p:nvPr/>
        </p:nvSpPr>
        <p:spPr>
          <a:xfrm>
            <a:off x="3876225" y="1629711"/>
            <a:ext cx="4079091" cy="3704116"/>
          </a:xfrm>
          <a:prstGeom prst="roundRect">
            <a:avLst>
              <a:gd name="adj" fmla="val 8145"/>
            </a:avLst>
          </a:prstGeom>
          <a:gradFill flip="none" rotWithShape="1">
            <a:gsLst>
              <a:gs pos="100000">
                <a:schemeClr val="bg1">
                  <a:lumMod val="95000"/>
                </a:schemeClr>
              </a:gs>
              <a:gs pos="0">
                <a:schemeClr val="accent6">
                  <a:lumMod val="52000"/>
                  <a:lumOff val="48000"/>
                  <a:alpha val="12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ptos" panose="020B0004020202020204" pitchFamily="34" charset="0"/>
            </a:endParaRPr>
          </a:p>
        </p:txBody>
      </p:sp>
      <p:sp>
        <p:nvSpPr>
          <p:cNvPr id="214" name="Rectangle: Rounded Corners 213">
            <a:extLst>
              <a:ext uri="{FF2B5EF4-FFF2-40B4-BE49-F238E27FC236}">
                <a16:creationId xmlns:a16="http://schemas.microsoft.com/office/drawing/2014/main" id="{8FBB9317-872D-2775-E5CD-B2766DC1F9F9}"/>
              </a:ext>
            </a:extLst>
          </p:cNvPr>
          <p:cNvSpPr/>
          <p:nvPr/>
        </p:nvSpPr>
        <p:spPr>
          <a:xfrm>
            <a:off x="8029344" y="1631056"/>
            <a:ext cx="4032518" cy="3117764"/>
          </a:xfrm>
          <a:prstGeom prst="roundRect">
            <a:avLst>
              <a:gd name="adj" fmla="val 8145"/>
            </a:avLst>
          </a:prstGeom>
          <a:gradFill flip="none" rotWithShape="1">
            <a:gsLst>
              <a:gs pos="100000">
                <a:schemeClr val="bg1">
                  <a:lumMod val="95000"/>
                </a:schemeClr>
              </a:gs>
              <a:gs pos="0">
                <a:schemeClr val="accent6">
                  <a:lumMod val="52000"/>
                  <a:lumOff val="48000"/>
                  <a:alpha val="12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ptos" panose="020B0004020202020204" pitchFamily="34" charset="0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2F4BDD11-DA0C-8FE0-2AAE-7CE123E4C069}"/>
              </a:ext>
            </a:extLst>
          </p:cNvPr>
          <p:cNvSpPr/>
          <p:nvPr/>
        </p:nvSpPr>
        <p:spPr>
          <a:xfrm>
            <a:off x="173447" y="5667843"/>
            <a:ext cx="3564978" cy="392278"/>
          </a:xfrm>
          <a:prstGeom prst="roundRect">
            <a:avLst>
              <a:gd name="adj" fmla="val 9538"/>
            </a:avLst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Aptos" panose="020B0004020202020204" pitchFamily="34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47AD769-8B1E-CF15-021E-865069DCBE95}"/>
              </a:ext>
            </a:extLst>
          </p:cNvPr>
          <p:cNvSpPr/>
          <p:nvPr/>
        </p:nvSpPr>
        <p:spPr>
          <a:xfrm>
            <a:off x="2015714" y="2479083"/>
            <a:ext cx="1709108" cy="1337042"/>
          </a:xfrm>
          <a:prstGeom prst="roundRect">
            <a:avLst>
              <a:gd name="adj" fmla="val 8132"/>
            </a:avLst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ptos" panose="020B0004020202020204" pitchFamily="34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7EDB49B-380D-C80B-3D1E-A732B51F2F81}"/>
              </a:ext>
            </a:extLst>
          </p:cNvPr>
          <p:cNvSpPr/>
          <p:nvPr/>
        </p:nvSpPr>
        <p:spPr>
          <a:xfrm>
            <a:off x="230525" y="2485090"/>
            <a:ext cx="1709107" cy="568556"/>
          </a:xfrm>
          <a:prstGeom prst="roundRect">
            <a:avLst>
              <a:gd name="adj" fmla="val 16212"/>
            </a:avLst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ptos" panose="020B00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D86F4AB-0D20-13C5-E3C6-23918330CA8E}"/>
              </a:ext>
            </a:extLst>
          </p:cNvPr>
          <p:cNvSpPr/>
          <p:nvPr/>
        </p:nvSpPr>
        <p:spPr>
          <a:xfrm>
            <a:off x="230527" y="1948123"/>
            <a:ext cx="1709106" cy="461014"/>
          </a:xfrm>
          <a:prstGeom prst="roundRect">
            <a:avLst>
              <a:gd name="adj" fmla="val 14789"/>
            </a:avLst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ptos" panose="020B00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0A03E95-5AD4-265D-C9DA-0ED8C3675219}"/>
              </a:ext>
            </a:extLst>
          </p:cNvPr>
          <p:cNvSpPr/>
          <p:nvPr/>
        </p:nvSpPr>
        <p:spPr>
          <a:xfrm>
            <a:off x="224559" y="600451"/>
            <a:ext cx="3500264" cy="1075722"/>
          </a:xfrm>
          <a:prstGeom prst="roundRect">
            <a:avLst>
              <a:gd name="adj" fmla="val 9538"/>
            </a:avLst>
          </a:prstGeom>
          <a:gradFill flip="none" rotWithShape="1">
            <a:gsLst>
              <a:gs pos="50000">
                <a:srgbClr val="E2C7DC"/>
              </a:gs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Aptos" panose="020B00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2ACF262-C2A4-9C5F-604D-C482877A3D76}"/>
              </a:ext>
            </a:extLst>
          </p:cNvPr>
          <p:cNvSpPr/>
          <p:nvPr/>
        </p:nvSpPr>
        <p:spPr>
          <a:xfrm>
            <a:off x="224558" y="460101"/>
            <a:ext cx="3500263" cy="318406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100000">
                <a:schemeClr val="tx2">
                  <a:lumMod val="83000"/>
                </a:schemeClr>
              </a:gs>
              <a:gs pos="0">
                <a:srgbClr val="C00000">
                  <a:lumMod val="9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ptos" panose="020B0004020202020204" pitchFamily="34" charset="0"/>
              </a:rPr>
              <a:t>Study population and methods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E0A9C6-9942-AA04-0BE4-A84B089A928D}"/>
              </a:ext>
            </a:extLst>
          </p:cNvPr>
          <p:cNvSpPr txBox="1"/>
          <p:nvPr/>
        </p:nvSpPr>
        <p:spPr>
          <a:xfrm>
            <a:off x="998473" y="899446"/>
            <a:ext cx="2659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ptos" panose="020B0004020202020204" pitchFamily="34" charset="0"/>
              </a:rPr>
              <a:t>Population-based retrospective cohort study using Rochester epidemiologic project (REP).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FCE24C6-688E-CF4C-1BF7-35E947A74E14}"/>
              </a:ext>
            </a:extLst>
          </p:cNvPr>
          <p:cNvGrpSpPr/>
          <p:nvPr/>
        </p:nvGrpSpPr>
        <p:grpSpPr>
          <a:xfrm>
            <a:off x="338450" y="855931"/>
            <a:ext cx="660023" cy="733359"/>
            <a:chOff x="338450" y="701443"/>
            <a:chExt cx="660023" cy="733359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1E71302-61E0-0071-639C-76E7D3BCFE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38450" y="701443"/>
              <a:ext cx="660023" cy="733359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0E18468-CE06-20E8-106E-6B2334678553}"/>
                </a:ext>
              </a:extLst>
            </p:cNvPr>
            <p:cNvSpPr txBox="1"/>
            <p:nvPr/>
          </p:nvSpPr>
          <p:spPr>
            <a:xfrm>
              <a:off x="377073" y="951380"/>
              <a:ext cx="3763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Aptos" panose="020B0004020202020204" pitchFamily="34" charset="0"/>
                </a:rPr>
                <a:t>MN,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Aptos" panose="020B0004020202020204" pitchFamily="34" charset="0"/>
                </a:rPr>
                <a:t>USA.</a:t>
              </a:r>
            </a:p>
          </p:txBody>
        </p:sp>
      </p:grpSp>
      <p:pic>
        <p:nvPicPr>
          <p:cNvPr id="16" name="Graphic 15" descr="Users with solid fill">
            <a:extLst>
              <a:ext uri="{FF2B5EF4-FFF2-40B4-BE49-F238E27FC236}">
                <a16:creationId xmlns:a16="http://schemas.microsoft.com/office/drawing/2014/main" id="{D8828D64-3530-707C-AD9F-B207AEB86C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0525" y="2478947"/>
            <a:ext cx="457200" cy="4572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5C155D1-F728-F19A-8B6F-2681AE9201D0}"/>
              </a:ext>
            </a:extLst>
          </p:cNvPr>
          <p:cNvSpPr txBox="1"/>
          <p:nvPr/>
        </p:nvSpPr>
        <p:spPr>
          <a:xfrm>
            <a:off x="631207" y="2535886"/>
            <a:ext cx="130013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Treated with ACs 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(ACs group).</a:t>
            </a:r>
          </a:p>
        </p:txBody>
      </p:sp>
      <p:pic>
        <p:nvPicPr>
          <p:cNvPr id="18" name="Graphic 17" descr="Users with solid fill">
            <a:extLst>
              <a:ext uri="{FF2B5EF4-FFF2-40B4-BE49-F238E27FC236}">
                <a16:creationId xmlns:a16="http://schemas.microsoft.com/office/drawing/2014/main" id="{1784B988-B28E-5069-8207-E38D1D61FC0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10930" y="2469435"/>
            <a:ext cx="457200" cy="4572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8724A00-9843-C928-9E03-1EC1A50660FD}"/>
              </a:ext>
            </a:extLst>
          </p:cNvPr>
          <p:cNvSpPr txBox="1"/>
          <p:nvPr/>
        </p:nvSpPr>
        <p:spPr>
          <a:xfrm>
            <a:off x="230525" y="1945521"/>
            <a:ext cx="170910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Patients with breast cancer or lymphoma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46ABCE7-4F93-632F-C68D-015122B1F207}"/>
              </a:ext>
            </a:extLst>
          </p:cNvPr>
          <p:cNvSpPr txBox="1"/>
          <p:nvPr/>
        </p:nvSpPr>
        <p:spPr>
          <a:xfrm>
            <a:off x="2015714" y="2812042"/>
            <a:ext cx="1709107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200">
                <a:solidFill>
                  <a:schemeClr val="lt1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/>
              <a:t>No cancer</a:t>
            </a:r>
          </a:p>
          <a:p>
            <a:r>
              <a:rPr lang="en-US" dirty="0"/>
              <a:t>Matched by age, sex and CV comorbidities to patients with cancer.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1413C17-C53F-16E9-BE6C-1FB7990D305B}"/>
              </a:ext>
            </a:extLst>
          </p:cNvPr>
          <p:cNvSpPr/>
          <p:nvPr/>
        </p:nvSpPr>
        <p:spPr>
          <a:xfrm>
            <a:off x="2024006" y="1948123"/>
            <a:ext cx="1700815" cy="461014"/>
          </a:xfrm>
          <a:prstGeom prst="roundRect">
            <a:avLst>
              <a:gd name="adj" fmla="val 14789"/>
            </a:avLst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ptos" panose="020B00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0442D6A-6F2F-A37A-2C72-ADCF9393FDEA}"/>
              </a:ext>
            </a:extLst>
          </p:cNvPr>
          <p:cNvSpPr txBox="1"/>
          <p:nvPr/>
        </p:nvSpPr>
        <p:spPr>
          <a:xfrm>
            <a:off x="2472172" y="2040130"/>
            <a:ext cx="79636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Controls</a:t>
            </a:r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E0BE8360-13AC-E8E5-7363-61EBB58D8688}"/>
              </a:ext>
            </a:extLst>
          </p:cNvPr>
          <p:cNvSpPr/>
          <p:nvPr/>
        </p:nvSpPr>
        <p:spPr>
          <a:xfrm rot="16200000">
            <a:off x="1915556" y="914737"/>
            <a:ext cx="135190" cy="1796143"/>
          </a:xfrm>
          <a:prstGeom prst="righ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>
              <a:latin typeface="Aptos" panose="020B0004020202020204" pitchFamily="34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20B5E628-115E-77C3-6F3C-FEDA960D875B}"/>
              </a:ext>
            </a:extLst>
          </p:cNvPr>
          <p:cNvSpPr/>
          <p:nvPr/>
        </p:nvSpPr>
        <p:spPr>
          <a:xfrm>
            <a:off x="230525" y="3119967"/>
            <a:ext cx="1709108" cy="699776"/>
          </a:xfrm>
          <a:prstGeom prst="roundRect">
            <a:avLst>
              <a:gd name="adj" fmla="val 15945"/>
            </a:avLst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ptos" panose="020B00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87963EF-8E45-8D74-3F41-3CC588636E83}"/>
              </a:ext>
            </a:extLst>
          </p:cNvPr>
          <p:cNvSpPr txBox="1"/>
          <p:nvPr/>
        </p:nvSpPr>
        <p:spPr>
          <a:xfrm>
            <a:off x="607094" y="3123569"/>
            <a:ext cx="130013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Not treated with ACs 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(no-ACs group).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035CD8-CE2E-8CCE-91A5-DF515EC3DB15}"/>
              </a:ext>
            </a:extLst>
          </p:cNvPr>
          <p:cNvSpPr txBox="1"/>
          <p:nvPr/>
        </p:nvSpPr>
        <p:spPr>
          <a:xfrm>
            <a:off x="245756" y="3499325"/>
            <a:ext cx="4572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ptos" panose="020B0004020202020204" pitchFamily="34" charset="0"/>
              </a:rPr>
              <a:t>137</a:t>
            </a:r>
          </a:p>
        </p:txBody>
      </p:sp>
      <p:pic>
        <p:nvPicPr>
          <p:cNvPr id="20" name="Graphic 19" descr="Users with solid fill">
            <a:extLst>
              <a:ext uri="{FF2B5EF4-FFF2-40B4-BE49-F238E27FC236}">
                <a16:creationId xmlns:a16="http://schemas.microsoft.com/office/drawing/2014/main" id="{7486068B-A39D-0738-58E1-FA118CAB8EC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30525" y="3147604"/>
            <a:ext cx="457200" cy="457200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D2EF1DE2-DFDF-34D5-5262-CEE61D32FDA7}"/>
              </a:ext>
            </a:extLst>
          </p:cNvPr>
          <p:cNvSpPr txBox="1"/>
          <p:nvPr/>
        </p:nvSpPr>
        <p:spPr>
          <a:xfrm>
            <a:off x="2768910" y="2569047"/>
            <a:ext cx="58887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1384</a:t>
            </a:r>
          </a:p>
        </p:txBody>
      </p:sp>
      <p:sp>
        <p:nvSpPr>
          <p:cNvPr id="42" name="Right Brace 41">
            <a:extLst>
              <a:ext uri="{FF2B5EF4-FFF2-40B4-BE49-F238E27FC236}">
                <a16:creationId xmlns:a16="http://schemas.microsoft.com/office/drawing/2014/main" id="{E8964BBA-0D6B-278D-D681-14CADE3E8002}"/>
              </a:ext>
            </a:extLst>
          </p:cNvPr>
          <p:cNvSpPr/>
          <p:nvPr/>
        </p:nvSpPr>
        <p:spPr>
          <a:xfrm rot="5400000">
            <a:off x="1888565" y="3068326"/>
            <a:ext cx="135188" cy="1764071"/>
          </a:xfrm>
          <a:prstGeom prst="righ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>
              <a:latin typeface="Aptos" panose="020B0004020202020204" pitchFamily="34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62ACA54-646A-B60E-21C1-43F0A2844BFB}"/>
              </a:ext>
            </a:extLst>
          </p:cNvPr>
          <p:cNvSpPr/>
          <p:nvPr/>
        </p:nvSpPr>
        <p:spPr>
          <a:xfrm>
            <a:off x="224558" y="4096752"/>
            <a:ext cx="3500263" cy="305464"/>
          </a:xfrm>
          <a:prstGeom prst="roundRect">
            <a:avLst>
              <a:gd name="adj" fmla="val 14789"/>
            </a:avLst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ptos" panose="020B00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6A3274D-A34D-1347-378E-779EBCA4AA34}"/>
              </a:ext>
            </a:extLst>
          </p:cNvPr>
          <p:cNvSpPr txBox="1"/>
          <p:nvPr/>
        </p:nvSpPr>
        <p:spPr>
          <a:xfrm>
            <a:off x="705970" y="5729187"/>
            <a:ext cx="287682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Uni- and multivariable Cox regression</a:t>
            </a:r>
          </a:p>
        </p:txBody>
      </p:sp>
      <p:pic>
        <p:nvPicPr>
          <p:cNvPr id="49" name="Graphic 48" descr="Clock with solid fill">
            <a:extLst>
              <a:ext uri="{FF2B5EF4-FFF2-40B4-BE49-F238E27FC236}">
                <a16:creationId xmlns:a16="http://schemas.microsoft.com/office/drawing/2014/main" id="{89AE3BDF-9496-B2F6-9976-5BE012F44AA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0168" y="4133024"/>
            <a:ext cx="238732" cy="238732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176A8F3F-836B-6BD0-3089-51A9B28DD348}"/>
              </a:ext>
            </a:extLst>
          </p:cNvPr>
          <p:cNvSpPr txBox="1"/>
          <p:nvPr/>
        </p:nvSpPr>
        <p:spPr>
          <a:xfrm>
            <a:off x="597929" y="4094948"/>
            <a:ext cx="3126892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dirty="0">
                <a:latin typeface="Aptos" panose="020B0004020202020204" pitchFamily="34" charset="0"/>
              </a:rPr>
              <a:t>Median (Q1, Q3) follow up: 11.2 y (7.3, 16.2) 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65204C4F-3D15-3177-196A-3D60EBC9ACA3}"/>
              </a:ext>
            </a:extLst>
          </p:cNvPr>
          <p:cNvSpPr/>
          <p:nvPr/>
        </p:nvSpPr>
        <p:spPr>
          <a:xfrm>
            <a:off x="215393" y="4465879"/>
            <a:ext cx="453154" cy="293476"/>
          </a:xfrm>
          <a:prstGeom prst="roundRect">
            <a:avLst/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MI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DC827A19-E459-9B4F-4920-F172CFE35446}"/>
              </a:ext>
            </a:extLst>
          </p:cNvPr>
          <p:cNvSpPr/>
          <p:nvPr/>
        </p:nvSpPr>
        <p:spPr>
          <a:xfrm>
            <a:off x="879778" y="4465879"/>
            <a:ext cx="692762" cy="293476"/>
          </a:xfrm>
          <a:prstGeom prst="roundRect">
            <a:avLst/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Stroke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8DABC77F-68C6-88AB-C094-12C8C2E3857D}"/>
              </a:ext>
            </a:extLst>
          </p:cNvPr>
          <p:cNvSpPr/>
          <p:nvPr/>
        </p:nvSpPr>
        <p:spPr>
          <a:xfrm>
            <a:off x="1783580" y="4465879"/>
            <a:ext cx="860677" cy="293476"/>
          </a:xfrm>
          <a:prstGeom prst="roundRect">
            <a:avLst/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CV death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7C6098D6-7F77-A2E1-3865-5C34E84F56D3}"/>
              </a:ext>
            </a:extLst>
          </p:cNvPr>
          <p:cNvSpPr/>
          <p:nvPr/>
        </p:nvSpPr>
        <p:spPr>
          <a:xfrm>
            <a:off x="2838195" y="4455344"/>
            <a:ext cx="886626" cy="293476"/>
          </a:xfrm>
          <a:prstGeom prst="roundRect">
            <a:avLst/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HF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81B57A44-EE1E-535F-ACF6-578277AB1CBF}"/>
              </a:ext>
            </a:extLst>
          </p:cNvPr>
          <p:cNvSpPr/>
          <p:nvPr/>
        </p:nvSpPr>
        <p:spPr>
          <a:xfrm>
            <a:off x="173947" y="4949606"/>
            <a:ext cx="1757394" cy="450008"/>
          </a:xfrm>
          <a:prstGeom prst="roundRect">
            <a:avLst/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3-MACE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4D84D7F7-2EBF-62D6-EC3D-64A90B1BB449}"/>
              </a:ext>
            </a:extLst>
          </p:cNvPr>
          <p:cNvSpPr/>
          <p:nvPr/>
        </p:nvSpPr>
        <p:spPr>
          <a:xfrm>
            <a:off x="2015714" y="4949606"/>
            <a:ext cx="1715915" cy="450008"/>
          </a:xfrm>
          <a:prstGeom prst="roundRect">
            <a:avLst/>
          </a:prstGeom>
          <a:gradFill flip="none" rotWithShape="1">
            <a:gsLst>
              <a:gs pos="0">
                <a:srgbClr val="FB9FB9"/>
              </a:gs>
              <a:gs pos="100000">
                <a:schemeClr val="accent1">
                  <a:alpha val="95000"/>
                  <a:lumMod val="19000"/>
                  <a:lumOff val="81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4-MACE</a:t>
            </a:r>
          </a:p>
        </p:txBody>
      </p:sp>
      <p:sp>
        <p:nvSpPr>
          <p:cNvPr id="69" name="Right Brace 68">
            <a:extLst>
              <a:ext uri="{FF2B5EF4-FFF2-40B4-BE49-F238E27FC236}">
                <a16:creationId xmlns:a16="http://schemas.microsoft.com/office/drawing/2014/main" id="{8F280964-4275-05F6-5A53-511FD3650E17}"/>
              </a:ext>
            </a:extLst>
          </p:cNvPr>
          <p:cNvSpPr/>
          <p:nvPr/>
        </p:nvSpPr>
        <p:spPr>
          <a:xfrm rot="5400000">
            <a:off x="1900379" y="3755777"/>
            <a:ext cx="129214" cy="3519670"/>
          </a:xfrm>
          <a:prstGeom prst="rightBrace">
            <a:avLst>
              <a:gd name="adj1" fmla="val 0"/>
              <a:gd name="adj2" fmla="val 50133"/>
            </a:avLst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>
              <a:latin typeface="Aptos" panose="020B0004020202020204" pitchFamily="34" charset="0"/>
            </a:endParaRP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1F7216FB-7B22-9719-CB9B-CD2B92887E8A}"/>
              </a:ext>
            </a:extLst>
          </p:cNvPr>
          <p:cNvSpPr/>
          <p:nvPr/>
        </p:nvSpPr>
        <p:spPr>
          <a:xfrm>
            <a:off x="3848441" y="1138672"/>
            <a:ext cx="8216784" cy="318406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C00000">
                  <a:lumMod val="9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ptos" panose="020B0004020202020204" pitchFamily="34" charset="0"/>
              </a:rPr>
              <a:t>Findings</a:t>
            </a:r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54167BB3-2B16-C154-8D85-F8462C567965}"/>
              </a:ext>
            </a:extLst>
          </p:cNvPr>
          <p:cNvSpPr/>
          <p:nvPr/>
        </p:nvSpPr>
        <p:spPr>
          <a:xfrm>
            <a:off x="3848441" y="1554007"/>
            <a:ext cx="4060648" cy="318406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C00000">
                  <a:lumMod val="9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ptos" panose="020B0004020202020204" pitchFamily="34" charset="0"/>
              </a:rPr>
              <a:t>3-MACE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85D1FF49-BA44-302F-A39E-74424E81EB1D}"/>
              </a:ext>
            </a:extLst>
          </p:cNvPr>
          <p:cNvSpPr/>
          <p:nvPr/>
        </p:nvSpPr>
        <p:spPr>
          <a:xfrm>
            <a:off x="8032707" y="1554007"/>
            <a:ext cx="4032518" cy="318406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87000">
                <a:schemeClr val="accent6">
                  <a:lumMod val="75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ptos" panose="020B0004020202020204" pitchFamily="34" charset="0"/>
              </a:rPr>
              <a:t>4-MACE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9F8A22E-1F37-75CB-A2C1-E9DFBEE49A38}"/>
              </a:ext>
            </a:extLst>
          </p:cNvPr>
          <p:cNvSpPr txBox="1"/>
          <p:nvPr/>
        </p:nvSpPr>
        <p:spPr>
          <a:xfrm>
            <a:off x="6791722" y="3481769"/>
            <a:ext cx="929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HR 1.08 (0.55, 2.11)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 p = 0.81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F9ED8FD-4061-4118-4034-1B3DFF22446F}"/>
              </a:ext>
            </a:extLst>
          </p:cNvPr>
          <p:cNvSpPr txBox="1"/>
          <p:nvPr/>
        </p:nvSpPr>
        <p:spPr>
          <a:xfrm>
            <a:off x="6763202" y="1977214"/>
            <a:ext cx="925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HR 0.98 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(0.53, 1.82)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 p = 0.96</a:t>
            </a:r>
          </a:p>
        </p:txBody>
      </p:sp>
      <p:cxnSp>
        <p:nvCxnSpPr>
          <p:cNvPr id="109" name="Connector: Elbow 108">
            <a:extLst>
              <a:ext uri="{FF2B5EF4-FFF2-40B4-BE49-F238E27FC236}">
                <a16:creationId xmlns:a16="http://schemas.microsoft.com/office/drawing/2014/main" id="{0D3E6158-8827-6C78-4F86-ABBE547F8460}"/>
              </a:ext>
            </a:extLst>
          </p:cNvPr>
          <p:cNvCxnSpPr>
            <a:cxnSpLocks/>
            <a:stCxn id="53" idx="2"/>
            <a:endCxn id="57" idx="0"/>
          </p:cNvCxnSpPr>
          <p:nvPr/>
        </p:nvCxnSpPr>
        <p:spPr>
          <a:xfrm rot="16200000" flipH="1">
            <a:off x="652182" y="4549143"/>
            <a:ext cx="190251" cy="61067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or: Elbow 113">
            <a:extLst>
              <a:ext uri="{FF2B5EF4-FFF2-40B4-BE49-F238E27FC236}">
                <a16:creationId xmlns:a16="http://schemas.microsoft.com/office/drawing/2014/main" id="{78E985D6-C284-881B-B30B-7E905C8B60BB}"/>
              </a:ext>
            </a:extLst>
          </p:cNvPr>
          <p:cNvCxnSpPr>
            <a:cxnSpLocks/>
            <a:stCxn id="54" idx="2"/>
            <a:endCxn id="57" idx="0"/>
          </p:cNvCxnSpPr>
          <p:nvPr/>
        </p:nvCxnSpPr>
        <p:spPr>
          <a:xfrm rot="5400000">
            <a:off x="1044277" y="4767723"/>
            <a:ext cx="190251" cy="17351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or: Elbow 117">
            <a:extLst>
              <a:ext uri="{FF2B5EF4-FFF2-40B4-BE49-F238E27FC236}">
                <a16:creationId xmlns:a16="http://schemas.microsoft.com/office/drawing/2014/main" id="{66DB7A1A-4E16-A6D6-04B1-BE12DCCFDAF3}"/>
              </a:ext>
            </a:extLst>
          </p:cNvPr>
          <p:cNvCxnSpPr>
            <a:cxnSpLocks/>
            <a:stCxn id="55" idx="2"/>
            <a:endCxn id="57" idx="0"/>
          </p:cNvCxnSpPr>
          <p:nvPr/>
        </p:nvCxnSpPr>
        <p:spPr>
          <a:xfrm rot="5400000">
            <a:off x="1538157" y="4273843"/>
            <a:ext cx="190251" cy="116127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or: Elbow 121">
            <a:extLst>
              <a:ext uri="{FF2B5EF4-FFF2-40B4-BE49-F238E27FC236}">
                <a16:creationId xmlns:a16="http://schemas.microsoft.com/office/drawing/2014/main" id="{FB5A173D-D8AB-4AF8-4882-2F600260686B}"/>
              </a:ext>
            </a:extLst>
          </p:cNvPr>
          <p:cNvCxnSpPr>
            <a:cxnSpLocks/>
            <a:stCxn id="53" idx="2"/>
            <a:endCxn id="58" idx="0"/>
          </p:cNvCxnSpPr>
          <p:nvPr/>
        </p:nvCxnSpPr>
        <p:spPr>
          <a:xfrm rot="16200000" flipH="1">
            <a:off x="1562696" y="3638629"/>
            <a:ext cx="190251" cy="243170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ctor: Elbow 124">
            <a:extLst>
              <a:ext uri="{FF2B5EF4-FFF2-40B4-BE49-F238E27FC236}">
                <a16:creationId xmlns:a16="http://schemas.microsoft.com/office/drawing/2014/main" id="{9962A5A9-5C37-6CC3-B54F-4A36737B9F38}"/>
              </a:ext>
            </a:extLst>
          </p:cNvPr>
          <p:cNvCxnSpPr>
            <a:cxnSpLocks/>
            <a:stCxn id="54" idx="2"/>
            <a:endCxn id="58" idx="0"/>
          </p:cNvCxnSpPr>
          <p:nvPr/>
        </p:nvCxnSpPr>
        <p:spPr>
          <a:xfrm rot="16200000" flipH="1">
            <a:off x="1954790" y="4030723"/>
            <a:ext cx="190251" cy="164751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or: Elbow 127">
            <a:extLst>
              <a:ext uri="{FF2B5EF4-FFF2-40B4-BE49-F238E27FC236}">
                <a16:creationId xmlns:a16="http://schemas.microsoft.com/office/drawing/2014/main" id="{FC4BAB96-6E8F-00BD-FDB5-FEDBEB644B5F}"/>
              </a:ext>
            </a:extLst>
          </p:cNvPr>
          <p:cNvCxnSpPr>
            <a:cxnSpLocks/>
            <a:stCxn id="55" idx="2"/>
            <a:endCxn id="58" idx="0"/>
          </p:cNvCxnSpPr>
          <p:nvPr/>
        </p:nvCxnSpPr>
        <p:spPr>
          <a:xfrm rot="16200000" flipH="1">
            <a:off x="2448670" y="4524603"/>
            <a:ext cx="190251" cy="65975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ctor: Elbow 130">
            <a:extLst>
              <a:ext uri="{FF2B5EF4-FFF2-40B4-BE49-F238E27FC236}">
                <a16:creationId xmlns:a16="http://schemas.microsoft.com/office/drawing/2014/main" id="{7E41BC50-ACA6-2367-2F81-4A5CB6CC0873}"/>
              </a:ext>
            </a:extLst>
          </p:cNvPr>
          <p:cNvCxnSpPr>
            <a:cxnSpLocks/>
            <a:stCxn id="56" idx="2"/>
          </p:cNvCxnSpPr>
          <p:nvPr/>
        </p:nvCxnSpPr>
        <p:spPr>
          <a:xfrm rot="5400000">
            <a:off x="3087826" y="4761244"/>
            <a:ext cx="206106" cy="181258"/>
          </a:xfrm>
          <a:prstGeom prst="bentConnector3">
            <a:avLst>
              <a:gd name="adj1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20510236-04AC-ACB0-8510-E56EFCABAA85}"/>
              </a:ext>
            </a:extLst>
          </p:cNvPr>
          <p:cNvSpPr txBox="1"/>
          <p:nvPr/>
        </p:nvSpPr>
        <p:spPr>
          <a:xfrm>
            <a:off x="6761394" y="2698900"/>
            <a:ext cx="929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HR 1.06 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(0.74, 1.52)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 p = 0.72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3ECA7586-FD6F-1C35-16FF-6BFEE79789CB}"/>
              </a:ext>
            </a:extLst>
          </p:cNvPr>
          <p:cNvSpPr txBox="1"/>
          <p:nvPr/>
        </p:nvSpPr>
        <p:spPr>
          <a:xfrm>
            <a:off x="11034911" y="1996776"/>
            <a:ext cx="940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HR 1.14 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(0.67, 1.96)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 p = 0.60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EE099244-E70D-DC6A-8438-493C2224B951}"/>
              </a:ext>
            </a:extLst>
          </p:cNvPr>
          <p:cNvSpPr txBox="1"/>
          <p:nvPr/>
        </p:nvSpPr>
        <p:spPr>
          <a:xfrm>
            <a:off x="11005011" y="2698899"/>
            <a:ext cx="10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HR 1.61 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(1.21, 2.15)</a:t>
            </a:r>
          </a:p>
          <a:p>
            <a:pPr algn="ctr"/>
            <a:r>
              <a:rPr lang="en-US" sz="1200" dirty="0">
                <a:latin typeface="Aptos" panose="020B0004020202020204" pitchFamily="34" charset="0"/>
              </a:rPr>
              <a:t> </a:t>
            </a:r>
            <a:r>
              <a:rPr lang="en-US" sz="1200" b="1" dirty="0">
                <a:latin typeface="Aptos" panose="020B0004020202020204" pitchFamily="34" charset="0"/>
              </a:rPr>
              <a:t>p = 0.001</a:t>
            </a: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68D40A19-0823-AC08-08BF-99176F7B9E45}"/>
              </a:ext>
            </a:extLst>
          </p:cNvPr>
          <p:cNvGrpSpPr/>
          <p:nvPr/>
        </p:nvGrpSpPr>
        <p:grpSpPr>
          <a:xfrm>
            <a:off x="8103467" y="1949932"/>
            <a:ext cx="1161004" cy="679672"/>
            <a:chOff x="5009445" y="937173"/>
            <a:chExt cx="1161004" cy="679672"/>
          </a:xfrm>
        </p:grpSpPr>
        <p:sp>
          <p:nvSpPr>
            <p:cNvPr id="193" name="Rectangle: Rounded Corners 192">
              <a:extLst>
                <a:ext uri="{FF2B5EF4-FFF2-40B4-BE49-F238E27FC236}">
                  <a16:creationId xmlns:a16="http://schemas.microsoft.com/office/drawing/2014/main" id="{1C340226-211B-9FD7-A15D-F78E94466AC3}"/>
                </a:ext>
              </a:extLst>
            </p:cNvPr>
            <p:cNvSpPr/>
            <p:nvPr/>
          </p:nvSpPr>
          <p:spPr>
            <a:xfrm>
              <a:off x="5009445" y="964455"/>
              <a:ext cx="1161004" cy="652390"/>
            </a:xfrm>
            <a:prstGeom prst="roundRect">
              <a:avLst>
                <a:gd name="adj" fmla="val 1478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Aptos" panose="020B0004020202020204" pitchFamily="34" charset="0"/>
              </a:endParaRP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00FDF41D-4304-2E09-69A7-6B0E4272C837}"/>
                </a:ext>
              </a:extLst>
            </p:cNvPr>
            <p:cNvSpPr txBox="1"/>
            <p:nvPr/>
          </p:nvSpPr>
          <p:spPr>
            <a:xfrm>
              <a:off x="5009445" y="1323457"/>
              <a:ext cx="1161004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ptos" panose="020B0004020202020204" pitchFamily="34" charset="0"/>
                </a:rPr>
                <a:t>No- ACs group</a:t>
              </a:r>
            </a:p>
          </p:txBody>
        </p:sp>
        <p:pic>
          <p:nvPicPr>
            <p:cNvPr id="195" name="Graphic 194" descr="Users with solid fill">
              <a:extLst>
                <a:ext uri="{FF2B5EF4-FFF2-40B4-BE49-F238E27FC236}">
                  <a16:creationId xmlns:a16="http://schemas.microsoft.com/office/drawing/2014/main" id="{98378CCC-7DA8-7E8E-D663-34D82345036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361347" y="937173"/>
              <a:ext cx="457200" cy="457200"/>
            </a:xfrm>
            <a:prstGeom prst="rect">
              <a:avLst/>
            </a:prstGeom>
          </p:spPr>
        </p:pic>
      </p:grpSp>
      <p:sp>
        <p:nvSpPr>
          <p:cNvPr id="196" name="TextBox 195">
            <a:extLst>
              <a:ext uri="{FF2B5EF4-FFF2-40B4-BE49-F238E27FC236}">
                <a16:creationId xmlns:a16="http://schemas.microsoft.com/office/drawing/2014/main" id="{3EEA0772-B3EA-2A13-7D72-63C34BC4235C}"/>
              </a:ext>
            </a:extLst>
          </p:cNvPr>
          <p:cNvSpPr txBox="1"/>
          <p:nvPr/>
        </p:nvSpPr>
        <p:spPr>
          <a:xfrm>
            <a:off x="9259163" y="2158073"/>
            <a:ext cx="3825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ptos" panose="020B0004020202020204" pitchFamily="34" charset="0"/>
              </a:rPr>
              <a:t>vs</a:t>
            </a:r>
            <a:r>
              <a:rPr lang="en-US" sz="1200" dirty="0">
                <a:latin typeface="Aptos" panose="020B0004020202020204" pitchFamily="34" charset="0"/>
              </a:rPr>
              <a:t>.</a:t>
            </a:r>
          </a:p>
        </p:txBody>
      </p: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1932D2D5-35F9-5D7F-7594-07086C8B3692}"/>
              </a:ext>
            </a:extLst>
          </p:cNvPr>
          <p:cNvGrpSpPr/>
          <p:nvPr/>
        </p:nvGrpSpPr>
        <p:grpSpPr>
          <a:xfrm>
            <a:off x="9629591" y="1973112"/>
            <a:ext cx="1161004" cy="676656"/>
            <a:chOff x="3838714" y="964481"/>
            <a:chExt cx="1161004" cy="660584"/>
          </a:xfrm>
        </p:grpSpPr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ED059614-3086-A534-6E2D-A118100062D4}"/>
                </a:ext>
              </a:extLst>
            </p:cNvPr>
            <p:cNvGrpSpPr/>
            <p:nvPr/>
          </p:nvGrpSpPr>
          <p:grpSpPr>
            <a:xfrm>
              <a:off x="3838714" y="972675"/>
              <a:ext cx="1161004" cy="652390"/>
              <a:chOff x="3848441" y="956261"/>
              <a:chExt cx="1161004" cy="652390"/>
            </a:xfrm>
          </p:grpSpPr>
          <p:sp>
            <p:nvSpPr>
              <p:cNvPr id="200" name="Rectangle: Rounded Corners 199">
                <a:extLst>
                  <a:ext uri="{FF2B5EF4-FFF2-40B4-BE49-F238E27FC236}">
                    <a16:creationId xmlns:a16="http://schemas.microsoft.com/office/drawing/2014/main" id="{D0F619BE-3935-34F4-E42D-907ACFAC62B5}"/>
                  </a:ext>
                </a:extLst>
              </p:cNvPr>
              <p:cNvSpPr/>
              <p:nvPr/>
            </p:nvSpPr>
            <p:spPr>
              <a:xfrm>
                <a:off x="3848441" y="956261"/>
                <a:ext cx="1161004" cy="652390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584D58E5-2A04-CF6B-4462-43B299D7B697}"/>
                  </a:ext>
                </a:extLst>
              </p:cNvPr>
              <p:cNvSpPr txBox="1"/>
              <p:nvPr/>
            </p:nvSpPr>
            <p:spPr>
              <a:xfrm>
                <a:off x="3876038" y="1321665"/>
                <a:ext cx="1105809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Control group</a:t>
                </a:r>
              </a:p>
            </p:txBody>
          </p:sp>
        </p:grpSp>
        <p:pic>
          <p:nvPicPr>
            <p:cNvPr id="199" name="Graphic 198" descr="Users with solid fill">
              <a:extLst>
                <a:ext uri="{FF2B5EF4-FFF2-40B4-BE49-F238E27FC236}">
                  <a16:creationId xmlns:a16="http://schemas.microsoft.com/office/drawing/2014/main" id="{1EFB70BC-B681-5E51-D047-4EB0056BF35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185277" y="964481"/>
              <a:ext cx="457200" cy="457200"/>
            </a:xfrm>
            <a:prstGeom prst="rect">
              <a:avLst/>
            </a:prstGeom>
          </p:spPr>
        </p:pic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7A2094C4-B4D3-06E8-591A-0CB310456E92}"/>
              </a:ext>
            </a:extLst>
          </p:cNvPr>
          <p:cNvGrpSpPr/>
          <p:nvPr/>
        </p:nvGrpSpPr>
        <p:grpSpPr>
          <a:xfrm>
            <a:off x="8168891" y="2705549"/>
            <a:ext cx="982999" cy="676656"/>
            <a:chOff x="3848441" y="948709"/>
            <a:chExt cx="982999" cy="659942"/>
          </a:xfrm>
        </p:grpSpPr>
        <p:sp>
          <p:nvSpPr>
            <p:cNvPr id="203" name="Rectangle: Rounded Corners 202">
              <a:extLst>
                <a:ext uri="{FF2B5EF4-FFF2-40B4-BE49-F238E27FC236}">
                  <a16:creationId xmlns:a16="http://schemas.microsoft.com/office/drawing/2014/main" id="{A821381A-EC22-F8E1-1CE4-FE5FD311AE50}"/>
                </a:ext>
              </a:extLst>
            </p:cNvPr>
            <p:cNvSpPr/>
            <p:nvPr/>
          </p:nvSpPr>
          <p:spPr>
            <a:xfrm>
              <a:off x="3848441" y="956261"/>
              <a:ext cx="982999" cy="652390"/>
            </a:xfrm>
            <a:prstGeom prst="roundRect">
              <a:avLst>
                <a:gd name="adj" fmla="val 1478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Aptos" panose="020B0004020202020204" pitchFamily="34" charset="0"/>
              </a:endParaRPr>
            </a:p>
          </p:txBody>
        </p:sp>
        <p:pic>
          <p:nvPicPr>
            <p:cNvPr id="204" name="Graphic 203" descr="Users with solid fill">
              <a:extLst>
                <a:ext uri="{FF2B5EF4-FFF2-40B4-BE49-F238E27FC236}">
                  <a16:creationId xmlns:a16="http://schemas.microsoft.com/office/drawing/2014/main" id="{B9254637-51EC-3C5A-935B-09B8DCF9895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111340" y="948709"/>
              <a:ext cx="457200" cy="457200"/>
            </a:xfrm>
            <a:prstGeom prst="rect">
              <a:avLst/>
            </a:prstGeom>
          </p:spPr>
        </p:pic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28CD99C1-9BA1-6D86-820B-476B067AB6D5}"/>
                </a:ext>
              </a:extLst>
            </p:cNvPr>
            <p:cNvSpPr txBox="1"/>
            <p:nvPr/>
          </p:nvSpPr>
          <p:spPr>
            <a:xfrm>
              <a:off x="3938251" y="1323458"/>
              <a:ext cx="89318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ptos" panose="020B0004020202020204" pitchFamily="34" charset="0"/>
                </a:rPr>
                <a:t>ACs group</a:t>
              </a:r>
            </a:p>
          </p:txBody>
        </p: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EB0AA56D-A617-4933-6DD6-CB7444CEA16C}"/>
              </a:ext>
            </a:extLst>
          </p:cNvPr>
          <p:cNvGrpSpPr/>
          <p:nvPr/>
        </p:nvGrpSpPr>
        <p:grpSpPr>
          <a:xfrm>
            <a:off x="9629591" y="2721442"/>
            <a:ext cx="1161004" cy="676656"/>
            <a:chOff x="3838714" y="964481"/>
            <a:chExt cx="1161004" cy="660584"/>
          </a:xfrm>
        </p:grpSpPr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7B99C5BC-C831-8DCE-893A-2BE5D9B0857F}"/>
                </a:ext>
              </a:extLst>
            </p:cNvPr>
            <p:cNvGrpSpPr/>
            <p:nvPr/>
          </p:nvGrpSpPr>
          <p:grpSpPr>
            <a:xfrm>
              <a:off x="3838714" y="972675"/>
              <a:ext cx="1161004" cy="652390"/>
              <a:chOff x="3848441" y="956261"/>
              <a:chExt cx="1161004" cy="652390"/>
            </a:xfrm>
          </p:grpSpPr>
          <p:sp>
            <p:nvSpPr>
              <p:cNvPr id="209" name="Rectangle: Rounded Corners 208">
                <a:extLst>
                  <a:ext uri="{FF2B5EF4-FFF2-40B4-BE49-F238E27FC236}">
                    <a16:creationId xmlns:a16="http://schemas.microsoft.com/office/drawing/2014/main" id="{15FF0478-A031-A3AD-6DA0-FBA0FA972251}"/>
                  </a:ext>
                </a:extLst>
              </p:cNvPr>
              <p:cNvSpPr/>
              <p:nvPr/>
            </p:nvSpPr>
            <p:spPr>
              <a:xfrm>
                <a:off x="3848441" y="956261"/>
                <a:ext cx="1161004" cy="652390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802050D2-0AF4-2318-6A77-1256C39092A5}"/>
                  </a:ext>
                </a:extLst>
              </p:cNvPr>
              <p:cNvSpPr txBox="1"/>
              <p:nvPr/>
            </p:nvSpPr>
            <p:spPr>
              <a:xfrm>
                <a:off x="3876038" y="1321665"/>
                <a:ext cx="1105809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Control group</a:t>
                </a:r>
              </a:p>
            </p:txBody>
          </p:sp>
        </p:grpSp>
        <p:pic>
          <p:nvPicPr>
            <p:cNvPr id="208" name="Graphic 207" descr="Users with solid fill">
              <a:extLst>
                <a:ext uri="{FF2B5EF4-FFF2-40B4-BE49-F238E27FC236}">
                  <a16:creationId xmlns:a16="http://schemas.microsoft.com/office/drawing/2014/main" id="{47BE3023-4DAF-21BC-5589-3B83BEF73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185277" y="964481"/>
              <a:ext cx="457200" cy="457200"/>
            </a:xfrm>
            <a:prstGeom prst="rect">
              <a:avLst/>
            </a:prstGeom>
          </p:spPr>
        </p:pic>
      </p:grpSp>
      <p:sp>
        <p:nvSpPr>
          <p:cNvPr id="211" name="TextBox 210">
            <a:extLst>
              <a:ext uri="{FF2B5EF4-FFF2-40B4-BE49-F238E27FC236}">
                <a16:creationId xmlns:a16="http://schemas.microsoft.com/office/drawing/2014/main" id="{73DED75A-27EF-7999-1DA2-BDBF23EE34BD}"/>
              </a:ext>
            </a:extLst>
          </p:cNvPr>
          <p:cNvSpPr txBox="1"/>
          <p:nvPr/>
        </p:nvSpPr>
        <p:spPr>
          <a:xfrm>
            <a:off x="9204110" y="2915124"/>
            <a:ext cx="3825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ptos" panose="020B0004020202020204" pitchFamily="34" charset="0"/>
              </a:rPr>
              <a:t>vs</a:t>
            </a:r>
            <a:r>
              <a:rPr lang="en-US" sz="1200" dirty="0">
                <a:latin typeface="Aptos" panose="020B0004020202020204" pitchFamily="34" charset="0"/>
              </a:rPr>
              <a:t>.</a:t>
            </a:r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0CAC484C-E817-0AC8-AB96-90ECC5CBF288}"/>
              </a:ext>
            </a:extLst>
          </p:cNvPr>
          <p:cNvGrpSpPr/>
          <p:nvPr/>
        </p:nvGrpSpPr>
        <p:grpSpPr>
          <a:xfrm>
            <a:off x="3969029" y="3453506"/>
            <a:ext cx="982999" cy="676656"/>
            <a:chOff x="3848441" y="948709"/>
            <a:chExt cx="982999" cy="659942"/>
          </a:xfrm>
        </p:grpSpPr>
        <p:sp>
          <p:nvSpPr>
            <p:cNvPr id="216" name="Rectangle: Rounded Corners 215">
              <a:extLst>
                <a:ext uri="{FF2B5EF4-FFF2-40B4-BE49-F238E27FC236}">
                  <a16:creationId xmlns:a16="http://schemas.microsoft.com/office/drawing/2014/main" id="{0B78D3D9-8709-0745-642B-E2CA06864565}"/>
                </a:ext>
              </a:extLst>
            </p:cNvPr>
            <p:cNvSpPr/>
            <p:nvPr/>
          </p:nvSpPr>
          <p:spPr>
            <a:xfrm>
              <a:off x="3848441" y="956261"/>
              <a:ext cx="982999" cy="652390"/>
            </a:xfrm>
            <a:prstGeom prst="roundRect">
              <a:avLst>
                <a:gd name="adj" fmla="val 1478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Aptos" panose="020B0004020202020204" pitchFamily="34" charset="0"/>
              </a:endParaRPr>
            </a:p>
          </p:txBody>
        </p:sp>
        <p:pic>
          <p:nvPicPr>
            <p:cNvPr id="217" name="Graphic 216" descr="Users with solid fill">
              <a:extLst>
                <a:ext uri="{FF2B5EF4-FFF2-40B4-BE49-F238E27FC236}">
                  <a16:creationId xmlns:a16="http://schemas.microsoft.com/office/drawing/2014/main" id="{90921A04-4D62-8C88-E562-63267ED944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111340" y="948709"/>
              <a:ext cx="457200" cy="457200"/>
            </a:xfrm>
            <a:prstGeom prst="rect">
              <a:avLst/>
            </a:prstGeom>
          </p:spPr>
        </p:pic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6BDEB92E-597B-0F49-90A4-9D2BEE226A3B}"/>
                </a:ext>
              </a:extLst>
            </p:cNvPr>
            <p:cNvSpPr txBox="1"/>
            <p:nvPr/>
          </p:nvSpPr>
          <p:spPr>
            <a:xfrm>
              <a:off x="3938251" y="1323458"/>
              <a:ext cx="89318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ptos" panose="020B0004020202020204" pitchFamily="34" charset="0"/>
                </a:rPr>
                <a:t>ACs group</a:t>
              </a:r>
            </a:p>
          </p:txBody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F13D2971-0735-EAD5-6957-386E0AB6C161}"/>
              </a:ext>
            </a:extLst>
          </p:cNvPr>
          <p:cNvGrpSpPr/>
          <p:nvPr/>
        </p:nvGrpSpPr>
        <p:grpSpPr>
          <a:xfrm>
            <a:off x="5431323" y="3453506"/>
            <a:ext cx="1161288" cy="676656"/>
            <a:chOff x="5004589" y="937173"/>
            <a:chExt cx="1165860" cy="663283"/>
          </a:xfrm>
        </p:grpSpPr>
        <p:sp>
          <p:nvSpPr>
            <p:cNvPr id="220" name="Rectangle: Rounded Corners 219">
              <a:extLst>
                <a:ext uri="{FF2B5EF4-FFF2-40B4-BE49-F238E27FC236}">
                  <a16:creationId xmlns:a16="http://schemas.microsoft.com/office/drawing/2014/main" id="{10D507D2-5E6C-5E21-F092-F2E9F50FE5F9}"/>
                </a:ext>
              </a:extLst>
            </p:cNvPr>
            <p:cNvSpPr/>
            <p:nvPr/>
          </p:nvSpPr>
          <p:spPr>
            <a:xfrm>
              <a:off x="5004589" y="946797"/>
              <a:ext cx="1161004" cy="652390"/>
            </a:xfrm>
            <a:prstGeom prst="roundRect">
              <a:avLst>
                <a:gd name="adj" fmla="val 1478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Aptos" panose="020B0004020202020204" pitchFamily="34" charset="0"/>
              </a:endParaRP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7F1AB659-1DF8-3864-5853-B4BBF08A6E7B}"/>
                </a:ext>
              </a:extLst>
            </p:cNvPr>
            <p:cNvSpPr txBox="1"/>
            <p:nvPr/>
          </p:nvSpPr>
          <p:spPr>
            <a:xfrm>
              <a:off x="5009445" y="1323457"/>
              <a:ext cx="1161004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ptos" panose="020B0004020202020204" pitchFamily="34" charset="0"/>
                </a:rPr>
                <a:t>No- ACs group</a:t>
              </a:r>
            </a:p>
          </p:txBody>
        </p:sp>
        <p:pic>
          <p:nvPicPr>
            <p:cNvPr id="222" name="Graphic 221" descr="Users with solid fill">
              <a:extLst>
                <a:ext uri="{FF2B5EF4-FFF2-40B4-BE49-F238E27FC236}">
                  <a16:creationId xmlns:a16="http://schemas.microsoft.com/office/drawing/2014/main" id="{3376FB3F-66A8-EFDE-6DB7-1A47F45CC0F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361347" y="937173"/>
              <a:ext cx="457200" cy="457200"/>
            </a:xfrm>
            <a:prstGeom prst="rect">
              <a:avLst/>
            </a:prstGeom>
          </p:spPr>
        </p:pic>
      </p:grpSp>
      <p:sp>
        <p:nvSpPr>
          <p:cNvPr id="223" name="TextBox 222">
            <a:extLst>
              <a:ext uri="{FF2B5EF4-FFF2-40B4-BE49-F238E27FC236}">
                <a16:creationId xmlns:a16="http://schemas.microsoft.com/office/drawing/2014/main" id="{49BA11BD-2673-B789-07E7-70DAF584A1E6}"/>
              </a:ext>
            </a:extLst>
          </p:cNvPr>
          <p:cNvSpPr txBox="1"/>
          <p:nvPr/>
        </p:nvSpPr>
        <p:spPr>
          <a:xfrm>
            <a:off x="5025274" y="3666526"/>
            <a:ext cx="3825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ptos" panose="020B0004020202020204" pitchFamily="34" charset="0"/>
              </a:rPr>
              <a:t>vs</a:t>
            </a:r>
            <a:r>
              <a:rPr lang="en-US" sz="1200" dirty="0">
                <a:latin typeface="Aptos" panose="020B0004020202020204" pitchFamily="34" charset="0"/>
              </a:rPr>
              <a:t>.</a:t>
            </a:r>
          </a:p>
        </p:txBody>
      </p: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8861A164-6C94-28CC-41E5-BEE2A3BB8896}"/>
              </a:ext>
            </a:extLst>
          </p:cNvPr>
          <p:cNvGrpSpPr/>
          <p:nvPr/>
        </p:nvGrpSpPr>
        <p:grpSpPr>
          <a:xfrm>
            <a:off x="3920501" y="1962525"/>
            <a:ext cx="1161004" cy="679672"/>
            <a:chOff x="5009445" y="937173"/>
            <a:chExt cx="1161004" cy="679672"/>
          </a:xfrm>
        </p:grpSpPr>
        <p:sp>
          <p:nvSpPr>
            <p:cNvPr id="225" name="Rectangle: Rounded Corners 224">
              <a:extLst>
                <a:ext uri="{FF2B5EF4-FFF2-40B4-BE49-F238E27FC236}">
                  <a16:creationId xmlns:a16="http://schemas.microsoft.com/office/drawing/2014/main" id="{8A688CE4-3746-CF7B-B808-D02581C10A57}"/>
                </a:ext>
              </a:extLst>
            </p:cNvPr>
            <p:cNvSpPr/>
            <p:nvPr/>
          </p:nvSpPr>
          <p:spPr>
            <a:xfrm>
              <a:off x="5009445" y="964455"/>
              <a:ext cx="1161004" cy="652390"/>
            </a:xfrm>
            <a:prstGeom prst="roundRect">
              <a:avLst>
                <a:gd name="adj" fmla="val 1478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Aptos" panose="020B0004020202020204" pitchFamily="34" charset="0"/>
              </a:endParaRP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8BB17BAB-F5C8-1F81-333E-DDD953315AD7}"/>
                </a:ext>
              </a:extLst>
            </p:cNvPr>
            <p:cNvSpPr txBox="1"/>
            <p:nvPr/>
          </p:nvSpPr>
          <p:spPr>
            <a:xfrm>
              <a:off x="5009445" y="1323457"/>
              <a:ext cx="1161004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ptos" panose="020B0004020202020204" pitchFamily="34" charset="0"/>
                </a:rPr>
                <a:t>No- ACs group</a:t>
              </a:r>
            </a:p>
          </p:txBody>
        </p:sp>
        <p:pic>
          <p:nvPicPr>
            <p:cNvPr id="227" name="Graphic 226" descr="Users with solid fill">
              <a:extLst>
                <a:ext uri="{FF2B5EF4-FFF2-40B4-BE49-F238E27FC236}">
                  <a16:creationId xmlns:a16="http://schemas.microsoft.com/office/drawing/2014/main" id="{CDFF33DA-1473-5E34-257C-89DE06C5842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361347" y="937173"/>
              <a:ext cx="457200" cy="457200"/>
            </a:xfrm>
            <a:prstGeom prst="rect">
              <a:avLst/>
            </a:prstGeom>
          </p:spPr>
        </p:pic>
      </p:grpSp>
      <p:sp>
        <p:nvSpPr>
          <p:cNvPr id="228" name="TextBox 227">
            <a:extLst>
              <a:ext uri="{FF2B5EF4-FFF2-40B4-BE49-F238E27FC236}">
                <a16:creationId xmlns:a16="http://schemas.microsoft.com/office/drawing/2014/main" id="{922467BC-889A-4DE5-F400-933798CF751B}"/>
              </a:ext>
            </a:extLst>
          </p:cNvPr>
          <p:cNvSpPr txBox="1"/>
          <p:nvPr/>
        </p:nvSpPr>
        <p:spPr>
          <a:xfrm>
            <a:off x="5076197" y="2170666"/>
            <a:ext cx="3825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ptos" panose="020B0004020202020204" pitchFamily="34" charset="0"/>
              </a:rPr>
              <a:t>vs</a:t>
            </a:r>
            <a:r>
              <a:rPr lang="en-US" sz="1200" dirty="0">
                <a:latin typeface="Aptos" panose="020B0004020202020204" pitchFamily="34" charset="0"/>
              </a:rPr>
              <a:t>.</a:t>
            </a:r>
          </a:p>
        </p:txBody>
      </p: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AD730956-F55E-CAA1-D896-BB5FBC7895DA}"/>
              </a:ext>
            </a:extLst>
          </p:cNvPr>
          <p:cNvGrpSpPr/>
          <p:nvPr/>
        </p:nvGrpSpPr>
        <p:grpSpPr>
          <a:xfrm>
            <a:off x="5440625" y="1975165"/>
            <a:ext cx="1161004" cy="676656"/>
            <a:chOff x="3838714" y="964481"/>
            <a:chExt cx="1161004" cy="660584"/>
          </a:xfrm>
        </p:grpSpPr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834190E1-532A-B83D-EEE3-54B9CB70A04B}"/>
                </a:ext>
              </a:extLst>
            </p:cNvPr>
            <p:cNvGrpSpPr/>
            <p:nvPr/>
          </p:nvGrpSpPr>
          <p:grpSpPr>
            <a:xfrm>
              <a:off x="3838714" y="972675"/>
              <a:ext cx="1161004" cy="652390"/>
              <a:chOff x="3848441" y="956261"/>
              <a:chExt cx="1161004" cy="652390"/>
            </a:xfrm>
          </p:grpSpPr>
          <p:sp>
            <p:nvSpPr>
              <p:cNvPr id="232" name="Rectangle: Rounded Corners 231">
                <a:extLst>
                  <a:ext uri="{FF2B5EF4-FFF2-40B4-BE49-F238E27FC236}">
                    <a16:creationId xmlns:a16="http://schemas.microsoft.com/office/drawing/2014/main" id="{F2B7091D-453D-0453-379D-AC91F95600B9}"/>
                  </a:ext>
                </a:extLst>
              </p:cNvPr>
              <p:cNvSpPr/>
              <p:nvPr/>
            </p:nvSpPr>
            <p:spPr>
              <a:xfrm>
                <a:off x="3848441" y="956261"/>
                <a:ext cx="1161004" cy="652390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F13BD5F7-799F-ADBA-B4FA-1F12053CF650}"/>
                  </a:ext>
                </a:extLst>
              </p:cNvPr>
              <p:cNvSpPr txBox="1"/>
              <p:nvPr/>
            </p:nvSpPr>
            <p:spPr>
              <a:xfrm>
                <a:off x="3876038" y="1321665"/>
                <a:ext cx="1105809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Control group</a:t>
                </a:r>
              </a:p>
            </p:txBody>
          </p:sp>
        </p:grpSp>
        <p:pic>
          <p:nvPicPr>
            <p:cNvPr id="231" name="Graphic 230" descr="Users with solid fill">
              <a:extLst>
                <a:ext uri="{FF2B5EF4-FFF2-40B4-BE49-F238E27FC236}">
                  <a16:creationId xmlns:a16="http://schemas.microsoft.com/office/drawing/2014/main" id="{1C9F657A-F311-6CCE-BC0E-B0C223697AA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185277" y="964481"/>
              <a:ext cx="457200" cy="457200"/>
            </a:xfrm>
            <a:prstGeom prst="rect">
              <a:avLst/>
            </a:prstGeom>
          </p:spPr>
        </p:pic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369CCE27-7CB3-E831-C42E-26BC050E0476}"/>
              </a:ext>
            </a:extLst>
          </p:cNvPr>
          <p:cNvGrpSpPr/>
          <p:nvPr/>
        </p:nvGrpSpPr>
        <p:grpSpPr>
          <a:xfrm>
            <a:off x="3976949" y="2705096"/>
            <a:ext cx="982999" cy="676656"/>
            <a:chOff x="3848441" y="948709"/>
            <a:chExt cx="982999" cy="659942"/>
          </a:xfrm>
        </p:grpSpPr>
        <p:sp>
          <p:nvSpPr>
            <p:cNvPr id="235" name="Rectangle: Rounded Corners 234">
              <a:extLst>
                <a:ext uri="{FF2B5EF4-FFF2-40B4-BE49-F238E27FC236}">
                  <a16:creationId xmlns:a16="http://schemas.microsoft.com/office/drawing/2014/main" id="{68E11684-3C24-4E1E-31C4-CC1CAD7BB640}"/>
                </a:ext>
              </a:extLst>
            </p:cNvPr>
            <p:cNvSpPr/>
            <p:nvPr/>
          </p:nvSpPr>
          <p:spPr>
            <a:xfrm>
              <a:off x="3848441" y="956261"/>
              <a:ext cx="982999" cy="652390"/>
            </a:xfrm>
            <a:prstGeom prst="roundRect">
              <a:avLst>
                <a:gd name="adj" fmla="val 1478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Aptos" panose="020B0004020202020204" pitchFamily="34" charset="0"/>
              </a:endParaRPr>
            </a:p>
          </p:txBody>
        </p:sp>
        <p:pic>
          <p:nvPicPr>
            <p:cNvPr id="236" name="Graphic 235" descr="Users with solid fill">
              <a:extLst>
                <a:ext uri="{FF2B5EF4-FFF2-40B4-BE49-F238E27FC236}">
                  <a16:creationId xmlns:a16="http://schemas.microsoft.com/office/drawing/2014/main" id="{B7C7EC18-35E3-F522-16A8-7F7C95F3B9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111340" y="948709"/>
              <a:ext cx="457200" cy="457200"/>
            </a:xfrm>
            <a:prstGeom prst="rect">
              <a:avLst/>
            </a:prstGeom>
          </p:spPr>
        </p:pic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F7CF45CD-C5BD-CD34-238D-BAD7B1B3DB66}"/>
                </a:ext>
              </a:extLst>
            </p:cNvPr>
            <p:cNvSpPr txBox="1"/>
            <p:nvPr/>
          </p:nvSpPr>
          <p:spPr>
            <a:xfrm>
              <a:off x="3938251" y="1323458"/>
              <a:ext cx="89318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ptos" panose="020B0004020202020204" pitchFamily="34" charset="0"/>
                </a:rPr>
                <a:t>ACs group</a:t>
              </a:r>
            </a:p>
          </p:txBody>
        </p:sp>
      </p:grp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6C48769C-7D4F-CF82-E0FD-27106CB26A1D}"/>
              </a:ext>
            </a:extLst>
          </p:cNvPr>
          <p:cNvGrpSpPr/>
          <p:nvPr/>
        </p:nvGrpSpPr>
        <p:grpSpPr>
          <a:xfrm>
            <a:off x="5443850" y="2709004"/>
            <a:ext cx="1161004" cy="676656"/>
            <a:chOff x="3838714" y="964481"/>
            <a:chExt cx="1161004" cy="660584"/>
          </a:xfrm>
        </p:grpSpPr>
        <p:grpSp>
          <p:nvGrpSpPr>
            <p:cNvPr id="239" name="Group 238">
              <a:extLst>
                <a:ext uri="{FF2B5EF4-FFF2-40B4-BE49-F238E27FC236}">
                  <a16:creationId xmlns:a16="http://schemas.microsoft.com/office/drawing/2014/main" id="{0BAB59A8-053F-0735-8189-C7BECC6CFD03}"/>
                </a:ext>
              </a:extLst>
            </p:cNvPr>
            <p:cNvGrpSpPr/>
            <p:nvPr/>
          </p:nvGrpSpPr>
          <p:grpSpPr>
            <a:xfrm>
              <a:off x="3838714" y="972675"/>
              <a:ext cx="1161004" cy="652390"/>
              <a:chOff x="3848441" y="956261"/>
              <a:chExt cx="1161004" cy="652390"/>
            </a:xfrm>
          </p:grpSpPr>
          <p:sp>
            <p:nvSpPr>
              <p:cNvPr id="241" name="Rectangle: Rounded Corners 240">
                <a:extLst>
                  <a:ext uri="{FF2B5EF4-FFF2-40B4-BE49-F238E27FC236}">
                    <a16:creationId xmlns:a16="http://schemas.microsoft.com/office/drawing/2014/main" id="{08C3D9CD-915D-8EEC-B9E5-5608AD1980F6}"/>
                  </a:ext>
                </a:extLst>
              </p:cNvPr>
              <p:cNvSpPr/>
              <p:nvPr/>
            </p:nvSpPr>
            <p:spPr>
              <a:xfrm>
                <a:off x="3848441" y="956261"/>
                <a:ext cx="1161004" cy="652390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42" name="TextBox 241">
                <a:extLst>
                  <a:ext uri="{FF2B5EF4-FFF2-40B4-BE49-F238E27FC236}">
                    <a16:creationId xmlns:a16="http://schemas.microsoft.com/office/drawing/2014/main" id="{F92D074F-2DCD-929D-F13C-E0AD60B553EF}"/>
                  </a:ext>
                </a:extLst>
              </p:cNvPr>
              <p:cNvSpPr txBox="1"/>
              <p:nvPr/>
            </p:nvSpPr>
            <p:spPr>
              <a:xfrm>
                <a:off x="3876038" y="1321665"/>
                <a:ext cx="1105809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Control group</a:t>
                </a:r>
              </a:p>
            </p:txBody>
          </p:sp>
        </p:grpSp>
        <p:pic>
          <p:nvPicPr>
            <p:cNvPr id="240" name="Graphic 239" descr="Users with solid fill">
              <a:extLst>
                <a:ext uri="{FF2B5EF4-FFF2-40B4-BE49-F238E27FC236}">
                  <a16:creationId xmlns:a16="http://schemas.microsoft.com/office/drawing/2014/main" id="{DE87004A-FBC2-A9DA-888A-9290ED5834E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185277" y="964481"/>
              <a:ext cx="457200" cy="457200"/>
            </a:xfrm>
            <a:prstGeom prst="rect">
              <a:avLst/>
            </a:prstGeom>
          </p:spPr>
        </p:pic>
      </p:grpSp>
      <p:sp>
        <p:nvSpPr>
          <p:cNvPr id="243" name="TextBox 242">
            <a:extLst>
              <a:ext uri="{FF2B5EF4-FFF2-40B4-BE49-F238E27FC236}">
                <a16:creationId xmlns:a16="http://schemas.microsoft.com/office/drawing/2014/main" id="{DE11373B-CBDA-FC27-C5C2-6389461D4253}"/>
              </a:ext>
            </a:extLst>
          </p:cNvPr>
          <p:cNvSpPr txBox="1"/>
          <p:nvPr/>
        </p:nvSpPr>
        <p:spPr>
          <a:xfrm>
            <a:off x="5021144" y="2927717"/>
            <a:ext cx="3825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ptos" panose="020B0004020202020204" pitchFamily="34" charset="0"/>
              </a:rPr>
              <a:t>vs</a:t>
            </a:r>
            <a:r>
              <a:rPr lang="en-US" sz="1200" dirty="0">
                <a:latin typeface="Aptos" panose="020B0004020202020204" pitchFamily="34" charset="0"/>
              </a:rPr>
              <a:t>.</a:t>
            </a:r>
          </a:p>
        </p:txBody>
      </p: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23F90D75-00F9-37F9-70FB-5492893AB34E}"/>
              </a:ext>
            </a:extLst>
          </p:cNvPr>
          <p:cNvGrpSpPr/>
          <p:nvPr/>
        </p:nvGrpSpPr>
        <p:grpSpPr>
          <a:xfrm>
            <a:off x="4335496" y="4581593"/>
            <a:ext cx="640080" cy="642031"/>
            <a:chOff x="5345628" y="3448126"/>
            <a:chExt cx="1018694" cy="652390"/>
          </a:xfrm>
        </p:grpSpPr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1AF83F48-4CA8-8B02-7DBD-D416E69FBEB7}"/>
                </a:ext>
              </a:extLst>
            </p:cNvPr>
            <p:cNvGrpSpPr/>
            <p:nvPr/>
          </p:nvGrpSpPr>
          <p:grpSpPr>
            <a:xfrm>
              <a:off x="5345628" y="3448126"/>
              <a:ext cx="1018694" cy="652390"/>
              <a:chOff x="3898610" y="959765"/>
              <a:chExt cx="1018694" cy="652390"/>
            </a:xfrm>
          </p:grpSpPr>
          <p:sp>
            <p:nvSpPr>
              <p:cNvPr id="252" name="Rectangle: Rounded Corners 251">
                <a:extLst>
                  <a:ext uri="{FF2B5EF4-FFF2-40B4-BE49-F238E27FC236}">
                    <a16:creationId xmlns:a16="http://schemas.microsoft.com/office/drawing/2014/main" id="{B7F4F745-10F1-3BF6-F4BC-E2FC0A6D8B99}"/>
                  </a:ext>
                </a:extLst>
              </p:cNvPr>
              <p:cNvSpPr/>
              <p:nvPr/>
            </p:nvSpPr>
            <p:spPr>
              <a:xfrm>
                <a:off x="3898610" y="959765"/>
                <a:ext cx="1018694" cy="652390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53" name="TextBox 252">
                <a:extLst>
                  <a:ext uri="{FF2B5EF4-FFF2-40B4-BE49-F238E27FC236}">
                    <a16:creationId xmlns:a16="http://schemas.microsoft.com/office/drawing/2014/main" id="{C92935A8-005A-1BD2-91E6-80657BE61578}"/>
                  </a:ext>
                </a:extLst>
              </p:cNvPr>
              <p:cNvSpPr txBox="1"/>
              <p:nvPr/>
            </p:nvSpPr>
            <p:spPr>
              <a:xfrm>
                <a:off x="3943238" y="1330686"/>
                <a:ext cx="886287" cy="2814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↑ age</a:t>
                </a:r>
              </a:p>
            </p:txBody>
          </p:sp>
        </p:grpSp>
        <p:pic>
          <p:nvPicPr>
            <p:cNvPr id="259" name="Graphic 258" descr="Man with cane with solid fill">
              <a:extLst>
                <a:ext uri="{FF2B5EF4-FFF2-40B4-BE49-F238E27FC236}">
                  <a16:creationId xmlns:a16="http://schemas.microsoft.com/office/drawing/2014/main" id="{8F9904D2-2FCD-E8DD-68B8-0DB2C9B10F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5531900" y="3454202"/>
              <a:ext cx="637647" cy="430232"/>
            </a:xfrm>
            <a:prstGeom prst="rect">
              <a:avLst/>
            </a:prstGeom>
          </p:spPr>
        </p:pic>
      </p:grpSp>
      <p:sp>
        <p:nvSpPr>
          <p:cNvPr id="261" name="Rectangle: Rounded Corners 260">
            <a:extLst>
              <a:ext uri="{FF2B5EF4-FFF2-40B4-BE49-F238E27FC236}">
                <a16:creationId xmlns:a16="http://schemas.microsoft.com/office/drawing/2014/main" id="{B4650E4B-0E9C-D2F8-D9DB-133C62673E02}"/>
              </a:ext>
            </a:extLst>
          </p:cNvPr>
          <p:cNvSpPr/>
          <p:nvPr/>
        </p:nvSpPr>
        <p:spPr>
          <a:xfrm>
            <a:off x="3974310" y="4244007"/>
            <a:ext cx="3831083" cy="22738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Risk factors</a:t>
            </a:r>
          </a:p>
        </p:txBody>
      </p: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9A66DA9B-ECB4-71C4-5EFD-DC888BDE8F42}"/>
              </a:ext>
            </a:extLst>
          </p:cNvPr>
          <p:cNvGrpSpPr/>
          <p:nvPr/>
        </p:nvGrpSpPr>
        <p:grpSpPr>
          <a:xfrm>
            <a:off x="5477743" y="4577612"/>
            <a:ext cx="812284" cy="645736"/>
            <a:chOff x="5622761" y="4231081"/>
            <a:chExt cx="1025515" cy="645736"/>
          </a:xfrm>
        </p:grpSpPr>
        <p:grpSp>
          <p:nvGrpSpPr>
            <p:cNvPr id="263" name="Group 262">
              <a:extLst>
                <a:ext uri="{FF2B5EF4-FFF2-40B4-BE49-F238E27FC236}">
                  <a16:creationId xmlns:a16="http://schemas.microsoft.com/office/drawing/2014/main" id="{E4F32797-A654-B93C-3DC7-E460E2723D54}"/>
                </a:ext>
              </a:extLst>
            </p:cNvPr>
            <p:cNvGrpSpPr/>
            <p:nvPr/>
          </p:nvGrpSpPr>
          <p:grpSpPr>
            <a:xfrm>
              <a:off x="5622761" y="4231081"/>
              <a:ext cx="1025515" cy="645736"/>
              <a:chOff x="3795414" y="956261"/>
              <a:chExt cx="1025515" cy="645736"/>
            </a:xfrm>
          </p:grpSpPr>
          <p:sp>
            <p:nvSpPr>
              <p:cNvPr id="265" name="Rectangle: Rounded Corners 264">
                <a:extLst>
                  <a:ext uri="{FF2B5EF4-FFF2-40B4-BE49-F238E27FC236}">
                    <a16:creationId xmlns:a16="http://schemas.microsoft.com/office/drawing/2014/main" id="{19DDD60E-0DEC-2164-45C0-CC4C1D802CE0}"/>
                  </a:ext>
                </a:extLst>
              </p:cNvPr>
              <p:cNvSpPr/>
              <p:nvPr/>
            </p:nvSpPr>
            <p:spPr>
              <a:xfrm>
                <a:off x="3848440" y="956261"/>
                <a:ext cx="895882" cy="640080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D5EC6C55-1215-1B5C-C420-BD1A709FCCF7}"/>
                  </a:ext>
                </a:extLst>
              </p:cNvPr>
              <p:cNvSpPr txBox="1"/>
              <p:nvPr/>
            </p:nvSpPr>
            <p:spPr>
              <a:xfrm>
                <a:off x="3795414" y="1324998"/>
                <a:ext cx="102551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Male sex</a:t>
                </a:r>
              </a:p>
            </p:txBody>
          </p:sp>
        </p:grpSp>
        <p:pic>
          <p:nvPicPr>
            <p:cNvPr id="257" name="Graphic 256" descr="Male with solid fill">
              <a:extLst>
                <a:ext uri="{FF2B5EF4-FFF2-40B4-BE49-F238E27FC236}">
                  <a16:creationId xmlns:a16="http://schemas.microsoft.com/office/drawing/2014/main" id="{02077EE9-EE03-B8D0-83DF-100EFCD8500E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5881824" y="4258391"/>
              <a:ext cx="494460" cy="413354"/>
            </a:xfrm>
            <a:prstGeom prst="rect">
              <a:avLst/>
            </a:prstGeom>
          </p:spPr>
        </p:pic>
      </p:grp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2657F924-E347-CE0E-1AEB-D974A1AECA67}"/>
              </a:ext>
            </a:extLst>
          </p:cNvPr>
          <p:cNvGrpSpPr/>
          <p:nvPr/>
        </p:nvGrpSpPr>
        <p:grpSpPr>
          <a:xfrm>
            <a:off x="6761394" y="4564579"/>
            <a:ext cx="644260" cy="652390"/>
            <a:chOff x="6565968" y="4420287"/>
            <a:chExt cx="644260" cy="652390"/>
          </a:xfrm>
        </p:grpSpPr>
        <p:grpSp>
          <p:nvGrpSpPr>
            <p:cNvPr id="269" name="Group 268">
              <a:extLst>
                <a:ext uri="{FF2B5EF4-FFF2-40B4-BE49-F238E27FC236}">
                  <a16:creationId xmlns:a16="http://schemas.microsoft.com/office/drawing/2014/main" id="{9B0A8AE6-0125-3411-B88B-C537E51906D0}"/>
                </a:ext>
              </a:extLst>
            </p:cNvPr>
            <p:cNvGrpSpPr/>
            <p:nvPr/>
          </p:nvGrpSpPr>
          <p:grpSpPr>
            <a:xfrm>
              <a:off x="6565968" y="4420287"/>
              <a:ext cx="644260" cy="652390"/>
              <a:chOff x="4029093" y="956261"/>
              <a:chExt cx="475089" cy="652390"/>
            </a:xfrm>
          </p:grpSpPr>
          <p:sp>
            <p:nvSpPr>
              <p:cNvPr id="271" name="Rectangle: Rounded Corners 270">
                <a:extLst>
                  <a:ext uri="{FF2B5EF4-FFF2-40B4-BE49-F238E27FC236}">
                    <a16:creationId xmlns:a16="http://schemas.microsoft.com/office/drawing/2014/main" id="{D1841689-15DD-4B5C-189B-059F72945B21}"/>
                  </a:ext>
                </a:extLst>
              </p:cNvPr>
              <p:cNvSpPr/>
              <p:nvPr/>
            </p:nvSpPr>
            <p:spPr>
              <a:xfrm>
                <a:off x="4029093" y="956261"/>
                <a:ext cx="475089" cy="652390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72" name="TextBox 271">
                <a:extLst>
                  <a:ext uri="{FF2B5EF4-FFF2-40B4-BE49-F238E27FC236}">
                    <a16:creationId xmlns:a16="http://schemas.microsoft.com/office/drawing/2014/main" id="{227F5509-80DE-CDD9-B012-B90ACDCA0402}"/>
                  </a:ext>
                </a:extLst>
              </p:cNvPr>
              <p:cNvSpPr txBox="1"/>
              <p:nvPr/>
            </p:nvSpPr>
            <p:spPr>
              <a:xfrm>
                <a:off x="4082915" y="1318886"/>
                <a:ext cx="367444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HTN</a:t>
                </a:r>
              </a:p>
            </p:txBody>
          </p:sp>
        </p:grpSp>
        <p:pic>
          <p:nvPicPr>
            <p:cNvPr id="255" name="Graphic 254" descr="Stethoscope with solid fill">
              <a:extLst>
                <a:ext uri="{FF2B5EF4-FFF2-40B4-BE49-F238E27FC236}">
                  <a16:creationId xmlns:a16="http://schemas.microsoft.com/office/drawing/2014/main" id="{B5E44E8D-6CAE-4C3C-1CC0-96B3DE1E8D2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6704610" y="4462523"/>
              <a:ext cx="374755" cy="374755"/>
            </a:xfrm>
            <a:prstGeom prst="rect">
              <a:avLst/>
            </a:prstGeom>
          </p:spPr>
        </p:pic>
      </p:grpSp>
      <p:sp>
        <p:nvSpPr>
          <p:cNvPr id="277" name="Rectangle: Rounded Corners 276">
            <a:extLst>
              <a:ext uri="{FF2B5EF4-FFF2-40B4-BE49-F238E27FC236}">
                <a16:creationId xmlns:a16="http://schemas.microsoft.com/office/drawing/2014/main" id="{120E8C91-36B6-A27F-E5E6-242A8FA32852}"/>
              </a:ext>
            </a:extLst>
          </p:cNvPr>
          <p:cNvSpPr/>
          <p:nvPr/>
        </p:nvSpPr>
        <p:spPr>
          <a:xfrm>
            <a:off x="8099912" y="3536813"/>
            <a:ext cx="3831083" cy="22738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ptos" panose="020B0004020202020204" pitchFamily="34" charset="0"/>
              </a:rPr>
              <a:t>Risk factors</a:t>
            </a:r>
          </a:p>
        </p:txBody>
      </p: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73F9072B-561B-237F-5F1A-75C6001861DD}"/>
              </a:ext>
            </a:extLst>
          </p:cNvPr>
          <p:cNvGrpSpPr/>
          <p:nvPr/>
        </p:nvGrpSpPr>
        <p:grpSpPr>
          <a:xfrm>
            <a:off x="10557220" y="3866930"/>
            <a:ext cx="653873" cy="649224"/>
            <a:chOff x="6565972" y="4420287"/>
            <a:chExt cx="641170" cy="671132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3C7ED7E7-9F2D-026C-6DFD-A2EF229C24CD}"/>
                </a:ext>
              </a:extLst>
            </p:cNvPr>
            <p:cNvGrpSpPr/>
            <p:nvPr/>
          </p:nvGrpSpPr>
          <p:grpSpPr>
            <a:xfrm>
              <a:off x="6565972" y="4420287"/>
              <a:ext cx="641170" cy="671132"/>
              <a:chOff x="4029093" y="956261"/>
              <a:chExt cx="472810" cy="671132"/>
            </a:xfrm>
          </p:grpSpPr>
          <p:sp>
            <p:nvSpPr>
              <p:cNvPr id="286" name="Rectangle: Rounded Corners 285">
                <a:extLst>
                  <a:ext uri="{FF2B5EF4-FFF2-40B4-BE49-F238E27FC236}">
                    <a16:creationId xmlns:a16="http://schemas.microsoft.com/office/drawing/2014/main" id="{E737FC57-CA0D-B48D-A45D-022263370674}"/>
                  </a:ext>
                </a:extLst>
              </p:cNvPr>
              <p:cNvSpPr/>
              <p:nvPr/>
            </p:nvSpPr>
            <p:spPr>
              <a:xfrm>
                <a:off x="4029093" y="956261"/>
                <a:ext cx="472810" cy="671132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87" name="TextBox 286">
                <a:extLst>
                  <a:ext uri="{FF2B5EF4-FFF2-40B4-BE49-F238E27FC236}">
                    <a16:creationId xmlns:a16="http://schemas.microsoft.com/office/drawing/2014/main" id="{AA2F2623-0AC9-3F66-F45D-CF090BF6CC51}"/>
                  </a:ext>
                </a:extLst>
              </p:cNvPr>
              <p:cNvSpPr txBox="1"/>
              <p:nvPr/>
            </p:nvSpPr>
            <p:spPr>
              <a:xfrm>
                <a:off x="4098901" y="1326001"/>
                <a:ext cx="348016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HTN</a:t>
                </a:r>
              </a:p>
            </p:txBody>
          </p:sp>
        </p:grpSp>
        <p:pic>
          <p:nvPicPr>
            <p:cNvPr id="285" name="Graphic 284" descr="Stethoscope with solid fill">
              <a:extLst>
                <a:ext uri="{FF2B5EF4-FFF2-40B4-BE49-F238E27FC236}">
                  <a16:creationId xmlns:a16="http://schemas.microsoft.com/office/drawing/2014/main" id="{0FFCCDB9-D761-E91A-52DA-034C4FCCB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6709229" y="4455974"/>
              <a:ext cx="374755" cy="374755"/>
            </a:xfrm>
            <a:prstGeom prst="rect">
              <a:avLst/>
            </a:prstGeom>
          </p:spPr>
        </p:pic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DB9DD6AE-859B-5406-F009-D86ADE9DBDA2}"/>
              </a:ext>
            </a:extLst>
          </p:cNvPr>
          <p:cNvGrpSpPr/>
          <p:nvPr/>
        </p:nvGrpSpPr>
        <p:grpSpPr>
          <a:xfrm>
            <a:off x="8779513" y="3863764"/>
            <a:ext cx="773521" cy="652390"/>
            <a:chOff x="5711096" y="4231081"/>
            <a:chExt cx="773521" cy="652390"/>
          </a:xfrm>
        </p:grpSpPr>
        <p:grpSp>
          <p:nvGrpSpPr>
            <p:cNvPr id="294" name="Group 293">
              <a:extLst>
                <a:ext uri="{FF2B5EF4-FFF2-40B4-BE49-F238E27FC236}">
                  <a16:creationId xmlns:a16="http://schemas.microsoft.com/office/drawing/2014/main" id="{D6CEC0B1-9D84-2496-771B-056BAA9C6598}"/>
                </a:ext>
              </a:extLst>
            </p:cNvPr>
            <p:cNvGrpSpPr/>
            <p:nvPr/>
          </p:nvGrpSpPr>
          <p:grpSpPr>
            <a:xfrm>
              <a:off x="5711096" y="4231081"/>
              <a:ext cx="773521" cy="652390"/>
              <a:chOff x="3883749" y="956261"/>
              <a:chExt cx="773521" cy="652390"/>
            </a:xfrm>
          </p:grpSpPr>
          <p:sp>
            <p:nvSpPr>
              <p:cNvPr id="296" name="Rectangle: Rounded Corners 295">
                <a:extLst>
                  <a:ext uri="{FF2B5EF4-FFF2-40B4-BE49-F238E27FC236}">
                    <a16:creationId xmlns:a16="http://schemas.microsoft.com/office/drawing/2014/main" id="{E0D74F02-EF94-E2DB-2B3B-5233BAF0B5EF}"/>
                  </a:ext>
                </a:extLst>
              </p:cNvPr>
              <p:cNvSpPr/>
              <p:nvPr/>
            </p:nvSpPr>
            <p:spPr>
              <a:xfrm>
                <a:off x="3923655" y="956261"/>
                <a:ext cx="707567" cy="652390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97" name="TextBox 296">
                <a:extLst>
                  <a:ext uri="{FF2B5EF4-FFF2-40B4-BE49-F238E27FC236}">
                    <a16:creationId xmlns:a16="http://schemas.microsoft.com/office/drawing/2014/main" id="{CB9CB91D-01D4-7AFF-EE0C-F81F49F952A3}"/>
                  </a:ext>
                </a:extLst>
              </p:cNvPr>
              <p:cNvSpPr txBox="1"/>
              <p:nvPr/>
            </p:nvSpPr>
            <p:spPr>
              <a:xfrm>
                <a:off x="3883749" y="1330571"/>
                <a:ext cx="773521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Male sex</a:t>
                </a:r>
              </a:p>
            </p:txBody>
          </p:sp>
        </p:grpSp>
        <p:pic>
          <p:nvPicPr>
            <p:cNvPr id="295" name="Graphic 294" descr="Male with solid fill">
              <a:extLst>
                <a:ext uri="{FF2B5EF4-FFF2-40B4-BE49-F238E27FC236}">
                  <a16:creationId xmlns:a16="http://schemas.microsoft.com/office/drawing/2014/main" id="{F32E9004-171B-A150-7E3A-F33AB64DD7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5862850" y="4232768"/>
              <a:ext cx="413354" cy="413354"/>
            </a:xfrm>
            <a:prstGeom prst="rect">
              <a:avLst/>
            </a:prstGeom>
          </p:spPr>
        </p:pic>
      </p:grp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A07D65FE-920C-694F-8227-8D8FF537FD9A}"/>
              </a:ext>
            </a:extLst>
          </p:cNvPr>
          <p:cNvGrpSpPr/>
          <p:nvPr/>
        </p:nvGrpSpPr>
        <p:grpSpPr>
          <a:xfrm>
            <a:off x="9665798" y="3866930"/>
            <a:ext cx="771264" cy="649224"/>
            <a:chOff x="10004287" y="3519456"/>
            <a:chExt cx="771264" cy="660813"/>
          </a:xfrm>
        </p:grpSpPr>
        <p:grpSp>
          <p:nvGrpSpPr>
            <p:cNvPr id="304" name="Group 303">
              <a:extLst>
                <a:ext uri="{FF2B5EF4-FFF2-40B4-BE49-F238E27FC236}">
                  <a16:creationId xmlns:a16="http://schemas.microsoft.com/office/drawing/2014/main" id="{C960626D-6994-83A0-EEF5-A8A34A1B76B4}"/>
                </a:ext>
              </a:extLst>
            </p:cNvPr>
            <p:cNvGrpSpPr/>
            <p:nvPr/>
          </p:nvGrpSpPr>
          <p:grpSpPr>
            <a:xfrm>
              <a:off x="10004287" y="3525450"/>
              <a:ext cx="771264" cy="654819"/>
              <a:chOff x="4029093" y="956728"/>
              <a:chExt cx="568743" cy="654819"/>
            </a:xfrm>
          </p:grpSpPr>
          <p:sp>
            <p:nvSpPr>
              <p:cNvPr id="306" name="Rectangle: Rounded Corners 305">
                <a:extLst>
                  <a:ext uri="{FF2B5EF4-FFF2-40B4-BE49-F238E27FC236}">
                    <a16:creationId xmlns:a16="http://schemas.microsoft.com/office/drawing/2014/main" id="{AEED777C-F53D-6711-F700-01F7D22FC171}"/>
                  </a:ext>
                </a:extLst>
              </p:cNvPr>
              <p:cNvSpPr/>
              <p:nvPr/>
            </p:nvSpPr>
            <p:spPr>
              <a:xfrm>
                <a:off x="4029093" y="956728"/>
                <a:ext cx="537486" cy="654819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307" name="TextBox 306">
                <a:extLst>
                  <a:ext uri="{FF2B5EF4-FFF2-40B4-BE49-F238E27FC236}">
                    <a16:creationId xmlns:a16="http://schemas.microsoft.com/office/drawing/2014/main" id="{ACAC91E4-3E3A-7138-BC03-1084AE701510}"/>
                  </a:ext>
                </a:extLst>
              </p:cNvPr>
              <p:cNvSpPr txBox="1"/>
              <p:nvPr/>
            </p:nvSpPr>
            <p:spPr>
              <a:xfrm>
                <a:off x="4034946" y="1310236"/>
                <a:ext cx="562890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Smoking</a:t>
                </a:r>
              </a:p>
            </p:txBody>
          </p:sp>
        </p:grpSp>
        <p:pic>
          <p:nvPicPr>
            <p:cNvPr id="309" name="Graphic 308" descr="Smoking with solid fill">
              <a:extLst>
                <a:ext uri="{FF2B5EF4-FFF2-40B4-BE49-F238E27FC236}">
                  <a16:creationId xmlns:a16="http://schemas.microsoft.com/office/drawing/2014/main" id="{4D1FE77E-6E6D-0B9D-0F8E-232C37E48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10122792" y="3519456"/>
              <a:ext cx="426245" cy="426245"/>
            </a:xfrm>
            <a:prstGeom prst="rect">
              <a:avLst/>
            </a:prstGeom>
          </p:spPr>
        </p:pic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63427BA8-0D45-7CA2-EEFE-55881E25FAC5}"/>
              </a:ext>
            </a:extLst>
          </p:cNvPr>
          <p:cNvGrpSpPr/>
          <p:nvPr/>
        </p:nvGrpSpPr>
        <p:grpSpPr>
          <a:xfrm>
            <a:off x="11352786" y="3866930"/>
            <a:ext cx="573953" cy="649224"/>
            <a:chOff x="11364096" y="3522579"/>
            <a:chExt cx="573953" cy="671132"/>
          </a:xfrm>
        </p:grpSpPr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06853945-CA1A-CFAC-98F2-BFE052971270}"/>
                </a:ext>
              </a:extLst>
            </p:cNvPr>
            <p:cNvGrpSpPr/>
            <p:nvPr/>
          </p:nvGrpSpPr>
          <p:grpSpPr>
            <a:xfrm>
              <a:off x="11364096" y="3522579"/>
              <a:ext cx="573953" cy="671132"/>
              <a:chOff x="4082476" y="956261"/>
              <a:chExt cx="419427" cy="671132"/>
            </a:xfrm>
          </p:grpSpPr>
          <p:sp>
            <p:nvSpPr>
              <p:cNvPr id="314" name="Rectangle: Rounded Corners 313">
                <a:extLst>
                  <a:ext uri="{FF2B5EF4-FFF2-40B4-BE49-F238E27FC236}">
                    <a16:creationId xmlns:a16="http://schemas.microsoft.com/office/drawing/2014/main" id="{3464BB85-E663-7C62-5042-BAF3925D2DBD}"/>
                  </a:ext>
                </a:extLst>
              </p:cNvPr>
              <p:cNvSpPr/>
              <p:nvPr/>
            </p:nvSpPr>
            <p:spPr>
              <a:xfrm>
                <a:off x="4082476" y="956261"/>
                <a:ext cx="419427" cy="671132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315" name="TextBox 314">
                <a:extLst>
                  <a:ext uri="{FF2B5EF4-FFF2-40B4-BE49-F238E27FC236}">
                    <a16:creationId xmlns:a16="http://schemas.microsoft.com/office/drawing/2014/main" id="{002C96B8-7892-2704-11BA-AA70EADC5549}"/>
                  </a:ext>
                </a:extLst>
              </p:cNvPr>
              <p:cNvSpPr txBox="1"/>
              <p:nvPr/>
            </p:nvSpPr>
            <p:spPr>
              <a:xfrm>
                <a:off x="4122231" y="1334299"/>
                <a:ext cx="348016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T2D</a:t>
                </a:r>
              </a:p>
            </p:txBody>
          </p:sp>
        </p:grpSp>
        <p:pic>
          <p:nvPicPr>
            <p:cNvPr id="317" name="Graphic 316" descr="Medical with solid fill">
              <a:extLst>
                <a:ext uri="{FF2B5EF4-FFF2-40B4-BE49-F238E27FC236}">
                  <a16:creationId xmlns:a16="http://schemas.microsoft.com/office/drawing/2014/main" id="{BB06DE17-F927-6AA2-FFE3-3F4F030B81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11478055" y="3578956"/>
              <a:ext cx="336761" cy="336761"/>
            </a:xfrm>
            <a:prstGeom prst="rect">
              <a:avLst/>
            </a:prstGeom>
          </p:spPr>
        </p:pic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DFA8A941-B178-1F48-B719-7CE89E9356C5}"/>
              </a:ext>
            </a:extLst>
          </p:cNvPr>
          <p:cNvSpPr/>
          <p:nvPr/>
        </p:nvSpPr>
        <p:spPr>
          <a:xfrm>
            <a:off x="10157677" y="6747971"/>
            <a:ext cx="613381" cy="1100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7" name="Graphic 86" descr="Computer outline">
            <a:extLst>
              <a:ext uri="{FF2B5EF4-FFF2-40B4-BE49-F238E27FC236}">
                <a16:creationId xmlns:a16="http://schemas.microsoft.com/office/drawing/2014/main" id="{86C8543A-C828-D3E1-153E-99CC2F46E7DF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45757" y="5644893"/>
            <a:ext cx="458648" cy="458648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2715568F-CC5C-9184-250E-EAF866321FDD}"/>
              </a:ext>
            </a:extLst>
          </p:cNvPr>
          <p:cNvGrpSpPr/>
          <p:nvPr/>
        </p:nvGrpSpPr>
        <p:grpSpPr>
          <a:xfrm>
            <a:off x="8099912" y="3861094"/>
            <a:ext cx="556884" cy="648710"/>
            <a:chOff x="5292096" y="3441339"/>
            <a:chExt cx="886287" cy="65917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7E1326E-1EFC-35CF-8454-7E641ADFC6FB}"/>
                </a:ext>
              </a:extLst>
            </p:cNvPr>
            <p:cNvGrpSpPr/>
            <p:nvPr/>
          </p:nvGrpSpPr>
          <p:grpSpPr>
            <a:xfrm>
              <a:off x="5292096" y="3448126"/>
              <a:ext cx="886287" cy="652390"/>
              <a:chOff x="3845078" y="959765"/>
              <a:chExt cx="886287" cy="652390"/>
            </a:xfrm>
          </p:grpSpPr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17C215E2-C5E1-EA9E-08CF-57A4562BCDDC}"/>
                  </a:ext>
                </a:extLst>
              </p:cNvPr>
              <p:cNvSpPr/>
              <p:nvPr/>
            </p:nvSpPr>
            <p:spPr>
              <a:xfrm>
                <a:off x="3906064" y="959765"/>
                <a:ext cx="821683" cy="652390"/>
              </a:xfrm>
              <a:prstGeom prst="roundRect">
                <a:avLst>
                  <a:gd name="adj" fmla="val 14789"/>
                </a:avLst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Aptos" panose="020B0004020202020204" pitchFamily="34" charset="0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177869-6478-D290-95EE-CBF25845E176}"/>
                  </a:ext>
                </a:extLst>
              </p:cNvPr>
              <p:cNvSpPr txBox="1"/>
              <p:nvPr/>
            </p:nvSpPr>
            <p:spPr>
              <a:xfrm>
                <a:off x="3845078" y="1318419"/>
                <a:ext cx="886287" cy="2814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ptos" panose="020B0004020202020204" pitchFamily="34" charset="0"/>
                  </a:rPr>
                  <a:t>↑ age</a:t>
                </a:r>
              </a:p>
            </p:txBody>
          </p:sp>
        </p:grpSp>
        <p:pic>
          <p:nvPicPr>
            <p:cNvPr id="15" name="Graphic 14" descr="Man with cane with solid fill">
              <a:extLst>
                <a:ext uri="{FF2B5EF4-FFF2-40B4-BE49-F238E27FC236}">
                  <a16:creationId xmlns:a16="http://schemas.microsoft.com/office/drawing/2014/main" id="{180FBB7B-F408-2E4D-9627-9AC6852F995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5425611" y="3441339"/>
              <a:ext cx="637647" cy="4302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4268621"/>
      </p:ext>
    </p:extLst>
  </p:cSld>
  <p:clrMapOvr>
    <a:masterClrMapping/>
  </p:clrMapOvr>
</p:sld>
</file>

<file path=ppt/theme/theme1.xml><?xml version="1.0" encoding="utf-8"?>
<a:theme xmlns:a="http://schemas.openxmlformats.org/drawingml/2006/main" name="2020_MC_White (12-28-2020)">
  <a:themeElements>
    <a:clrScheme name="2020_MC_White">
      <a:dk1>
        <a:srgbClr val="FFFFFF"/>
      </a:dk1>
      <a:lt1>
        <a:srgbClr val="000000"/>
      </a:lt1>
      <a:dk2>
        <a:srgbClr val="D2D2D2"/>
      </a:dk2>
      <a:lt2>
        <a:srgbClr val="0057B8"/>
      </a:lt2>
      <a:accent1>
        <a:srgbClr val="009CDE"/>
      </a:accent1>
      <a:accent2>
        <a:srgbClr val="0057B8"/>
      </a:accent2>
      <a:accent3>
        <a:srgbClr val="00873E"/>
      </a:accent3>
      <a:accent4>
        <a:srgbClr val="8246AF"/>
      </a:accent4>
      <a:accent5>
        <a:srgbClr val="FE5000"/>
      </a:accent5>
      <a:accent6>
        <a:srgbClr val="FFC845"/>
      </a:accent6>
      <a:hlink>
        <a:srgbClr val="009CDE"/>
      </a:hlink>
      <a:folHlink>
        <a:srgbClr val="A8A8A8"/>
      </a:folHlink>
    </a:clrScheme>
    <a:fontScheme name="mc-white-widescre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mc-white-widescree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C_White_final (11-8-2023).pptx" id="{4F823B4B-2F10-4F5F-858D-0FCEBAC8BEF2}" vid="{D198A388-1438-477F-93BB-B03781D4E20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TemplateConfiguration><![CDATA[{"elementsMetadata":[],"transformationConfigurations":[],"templateName":"MC White Default PPT","templateDescription":"","enableDocumentContentUpdater":false,"version":"2.0"}]]></TemplafyTemplateConfiguration>
</file>

<file path=customXml/item2.xml><?xml version="1.0" encoding="utf-8"?>
<TemplafyFormConfiguration><![CDATA[{"formFields":[],"formDataEntries":[]}]]></TemplafyFormConfiguration>
</file>

<file path=customXml/itemProps1.xml><?xml version="1.0" encoding="utf-8"?>
<ds:datastoreItem xmlns:ds="http://schemas.openxmlformats.org/officeDocument/2006/customXml" ds:itemID="{BD4CEDB1-4739-4335-B785-5D06280098AF}">
  <ds:schemaRefs/>
</ds:datastoreItem>
</file>

<file path=customXml/itemProps2.xml><?xml version="1.0" encoding="utf-8"?>
<ds:datastoreItem xmlns:ds="http://schemas.openxmlformats.org/officeDocument/2006/customXml" ds:itemID="{DA2D44D8-97E4-4964-ADBF-7431EF672393}">
  <ds:schemaRefs/>
</ds:datastoreItem>
</file>

<file path=docMetadata/LabelInfo.xml><?xml version="1.0" encoding="utf-8"?>
<clbl:labelList xmlns:clbl="http://schemas.microsoft.com/office/2020/mipLabelMetadata">
  <clbl:label id="{11372f5f-8e19-4efb-8afe-8eac20a980c4}" enabled="1" method="Standard" siteId="{a25fff9c-3f63-4fb2-9a8a-d9bdd0321f9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1037</TotalTime>
  <Words>194</Words>
  <Application>Microsoft Office PowerPoint</Application>
  <PresentationFormat>Custom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Arial Narrow</vt:lpstr>
      <vt:lpstr>Calibri</vt:lpstr>
      <vt:lpstr>2020_MC_White (12-28-2020)</vt:lpstr>
      <vt:lpstr>PowerPoint Presentation</vt:lpstr>
    </vt:vector>
  </TitlesOfParts>
  <Company>Mayo Clinic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resources</dc:title>
  <dc:creator>Nielsen, Julie M.</dc:creator>
  <dc:description>v2.15. 2020_MC_White</dc:description>
  <cp:lastModifiedBy>Tellez Garcia, Eduardo, M.D.</cp:lastModifiedBy>
  <cp:revision>28</cp:revision>
  <dcterms:created xsi:type="dcterms:W3CDTF">2024-11-21T15:50:31Z</dcterms:created>
  <dcterms:modified xsi:type="dcterms:W3CDTF">2025-02-06T21:08:59Z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2024-04-23T16:34:15</vt:lpwstr>
  </property>
  <property fmtid="{D5CDD505-2E9C-101B-9397-08002B2CF9AE}" pid="3" name="TemplafyTenantId">
    <vt:lpwstr>mcbrandtemplates</vt:lpwstr>
  </property>
  <property fmtid="{D5CDD505-2E9C-101B-9397-08002B2CF9AE}" pid="4" name="TemplafyTemplateId">
    <vt:lpwstr>897054205938238180</vt:lpwstr>
  </property>
  <property fmtid="{D5CDD505-2E9C-101B-9397-08002B2CF9AE}" pid="5" name="TemplafyUserProfileId">
    <vt:lpwstr>778332333012680815</vt:lpwstr>
  </property>
  <property fmtid="{D5CDD505-2E9C-101B-9397-08002B2CF9AE}" pid="6" name="TemplafyFromBlank">
    <vt:bool>true</vt:bool>
  </property>
</Properties>
</file>