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70"/>
    <p:restoredTop sz="94830"/>
  </p:normalViewPr>
  <p:slideViewPr>
    <p:cSldViewPr snapToGrid="0">
      <p:cViewPr varScale="1">
        <p:scale>
          <a:sx n="84" d="100"/>
          <a:sy n="84" d="100"/>
        </p:scale>
        <p:origin x="2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285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77A13042-5AD7-70A4-88B1-838F627B27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F94CA8A-152D-9132-AFF6-94DDC93383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8F07D-0B94-3841-B590-1A6F9716FA89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5F07C9-7BB5-DFB4-B9A8-553BB26EDA0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6FB8858-344C-8348-9D9E-BE5B43CC66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6F813-61D5-9944-A846-AF5C89E89B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910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E1DB-A67B-7341-95F8-2EC636C79CE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363-B1E4-294F-B93F-1B101D1E8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961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E1DB-A67B-7341-95F8-2EC636C79CE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363-B1E4-294F-B93F-1B101D1E8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71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E1DB-A67B-7341-95F8-2EC636C79CE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363-B1E4-294F-B93F-1B101D1E8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569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E1DB-A67B-7341-95F8-2EC636C79CE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363-B1E4-294F-B93F-1B101D1E8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6808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E1DB-A67B-7341-95F8-2EC636C79CE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363-B1E4-294F-B93F-1B101D1E8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07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E1DB-A67B-7341-95F8-2EC636C79CE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363-B1E4-294F-B93F-1B101D1E8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817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E1DB-A67B-7341-95F8-2EC636C79CE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363-B1E4-294F-B93F-1B101D1E8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88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E1DB-A67B-7341-95F8-2EC636C79CE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363-B1E4-294F-B93F-1B101D1E8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8856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E1DB-A67B-7341-95F8-2EC636C79CE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363-B1E4-294F-B93F-1B101D1E8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374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E1DB-A67B-7341-95F8-2EC636C79CE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363-B1E4-294F-B93F-1B101D1E8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454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8E1DB-A67B-7341-95F8-2EC636C79CE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99363-B1E4-294F-B93F-1B101D1E8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58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B18E1DB-A67B-7341-95F8-2EC636C79CEA}" type="datetimeFigureOut">
              <a:rPr kumimoji="1" lang="ja-JP" altLang="en-US" smtClean="0"/>
              <a:pPr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3099363-B1E4-294F-B93F-1B101D1E8D0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06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42E08B-0203-C548-97E5-7CC4F251E073}"/>
              </a:ext>
            </a:extLst>
          </p:cNvPr>
          <p:cNvSpPr txBox="1"/>
          <p:nvPr/>
        </p:nvSpPr>
        <p:spPr>
          <a:xfrm>
            <a:off x="319580" y="6626332"/>
            <a:ext cx="6251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12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Supplementary </a:t>
            </a:r>
            <a:r>
              <a:rPr lang="en-US" altLang="ja-JP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Fig. S1</a:t>
            </a:r>
            <a:r>
              <a:rPr lang="en-US" altLang="ja-JP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1200" kern="100" dirty="0" err="1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BlobTools</a:t>
            </a:r>
            <a:r>
              <a:rPr lang="en-US" altLang="ja-JP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 plot of genome contamination. Points represent contigs, positioned by GC content (x-axis) and read coverage (y-axis). </a:t>
            </a:r>
            <a:r>
              <a:rPr lang="en-US" altLang="ja-JP" sz="1200" kern="100" dirty="0" err="1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Colours</a:t>
            </a:r>
            <a:r>
              <a:rPr lang="en-US" altLang="ja-JP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 show taxonomic assignment from DIAMOND BLAST. Outliers mark putative contaminants.</a:t>
            </a:r>
            <a:endParaRPr lang="ja-JP" altLang="ja-JP" sz="1200" kern="100">
              <a:effectLst/>
              <a:highlight>
                <a:srgbClr val="FFFF00"/>
              </a:highlight>
              <a:latin typeface="Cambria" panose="02040503050406030204" pitchFamily="18" charset="0"/>
              <a:ea typeface="ＭＳ 明朝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8" name="グラフィックス 7">
            <a:extLst>
              <a:ext uri="{FF2B5EF4-FFF2-40B4-BE49-F238E27FC236}">
                <a16:creationId xmlns:a16="http://schemas.microsoft.com/office/drawing/2014/main" id="{8E7FE768-17D5-3CED-5778-943CB5C06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131"/>
          <a:stretch/>
        </p:blipFill>
        <p:spPr>
          <a:xfrm>
            <a:off x="16094" y="188843"/>
            <a:ext cx="6858000" cy="643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840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3494</TotalTime>
  <Words>40</Words>
  <Application>Microsoft Macintosh PowerPoint</Application>
  <PresentationFormat>A4 210 x 297 mm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Cambria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ASHIDA Akira</dc:creator>
  <cp:lastModifiedBy>TAKEMOTO Daigo</cp:lastModifiedBy>
  <cp:revision>17</cp:revision>
  <cp:lastPrinted>2025-05-29T02:34:38Z</cp:lastPrinted>
  <dcterms:created xsi:type="dcterms:W3CDTF">2024-09-27T13:20:43Z</dcterms:created>
  <dcterms:modified xsi:type="dcterms:W3CDTF">2025-05-29T02:34:40Z</dcterms:modified>
</cp:coreProperties>
</file>