
<file path=[Content_Types].xml><?xml version="1.0" encoding="utf-8"?>
<Types xmlns="http://schemas.openxmlformats.org/package/2006/content-types">
  <Default Extension="emf" ContentType="image/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9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065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43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島袋　渡" userId="892ff3cd-2888-405f-bbe3-6ac1ce5a6dc1" providerId="ADAL" clId="{71ED49C4-3189-4944-9323-E15603B0E55C}"/>
    <pc:docChg chg="undo redo custSel addSld delSld modSld modMainMaster">
      <pc:chgData name="島袋　渡" userId="892ff3cd-2888-405f-bbe3-6ac1ce5a6dc1" providerId="ADAL" clId="{71ED49C4-3189-4944-9323-E15603B0E55C}" dt="2023-06-04T02:37:23.976" v="338" actId="14100"/>
      <pc:docMkLst>
        <pc:docMk/>
      </pc:docMkLst>
      <pc:sldChg chg="delSp new add del mod">
        <pc:chgData name="島袋　渡" userId="892ff3cd-2888-405f-bbe3-6ac1ce5a6dc1" providerId="ADAL" clId="{71ED49C4-3189-4944-9323-E15603B0E55C}" dt="2023-06-04T02:19:25.721" v="11" actId="47"/>
        <pc:sldMkLst>
          <pc:docMk/>
          <pc:sldMk cId="2047214644" sldId="256"/>
        </pc:sldMkLst>
      </pc:sldChg>
      <pc:sldChg chg="addSp modSp add mod">
        <pc:chgData name="島袋　渡" userId="892ff3cd-2888-405f-bbe3-6ac1ce5a6dc1" providerId="ADAL" clId="{71ED49C4-3189-4944-9323-E15603B0E55C}" dt="2023-06-04T02:37:23.976" v="338" actId="14100"/>
        <pc:sldMkLst>
          <pc:docMk/>
          <pc:sldMk cId="2867428870" sldId="268"/>
        </pc:sldMkLst>
      </pc:sldChg>
      <pc:sldChg chg="new del">
        <pc:chgData name="島袋　渡" userId="892ff3cd-2888-405f-bbe3-6ac1ce5a6dc1" providerId="ADAL" clId="{71ED49C4-3189-4944-9323-E15603B0E55C}" dt="2023-06-04T02:24:57.617" v="17" actId="47"/>
        <pc:sldMkLst>
          <pc:docMk/>
          <pc:sldMk cId="2304085945" sldId="269"/>
        </pc:sldMkLst>
      </pc:sldChg>
      <pc:sldMasterChg chg="modSldLayout">
        <pc:chgData name="島袋　渡" userId="892ff3cd-2888-405f-bbe3-6ac1ce5a6dc1" providerId="ADAL" clId="{71ED49C4-3189-4944-9323-E15603B0E55C}" dt="2023-06-04T02:36:11.008" v="313" actId="1035"/>
        <pc:sldMasterMkLst>
          <pc:docMk/>
          <pc:sldMasterMk cId="1115959747" sldId="2147483648"/>
        </pc:sldMasterMkLst>
        <pc:sldLayoutChg chg="modSp mod">
          <pc:chgData name="島袋　渡" userId="892ff3cd-2888-405f-bbe3-6ac1ce5a6dc1" providerId="ADAL" clId="{71ED49C4-3189-4944-9323-E15603B0E55C}" dt="2023-06-04T02:36:11.008" v="313" actId="1035"/>
          <pc:sldLayoutMkLst>
            <pc:docMk/>
            <pc:sldMasterMk cId="1115959747" sldId="2147483648"/>
            <pc:sldLayoutMk cId="1477123688" sldId="2147483660"/>
          </pc:sldLayoutMkLst>
        </pc:sldLayoutChg>
      </pc:sldMasterChg>
    </pc:docChg>
  </pc:docChgLst>
  <pc:docChgLst>
    <pc:chgData name="渡 島袋" userId="8b37f2e202e4ca1c" providerId="LiveId" clId="{879F68BD-ACE9-4FA4-B5D3-22DB1A011558}"/>
    <pc:docChg chg="undo custSel modSld">
      <pc:chgData name="渡 島袋" userId="8b37f2e202e4ca1c" providerId="LiveId" clId="{879F68BD-ACE9-4FA4-B5D3-22DB1A011558}" dt="2025-05-26T05:14:17.438" v="79" actId="1036"/>
      <pc:docMkLst>
        <pc:docMk/>
      </pc:docMkLst>
      <pc:sldChg chg="delSp modSp mod">
        <pc:chgData name="渡 島袋" userId="8b37f2e202e4ca1c" providerId="LiveId" clId="{879F68BD-ACE9-4FA4-B5D3-22DB1A011558}" dt="2025-05-26T05:14:17.438" v="79" actId="1036"/>
        <pc:sldMkLst>
          <pc:docMk/>
          <pc:sldMk cId="2352650548" sldId="269"/>
        </pc:sldMkLst>
        <pc:spChg chg="del">
          <ac:chgData name="渡 島袋" userId="8b37f2e202e4ca1c" providerId="LiveId" clId="{879F68BD-ACE9-4FA4-B5D3-22DB1A011558}" dt="2025-05-26T05:07:30.851" v="4" actId="478"/>
          <ac:spMkLst>
            <pc:docMk/>
            <pc:sldMk cId="2352650548" sldId="269"/>
            <ac:spMk id="13" creationId="{AA9BB620-6308-CD0D-6452-FE867B40DBB2}"/>
          </ac:spMkLst>
        </pc:spChg>
        <pc:spChg chg="mod">
          <ac:chgData name="渡 島袋" userId="8b37f2e202e4ca1c" providerId="LiveId" clId="{879F68BD-ACE9-4FA4-B5D3-22DB1A011558}" dt="2025-05-26T02:56:31.448" v="3" actId="6549"/>
          <ac:spMkLst>
            <pc:docMk/>
            <pc:sldMk cId="2352650548" sldId="269"/>
            <ac:spMk id="24" creationId="{00000000-0000-0000-0000-000000000000}"/>
          </ac:spMkLst>
        </pc:spChg>
        <pc:spChg chg="mod">
          <ac:chgData name="渡 島袋" userId="8b37f2e202e4ca1c" providerId="LiveId" clId="{879F68BD-ACE9-4FA4-B5D3-22DB1A011558}" dt="2025-05-26T05:14:17.438" v="79" actId="1036"/>
          <ac:spMkLst>
            <pc:docMk/>
            <pc:sldMk cId="2352650548" sldId="269"/>
            <ac:spMk id="25" creationId="{00000000-0000-0000-0000-000000000000}"/>
          </ac:spMkLst>
        </pc:spChg>
        <pc:spChg chg="mod">
          <ac:chgData name="渡 島袋" userId="8b37f2e202e4ca1c" providerId="LiveId" clId="{879F68BD-ACE9-4FA4-B5D3-22DB1A011558}" dt="2025-05-26T05:08:24.394" v="5"/>
          <ac:spMkLst>
            <pc:docMk/>
            <pc:sldMk cId="2352650548" sldId="269"/>
            <ac:spMk id="28" creationId="{00000000-0000-0000-0000-000000000000}"/>
          </ac:spMkLst>
        </pc:spChg>
      </pc:sldChg>
    </pc:docChg>
  </pc:docChgLst>
  <pc:docChgLst>
    <pc:chgData name="島袋　渡" userId="892ff3cd-2888-405f-bbe3-6ac1ce5a6dc1" providerId="ADAL" clId="{A29E0DF2-B9B6-43EA-BC15-25F4283344C2}"/>
    <pc:docChg chg="undo custSel modSld">
      <pc:chgData name="島袋　渡" userId="892ff3cd-2888-405f-bbe3-6ac1ce5a6dc1" providerId="ADAL" clId="{A29E0DF2-B9B6-43EA-BC15-25F4283344C2}" dt="2023-06-08T04:13:16.739" v="467" actId="20577"/>
      <pc:docMkLst>
        <pc:docMk/>
      </pc:docMkLst>
      <pc:sldChg chg="addSp delSp modSp mod">
        <pc:chgData name="島袋　渡" userId="892ff3cd-2888-405f-bbe3-6ac1ce5a6dc1" providerId="ADAL" clId="{A29E0DF2-B9B6-43EA-BC15-25F4283344C2}" dt="2023-06-08T04:13:16.739" v="467" actId="20577"/>
        <pc:sldMkLst>
          <pc:docMk/>
          <pc:sldMk cId="2867428870" sldId="268"/>
        </pc:sldMkLst>
      </pc:sldChg>
    </pc:docChg>
  </pc:docChgLst>
  <pc:docChgLst>
    <pc:chgData name="島袋　渡" userId="892ff3cd-2888-405f-bbe3-6ac1ce5a6dc1" providerId="ADAL" clId="{F25FAA1A-B7C0-46B1-BB36-CFAB58DC6C31}"/>
    <pc:docChg chg="undo redo custSel modSld">
      <pc:chgData name="島袋　渡" userId="892ff3cd-2888-405f-bbe3-6ac1ce5a6dc1" providerId="ADAL" clId="{F25FAA1A-B7C0-46B1-BB36-CFAB58DC6C31}" dt="2023-06-14T05:13:47.456" v="67" actId="6549"/>
      <pc:docMkLst>
        <pc:docMk/>
      </pc:docMkLst>
      <pc:sldChg chg="modSp mod">
        <pc:chgData name="島袋　渡" userId="892ff3cd-2888-405f-bbe3-6ac1ce5a6dc1" providerId="ADAL" clId="{F25FAA1A-B7C0-46B1-BB36-CFAB58DC6C31}" dt="2023-06-14T05:13:47.456" v="67" actId="6549"/>
        <pc:sldMkLst>
          <pc:docMk/>
          <pc:sldMk cId="2867428870" sldId="268"/>
        </pc:sldMkLst>
      </pc:sldChg>
    </pc:docChg>
  </pc:docChgLst>
  <pc:docChgLst>
    <pc:chgData name="渡 島袋" userId="8b37f2e202e4ca1c" providerId="LiveId" clId="{FF88B8B9-411C-44AC-B4B1-A597E36A82F7}"/>
    <pc:docChg chg="undo custSel addSld delSld modSld">
      <pc:chgData name="渡 島袋" userId="8b37f2e202e4ca1c" providerId="LiveId" clId="{FF88B8B9-411C-44AC-B4B1-A597E36A82F7}" dt="2025-05-27T14:37:20.449" v="425" actId="732"/>
      <pc:docMkLst>
        <pc:docMk/>
      </pc:docMkLst>
      <pc:sldChg chg="modSp del mod">
        <pc:chgData name="渡 島袋" userId="8b37f2e202e4ca1c" providerId="LiveId" clId="{FF88B8B9-411C-44AC-B4B1-A597E36A82F7}" dt="2025-05-15T14:44:49.539" v="412" actId="47"/>
        <pc:sldMkLst>
          <pc:docMk/>
          <pc:sldMk cId="2867428870" sldId="268"/>
        </pc:sldMkLst>
      </pc:sldChg>
      <pc:sldChg chg="addSp delSp modSp add mod">
        <pc:chgData name="渡 島袋" userId="8b37f2e202e4ca1c" providerId="LiveId" clId="{FF88B8B9-411C-44AC-B4B1-A597E36A82F7}" dt="2025-05-27T14:37:20.449" v="425" actId="732"/>
        <pc:sldMkLst>
          <pc:docMk/>
          <pc:sldMk cId="2352650548" sldId="269"/>
        </pc:sldMkLst>
        <pc:spChg chg="add mod">
          <ac:chgData name="渡 島袋" userId="8b37f2e202e4ca1c" providerId="LiveId" clId="{FF88B8B9-411C-44AC-B4B1-A597E36A82F7}" dt="2025-05-15T14:11:17.552" v="178" actId="1036"/>
          <ac:spMkLst>
            <pc:docMk/>
            <pc:sldMk cId="2352650548" sldId="269"/>
            <ac:spMk id="3" creationId="{5F488AE1-2489-F66C-2381-8E3653E0AD38}"/>
          </ac:spMkLst>
        </pc:spChg>
        <pc:spChg chg="add mod">
          <ac:chgData name="渡 島袋" userId="8b37f2e202e4ca1c" providerId="LiveId" clId="{FF88B8B9-411C-44AC-B4B1-A597E36A82F7}" dt="2025-05-15T14:11:17.552" v="178" actId="1036"/>
          <ac:spMkLst>
            <pc:docMk/>
            <pc:sldMk cId="2352650548" sldId="269"/>
            <ac:spMk id="4" creationId="{8C994FAF-2655-ED80-EF4F-412D0D09C2D3}"/>
          </ac:spMkLst>
        </pc:spChg>
        <pc:spChg chg="add mod">
          <ac:chgData name="渡 島袋" userId="8b37f2e202e4ca1c" providerId="LiveId" clId="{FF88B8B9-411C-44AC-B4B1-A597E36A82F7}" dt="2025-05-15T14:11:17.552" v="178" actId="1036"/>
          <ac:spMkLst>
            <pc:docMk/>
            <pc:sldMk cId="2352650548" sldId="269"/>
            <ac:spMk id="5" creationId="{3F6BB430-DA18-7F0A-3ED6-40F8E6051DED}"/>
          </ac:spMkLst>
        </pc:spChg>
        <pc:spChg chg="add mod">
          <ac:chgData name="渡 島袋" userId="8b37f2e202e4ca1c" providerId="LiveId" clId="{FF88B8B9-411C-44AC-B4B1-A597E36A82F7}" dt="2025-05-15T14:11:17.552" v="178" actId="1036"/>
          <ac:spMkLst>
            <pc:docMk/>
            <pc:sldMk cId="2352650548" sldId="269"/>
            <ac:spMk id="6" creationId="{D4B3A7F3-E248-A483-1C98-AE74234C5D9B}"/>
          </ac:spMkLst>
        </pc:spChg>
        <pc:spChg chg="add mod">
          <ac:chgData name="渡 島袋" userId="8b37f2e202e4ca1c" providerId="LiveId" clId="{FF88B8B9-411C-44AC-B4B1-A597E36A82F7}" dt="2025-05-15T14:11:11.607" v="161" actId="1076"/>
          <ac:spMkLst>
            <pc:docMk/>
            <pc:sldMk cId="2352650548" sldId="269"/>
            <ac:spMk id="7" creationId="{12B40139-BABF-16E5-3DC0-5DEB66B9D06E}"/>
          </ac:spMkLst>
        </pc:spChg>
        <pc:spChg chg="add mod ord">
          <ac:chgData name="渡 島袋" userId="8b37f2e202e4ca1c" providerId="LiveId" clId="{FF88B8B9-411C-44AC-B4B1-A597E36A82F7}" dt="2025-05-27T13:37:23.383" v="413" actId="167"/>
          <ac:spMkLst>
            <pc:docMk/>
            <pc:sldMk cId="2352650548" sldId="269"/>
            <ac:spMk id="11" creationId="{E433AF17-56CB-3447-9056-1599D1836A4B}"/>
          </ac:spMkLst>
        </pc:spChg>
        <pc:spChg chg="add mod">
          <ac:chgData name="渡 島袋" userId="8b37f2e202e4ca1c" providerId="LiveId" clId="{FF88B8B9-411C-44AC-B4B1-A597E36A82F7}" dt="2025-05-15T14:17:20.128" v="244" actId="1036"/>
          <ac:spMkLst>
            <pc:docMk/>
            <pc:sldMk cId="2352650548" sldId="269"/>
            <ac:spMk id="12" creationId="{C7D379E1-BC01-43A3-09D7-114EB49F544A}"/>
          </ac:spMkLst>
        </pc:spChg>
        <pc:spChg chg="add mod">
          <ac:chgData name="渡 島袋" userId="8b37f2e202e4ca1c" providerId="LiveId" clId="{FF88B8B9-411C-44AC-B4B1-A597E36A82F7}" dt="2025-05-15T14:17:33.677" v="246" actId="1076"/>
          <ac:spMkLst>
            <pc:docMk/>
            <pc:sldMk cId="2352650548" sldId="269"/>
            <ac:spMk id="16" creationId="{B7F37A90-8164-B077-0BA3-2CC03C81D5C0}"/>
          </ac:spMkLst>
        </pc:spChg>
        <pc:spChg chg="add mod">
          <ac:chgData name="渡 島袋" userId="8b37f2e202e4ca1c" providerId="LiveId" clId="{FF88B8B9-411C-44AC-B4B1-A597E36A82F7}" dt="2025-05-15T14:44:23.795" v="411" actId="6549"/>
          <ac:spMkLst>
            <pc:docMk/>
            <pc:sldMk cId="2352650548" sldId="269"/>
            <ac:spMk id="18" creationId="{6A3EB943-8414-71F0-86FC-0D451BDF5F3D}"/>
          </ac:spMkLst>
        </pc:spChg>
        <pc:spChg chg="mod">
          <ac:chgData name="渡 島袋" userId="8b37f2e202e4ca1c" providerId="LiveId" clId="{FF88B8B9-411C-44AC-B4B1-A597E36A82F7}" dt="2025-05-15T13:48:05.841" v="5" actId="404"/>
          <ac:spMkLst>
            <pc:docMk/>
            <pc:sldMk cId="2352650548" sldId="269"/>
            <ac:spMk id="24" creationId="{00000000-0000-0000-0000-000000000000}"/>
          </ac:spMkLst>
        </pc:spChg>
        <pc:spChg chg="mod">
          <ac:chgData name="渡 島袋" userId="8b37f2e202e4ca1c" providerId="LiveId" clId="{FF88B8B9-411C-44AC-B4B1-A597E36A82F7}" dt="2025-05-15T13:50:09" v="47" actId="20577"/>
          <ac:spMkLst>
            <pc:docMk/>
            <pc:sldMk cId="2352650548" sldId="269"/>
            <ac:spMk id="25" creationId="{00000000-0000-0000-0000-000000000000}"/>
          </ac:spMkLst>
        </pc:spChg>
        <pc:spChg chg="mod">
          <ac:chgData name="渡 島袋" userId="8b37f2e202e4ca1c" providerId="LiveId" clId="{FF88B8B9-411C-44AC-B4B1-A597E36A82F7}" dt="2025-05-15T14:06:34.515" v="96" actId="6549"/>
          <ac:spMkLst>
            <pc:docMk/>
            <pc:sldMk cId="2352650548" sldId="269"/>
            <ac:spMk id="26" creationId="{00000000-0000-0000-0000-000000000000}"/>
          </ac:spMkLst>
        </pc:spChg>
        <pc:spChg chg="mod">
          <ac:chgData name="渡 島袋" userId="8b37f2e202e4ca1c" providerId="LiveId" clId="{FF88B8B9-411C-44AC-B4B1-A597E36A82F7}" dt="2025-05-15T13:50:50.978" v="62" actId="20577"/>
          <ac:spMkLst>
            <pc:docMk/>
            <pc:sldMk cId="2352650548" sldId="269"/>
            <ac:spMk id="27" creationId="{00000000-0000-0000-0000-000000000000}"/>
          </ac:spMkLst>
        </pc:spChg>
        <pc:spChg chg="mod">
          <ac:chgData name="渡 島袋" userId="8b37f2e202e4ca1c" providerId="LiveId" clId="{FF88B8B9-411C-44AC-B4B1-A597E36A82F7}" dt="2025-05-15T14:30:05.432" v="375" actId="20577"/>
          <ac:spMkLst>
            <pc:docMk/>
            <pc:sldMk cId="2352650548" sldId="269"/>
            <ac:spMk id="28" creationId="{00000000-0000-0000-0000-000000000000}"/>
          </ac:spMkLst>
        </pc:spChg>
        <pc:picChg chg="add mod modCrop">
          <ac:chgData name="渡 島袋" userId="8b37f2e202e4ca1c" providerId="LiveId" clId="{FF88B8B9-411C-44AC-B4B1-A597E36A82F7}" dt="2025-05-27T14:37:20.449" v="425" actId="732"/>
          <ac:picMkLst>
            <pc:docMk/>
            <pc:sldMk cId="2352650548" sldId="269"/>
            <ac:picMk id="10" creationId="{9628396B-E4E1-A508-081A-C9891F7E70BC}"/>
          </ac:picMkLst>
        </pc:picChg>
        <pc:cxnChg chg="add mod">
          <ac:chgData name="渡 島袋" userId="8b37f2e202e4ca1c" providerId="LiveId" clId="{FF88B8B9-411C-44AC-B4B1-A597E36A82F7}" dt="2025-05-15T14:12:54.500" v="186" actId="14100"/>
          <ac:cxnSpMkLst>
            <pc:docMk/>
            <pc:sldMk cId="2352650548" sldId="269"/>
            <ac:cxnSpMk id="8" creationId="{8D170A1B-5790-6A19-0821-958FB7BDA7B5}"/>
          </ac:cxnSpMkLst>
        </pc:cxnChg>
        <pc:cxnChg chg="add mod">
          <ac:chgData name="渡 島袋" userId="8b37f2e202e4ca1c" providerId="LiveId" clId="{FF88B8B9-411C-44AC-B4B1-A597E36A82F7}" dt="2025-05-15T14:17:46.798" v="248" actId="1076"/>
          <ac:cxnSpMkLst>
            <pc:docMk/>
            <pc:sldMk cId="2352650548" sldId="269"/>
            <ac:cxnSpMk id="17" creationId="{A0F37A8D-056A-79D2-ABE2-B4165FECAD61}"/>
          </ac:cxnSpMkLst>
        </pc:cxnChg>
      </pc:sldChg>
      <pc:sldMasterChg chg="delSldLayout">
        <pc:chgData name="渡 島袋" userId="8b37f2e202e4ca1c" providerId="LiveId" clId="{FF88B8B9-411C-44AC-B4B1-A597E36A82F7}" dt="2025-05-15T14:44:49.539" v="412" actId="47"/>
        <pc:sldMasterMkLst>
          <pc:docMk/>
          <pc:sldMasterMk cId="1115959747" sldId="2147483648"/>
        </pc:sldMasterMkLst>
        <pc:sldLayoutChg chg="del">
          <pc:chgData name="渡 島袋" userId="8b37f2e202e4ca1c" providerId="LiveId" clId="{FF88B8B9-411C-44AC-B4B1-A597E36A82F7}" dt="2025-05-15T14:44:49.539" v="412" actId="47"/>
          <pc:sldLayoutMkLst>
            <pc:docMk/>
            <pc:sldMasterMk cId="1115959747" sldId="2147483648"/>
            <pc:sldLayoutMk cId="1477123688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BE2E5-0DC5-4F92-81DE-CFEC3342F9A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B655F-E105-4DE0-B07A-05A90B6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0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E2F2E1-F275-35BD-BE2F-B2351EA17C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0A5010B-C3E6-6E6F-A82F-03B3B2A1C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1C83AC-0B58-B0E8-D9D3-4AB15B70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D5D958-5606-E3AA-461E-BCE0DBFE6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42E515-0245-CDDC-D9BC-05DAB49F5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97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1650F6-7E4F-FD55-3CDE-83889754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B02798-E9C2-D87F-9CA3-5418860B1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3FEABB-1234-BAAF-4804-4B9383B5A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634F93-23E1-911C-4E66-41EC3542E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F9D958-AB45-C809-BE19-F79DB2B04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5349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E24952-A0C7-3796-4346-F8CAF0319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7173CC-F2E6-52FC-B368-E7C95B6B7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C3027E-1D46-7ACB-5612-EEE7458C9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8AB934-C8E5-93FB-D26D-5ADB53298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9D418C-80E0-0628-E412-4C70BC358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93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11DA01-6D22-64FC-B3CC-809E831F8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6F82AD-15AA-670F-FC30-61EDDA3F9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57D8308-B183-8AE7-9626-F78E511FD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7228E6C-39FB-8B8F-2692-9FB675B97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7D4123A-F1BF-6D2D-3529-E0356CE4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7E697EC-EF7C-0312-4B85-3F796ED3D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9306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A5EE09-A705-5112-91DC-E803D2F81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B0D08A-037C-37D8-7957-6B6657412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CFFF31-AD79-4298-CD5D-A834C23E6D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DCACC4A-35D3-6F7E-00AC-250ED8F7A2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06098B1-7E11-9ADB-F261-26CF954480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B069ECE-B5AC-07CC-63C5-F35B17665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6AA8DF0-C560-8137-ACF1-1571058A8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576EF1F-C975-D1F7-1C80-5924FC02A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88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735D1A-3ABF-A3B3-E5E5-09D2FF19E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C691D95-46EE-CD82-E8B2-67B910154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FA7629D-9422-1CE0-2C39-639383FF3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500E710-20AA-6C00-654F-944A1A55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92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B5CD7BA-1EBA-221F-26D9-83977A259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4D86E59-8D83-4C78-D337-FF82DE4D1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34952B-28AB-6C88-D926-EBE8B357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2942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4FDD0-C9E9-0C84-BED2-39031E4A2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EDEF62-71F3-5705-AE93-EF2F3408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6BD353F-0AE4-0F9E-8E44-D6C4BB432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45A66C-7ACD-46C3-33AD-ED35A1015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B93244F-EB32-FCD0-297B-A9E49ACB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13968C-6BB5-0CE2-629D-328A5563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685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DEEFAB-A385-F342-7B8C-6E78C1B24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4D68144-5CD0-9CA8-490B-066BA795C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E1EDA0D-F9E2-6C23-3865-2CF62AC18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63EBF2-A5F8-D395-3FFF-709DB483D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A239EA9-91F6-4849-28C2-D105D2BC4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66F5BD-9D62-3CA2-CE62-2354DFB7C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579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896FA8-712B-816D-44A1-BA8523FB9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660BA91-82B7-822B-3907-06DA937226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968B89-EE00-4F7C-385E-3AF2A2A9B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A5EA67-C52E-BD5E-C3F9-6ED18ED3B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4771B1-FC71-B12E-72AF-92ABFF775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810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D7CACC5-7202-4CB4-5716-000B1032B9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40E669E-89F4-3133-626B-F4CC49B65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471F16-8041-701E-CC6D-F48A6CE09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E0A85A-6CE1-3A9E-13F3-E75E724F4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C13FC-9E28-4141-E923-C3C93726E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096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90373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339EAEC-9C25-0486-7E6E-51A873017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90DACB-FF71-A85E-4038-BE87453F9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D7A880-1D77-2027-995A-99F2F634ED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0FFDD-535C-4365-9BE7-EDC275ED80C2}" type="datetimeFigureOut">
              <a:rPr kumimoji="1" lang="ja-JP" altLang="en-US" smtClean="0"/>
              <a:t>2025/5/27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B1BDA0-EC62-D08A-7B05-0C82C2AEC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356903-0147-F801-0B25-743048710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4A48C-451B-4B26-8690-27BC6B1938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95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433AF17-56CB-3447-9056-1599D1836A4B}"/>
              </a:ext>
            </a:extLst>
          </p:cNvPr>
          <p:cNvSpPr txBox="1"/>
          <p:nvPr/>
        </p:nvSpPr>
        <p:spPr>
          <a:xfrm rot="16200000">
            <a:off x="2109849" y="3599872"/>
            <a:ext cx="2688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Kidney dysfunction</a:t>
            </a:r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free survival</a:t>
            </a:r>
            <a:endParaRPr kumimoji="1"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altLang="ja-JP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Incidence of and risk factors for kidney dysfunction</a:t>
            </a:r>
          </a:p>
          <a:p>
            <a:pPr marL="216000" algn="l"/>
            <a:r>
              <a:rPr lang="en-US" altLang="ja-JP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childhood cancer survivors</a:t>
            </a:r>
            <a:endParaRPr lang="en-GB" altLang="ja-JP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62"/>
            <a:ext cx="12011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AIM</a:t>
            </a:r>
            <a:r>
              <a:rPr lang="en-GB" sz="1600" dirty="0">
                <a:solidFill>
                  <a:schemeClr val="bg1"/>
                </a:solidFill>
              </a:rPr>
              <a:t>: </a:t>
            </a:r>
            <a:r>
              <a:rPr lang="en-US" altLang="ja-JP" sz="1600" dirty="0">
                <a:solidFill>
                  <a:schemeClr val="bg1"/>
                </a:solidFill>
              </a:rPr>
              <a:t>T</a:t>
            </a:r>
            <a:r>
              <a:rPr lang="en-US" sz="1600" dirty="0">
                <a:solidFill>
                  <a:schemeClr val="bg1"/>
                </a:solidFill>
              </a:rPr>
              <a:t>o measure the cumulative incidence and identify risk factors for kidney dysfunction in survivors of childhood cancer.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chemeClr val="bg1"/>
                </a:solidFill>
                <a:latin typeface="+mj-lt"/>
              </a:rPr>
              <a:t>Shimabukuro 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331" y="5778164"/>
            <a:ext cx="746268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Long-term monitoring of kidney function is important for survivors of childhood cancer, especially those with risk factors.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Freeform: Shape 46">
            <a:extLst>
              <a:ext uri="{FF2B5EF4-FFF2-40B4-BE49-F238E27FC236}">
                <a16:creationId xmlns:a16="http://schemas.microsoft.com/office/drawing/2014/main" id="{5F488AE1-2489-F66C-2381-8E3653E0AD38}"/>
              </a:ext>
            </a:extLst>
          </p:cNvPr>
          <p:cNvSpPr/>
          <p:nvPr/>
        </p:nvSpPr>
        <p:spPr>
          <a:xfrm>
            <a:off x="649993" y="2823913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: Shape 46">
            <a:extLst>
              <a:ext uri="{FF2B5EF4-FFF2-40B4-BE49-F238E27FC236}">
                <a16:creationId xmlns:a16="http://schemas.microsoft.com/office/drawing/2014/main" id="{8C994FAF-2655-ED80-EF4F-412D0D09C2D3}"/>
              </a:ext>
            </a:extLst>
          </p:cNvPr>
          <p:cNvSpPr/>
          <p:nvPr/>
        </p:nvSpPr>
        <p:spPr>
          <a:xfrm>
            <a:off x="1380389" y="2724847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Freeform: Shape 46">
            <a:extLst>
              <a:ext uri="{FF2B5EF4-FFF2-40B4-BE49-F238E27FC236}">
                <a16:creationId xmlns:a16="http://schemas.microsoft.com/office/drawing/2014/main" id="{3F6BB430-DA18-7F0A-3ED6-40F8E6051DED}"/>
              </a:ext>
            </a:extLst>
          </p:cNvPr>
          <p:cNvSpPr/>
          <p:nvPr/>
        </p:nvSpPr>
        <p:spPr>
          <a:xfrm>
            <a:off x="1123747" y="2576862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Freeform: Shape 46">
            <a:extLst>
              <a:ext uri="{FF2B5EF4-FFF2-40B4-BE49-F238E27FC236}">
                <a16:creationId xmlns:a16="http://schemas.microsoft.com/office/drawing/2014/main" id="{D4B3A7F3-E248-A483-1C98-AE74234C5D9B}"/>
              </a:ext>
            </a:extLst>
          </p:cNvPr>
          <p:cNvSpPr/>
          <p:nvPr/>
        </p:nvSpPr>
        <p:spPr>
          <a:xfrm>
            <a:off x="906635" y="2971898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12B40139-BABF-16E5-3DC0-5DEB66B9D06E}"/>
              </a:ext>
            </a:extLst>
          </p:cNvPr>
          <p:cNvSpPr txBox="1"/>
          <p:nvPr/>
        </p:nvSpPr>
        <p:spPr>
          <a:xfrm>
            <a:off x="433684" y="4301010"/>
            <a:ext cx="2250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84 childhood cancer survivors</a:t>
            </a:r>
            <a:endParaRPr lang="en-GB" dirty="0"/>
          </a:p>
        </p:txBody>
      </p:sp>
      <p:cxnSp>
        <p:nvCxnSpPr>
          <p:cNvPr id="8" name="Straight Arrow Connector 9">
            <a:extLst>
              <a:ext uri="{FF2B5EF4-FFF2-40B4-BE49-F238E27FC236}">
                <a16:creationId xmlns:a16="http://schemas.microsoft.com/office/drawing/2014/main" id="{8D170A1B-5790-6A19-0821-958FB7BDA7B5}"/>
              </a:ext>
            </a:extLst>
          </p:cNvPr>
          <p:cNvCxnSpPr>
            <a:cxnSpLocks/>
          </p:cNvCxnSpPr>
          <p:nvPr/>
        </p:nvCxnSpPr>
        <p:spPr>
          <a:xfrm flipV="1">
            <a:off x="2302738" y="3413490"/>
            <a:ext cx="934246" cy="15510"/>
          </a:xfrm>
          <a:prstGeom prst="straightConnector1">
            <a:avLst/>
          </a:prstGeom>
          <a:ln w="57150">
            <a:solidFill>
              <a:schemeClr val="tx1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">
            <a:extLst>
              <a:ext uri="{FF2B5EF4-FFF2-40B4-BE49-F238E27FC236}">
                <a16:creationId xmlns:a16="http://schemas.microsoft.com/office/drawing/2014/main" id="{9628396B-E4E1-A508-081A-C9891F7E70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76" t="625" r="2123" b="10755"/>
          <a:stretch>
            <a:fillRect/>
          </a:stretch>
        </p:blipFill>
        <p:spPr>
          <a:xfrm>
            <a:off x="3695699" y="2584314"/>
            <a:ext cx="3540947" cy="2410982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7D379E1-BC01-43A3-09D7-114EB49F544A}"/>
              </a:ext>
            </a:extLst>
          </p:cNvPr>
          <p:cNvSpPr txBox="1"/>
          <p:nvPr/>
        </p:nvSpPr>
        <p:spPr>
          <a:xfrm>
            <a:off x="3931630" y="4976631"/>
            <a:ext cx="285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after initial treatment (years)</a:t>
            </a:r>
            <a:endParaRPr kumimoji="1"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B7F37A90-8164-B077-0BA3-2CC03C81D5C0}"/>
              </a:ext>
            </a:extLst>
          </p:cNvPr>
          <p:cNvSpPr txBox="1"/>
          <p:nvPr/>
        </p:nvSpPr>
        <p:spPr>
          <a:xfrm>
            <a:off x="3813185" y="1838252"/>
            <a:ext cx="3350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cumulative incidence of kidney dysfunction</a:t>
            </a:r>
            <a:endParaRPr lang="en-GB" dirty="0"/>
          </a:p>
        </p:txBody>
      </p:sp>
      <p:cxnSp>
        <p:nvCxnSpPr>
          <p:cNvPr id="17" name="Straight Arrow Connector 9">
            <a:extLst>
              <a:ext uri="{FF2B5EF4-FFF2-40B4-BE49-F238E27FC236}">
                <a16:creationId xmlns:a16="http://schemas.microsoft.com/office/drawing/2014/main" id="{A0F37A8D-056A-79D2-ABE2-B4165FECAD61}"/>
              </a:ext>
            </a:extLst>
          </p:cNvPr>
          <p:cNvCxnSpPr>
            <a:cxnSpLocks/>
          </p:cNvCxnSpPr>
          <p:nvPr/>
        </p:nvCxnSpPr>
        <p:spPr>
          <a:xfrm flipV="1">
            <a:off x="7502015" y="3429000"/>
            <a:ext cx="934246" cy="15510"/>
          </a:xfrm>
          <a:prstGeom prst="straightConnector1">
            <a:avLst/>
          </a:prstGeom>
          <a:ln w="57150">
            <a:solidFill>
              <a:schemeClr val="tx1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4">
            <a:extLst>
              <a:ext uri="{FF2B5EF4-FFF2-40B4-BE49-F238E27FC236}">
                <a16:creationId xmlns:a16="http://schemas.microsoft.com/office/drawing/2014/main" id="{6A3EB943-8414-71F0-86FC-0D451BDF5F3D}"/>
              </a:ext>
            </a:extLst>
          </p:cNvPr>
          <p:cNvSpPr txBox="1"/>
          <p:nvPr/>
        </p:nvSpPr>
        <p:spPr>
          <a:xfrm>
            <a:off x="8642980" y="2076571"/>
            <a:ext cx="33501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Cox proportional hazards model shows 3 risk factors of kidney dysfunction</a:t>
            </a:r>
          </a:p>
          <a:p>
            <a:endParaRPr lang="en-US" b="1" dirty="0"/>
          </a:p>
          <a:p>
            <a:pPr>
              <a:tabLst>
                <a:tab pos="271463" algn="l"/>
              </a:tabLst>
            </a:pPr>
            <a:r>
              <a:rPr lang="en-US" sz="2000" b="1" dirty="0"/>
              <a:t>1	Older age (≥ 5 years)</a:t>
            </a:r>
          </a:p>
          <a:p>
            <a:pPr>
              <a:tabLst>
                <a:tab pos="271463" algn="l"/>
              </a:tabLst>
            </a:pPr>
            <a:r>
              <a:rPr lang="en-US" sz="2000" b="1" dirty="0"/>
              <a:t>	at initial treatment</a:t>
            </a:r>
          </a:p>
          <a:p>
            <a:pPr>
              <a:tabLst>
                <a:tab pos="271463" algn="l"/>
              </a:tabLst>
            </a:pPr>
            <a:endParaRPr lang="en-US" sz="2000" b="1" dirty="0"/>
          </a:p>
          <a:p>
            <a:pPr>
              <a:tabLst>
                <a:tab pos="271463" algn="l"/>
              </a:tabLst>
            </a:pPr>
            <a:r>
              <a:rPr lang="en-US" sz="2000" b="1" dirty="0"/>
              <a:t>2	</a:t>
            </a:r>
            <a:r>
              <a:rPr lang="en-US" altLang="ja-JP" sz="2000" b="1" dirty="0"/>
              <a:t>C</a:t>
            </a:r>
            <a:r>
              <a:rPr lang="en-US" sz="2000" b="1" dirty="0"/>
              <a:t>isplatin therapy</a:t>
            </a:r>
          </a:p>
          <a:p>
            <a:pPr>
              <a:tabLst>
                <a:tab pos="271463" algn="l"/>
              </a:tabLst>
            </a:pPr>
            <a:endParaRPr lang="en-US" sz="2000" b="1" dirty="0"/>
          </a:p>
          <a:p>
            <a:pPr>
              <a:tabLst>
                <a:tab pos="271463" algn="l"/>
              </a:tabLst>
            </a:pPr>
            <a:r>
              <a:rPr lang="en-US" sz="2000" b="1" dirty="0"/>
              <a:t>3	</a:t>
            </a:r>
            <a:r>
              <a:rPr lang="en-US" altLang="ja-JP" sz="2000" b="1" dirty="0"/>
              <a:t>N</a:t>
            </a:r>
            <a:r>
              <a:rPr lang="en-US" sz="2000" b="1" dirty="0"/>
              <a:t>ephrectomy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352650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935350FB4524AA9B0551AC744F54C" ma:contentTypeVersion="16" ma:contentTypeDescription="Create a new document." ma:contentTypeScope="" ma:versionID="c7647dc4f61d974680c113e1c24f69e0">
  <xsd:schema xmlns:xsd="http://www.w3.org/2001/XMLSchema" xmlns:xs="http://www.w3.org/2001/XMLSchema" xmlns:p="http://schemas.microsoft.com/office/2006/metadata/properties" xmlns:ns2="7805362c-7fb7-47ff-9049-83b2c46e6485" xmlns:ns3="22d571ce-5d5e-4577-851b-36fe2b87e29c" targetNamespace="http://schemas.microsoft.com/office/2006/metadata/properties" ma:root="true" ma:fieldsID="8f54a3a5efbb98fbff2bd6ceff36e3f6" ns2:_="" ns3:_="">
    <xsd:import namespace="7805362c-7fb7-47ff-9049-83b2c46e6485"/>
    <xsd:import namespace="22d571ce-5d5e-4577-851b-36fe2b87e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5362c-7fb7-47ff-9049-83b2c46e64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6f95cfc-685b-4d9e-acc9-81b202a9d8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d571ce-5d5e-4577-851b-36fe2b87e29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d7e4307-db98-45a2-a7ea-4b20717fe51c}" ma:internalName="TaxCatchAll" ma:showField="CatchAllData" ma:web="22d571ce-5d5e-4577-851b-36fe2b87e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d571ce-5d5e-4577-851b-36fe2b87e29c" xsi:nil="true"/>
    <lcf76f155ced4ddcb4097134ff3c332f xmlns="7805362c-7fb7-47ff-9049-83b2c46e648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9BD198A-FD10-4A97-A066-403B562EC4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648BDB-C073-4718-85EF-472C69A915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05362c-7fb7-47ff-9049-83b2c46e6485"/>
    <ds:schemaRef ds:uri="22d571ce-5d5e-4577-851b-36fe2b87e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3D6709-D548-45DE-A9A7-0D3E50DF05EC}">
  <ds:schemaRefs>
    <ds:schemaRef ds:uri="http://schemas.microsoft.com/office/2006/metadata/properties"/>
    <ds:schemaRef ds:uri="http://schemas.microsoft.com/office/infopath/2007/PartnerControls"/>
    <ds:schemaRef ds:uri="22d571ce-5d5e-4577-851b-36fe2b87e29c"/>
    <ds:schemaRef ds:uri="7805362c-7fb7-47ff-9049-83b2c46e648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270</TotalTime>
  <Words>114</Words>
  <Application>Microsoft Office PowerPoint</Application>
  <PresentationFormat>ワイド画面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渡</dc:creator>
  <cp:lastModifiedBy>渡 島袋</cp:lastModifiedBy>
  <cp:revision>3</cp:revision>
  <dcterms:created xsi:type="dcterms:W3CDTF">2023-06-04T01:59:29Z</dcterms:created>
  <dcterms:modified xsi:type="dcterms:W3CDTF">2025-05-27T14:37:24Z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0x010100A2D935350FB4524AA9B0551AC744F54C</vt:lpwstr>
  </property>
</Properties>
</file>