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96BD7-F325-4521-A653-9E1F7542F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65BC0A-7F0F-425B-B38A-5E7F4B781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CB146B-FFA1-40AB-A97B-A6D317BC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39415B-1469-4AE4-AC53-BCDB689D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4C52EC-D3E0-403F-BBC2-77B6A098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61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7A6F6-6836-410E-90DD-9FC26054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DFF0F4-6E05-4C0C-AE93-5E05F8329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DE59EE-FFD4-441A-9D03-60D46159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F917A1-E2AE-4880-921F-ADDFB696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FA12F-DECB-411B-9A46-A902D3CC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29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B60BBD-7F6A-4C71-97CE-8EE2445BB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E38F59-863A-41D2-9D03-0D67E1EE0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562DE-88B7-45D6-8715-EEEB285F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9DD192-9536-402A-86FA-4DF8A49C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223E5A-7A75-44D6-9A32-73CC016D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5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11D61-FD6B-4DE0-AB23-17ADADEB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626AB0-6E52-4F31-9479-4DFFE63A0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0FDF17-BD81-4FC4-AE0E-94C539F1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51077-2643-4324-B3C9-393D74CE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54978-0742-442C-8002-697C5B23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3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231CF5-E5A2-4CBC-BE43-9CF5BA0C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B02B5E-3C83-4ABA-B983-8116ADA1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91787F-FD0D-4455-8114-F332C20C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70B6C3-9B3A-4445-BA47-59A62381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F19172-28DF-4DC6-A984-2870D5B6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5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3E74A-A09C-4BF6-99D9-3B041AD0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66672C-2316-42FB-8488-0EECADD47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466BED-6305-4F0D-A0CA-E45619740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F03710-DA60-484D-AEF2-8C5EA021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D5A6CA-896A-4103-B07F-C2FB36A7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778EC6-2352-4362-BACA-AAB01899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FFE05-5B5A-4729-AC8A-32237487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CE7F7C-1124-4F67-98AB-890600AE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227F0E-29C5-4A67-A1ED-D6F407D2E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370A94-EFF8-463C-9540-E8F20646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B35AA5-D3CC-4390-BE01-962DEB5FE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DF7C4D-6A4C-4C4D-BBB0-8209712A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7787E4-C855-44EA-884A-1D2D92CF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9C2C27-8DCB-4D56-A6C9-51B61702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0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52C6-1EE5-4E93-B908-04E75BF9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3E156D-BAA4-415F-96FA-2F0C8220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0F318D-9F12-45BE-8B63-45505F0B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4B9D95-7F6C-49BA-B851-F5B3B8EA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8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0FC580-E3CF-42D6-86C3-D0E320E7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F9DB1F-97BD-4980-B76D-08D885F2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D3FCA7-F7F1-4B29-B042-D34DD2EB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09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52300-0F90-4FD5-BE3F-DA03DB4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A2DD5C-5CBC-4065-BD89-89354F30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1AA4BC-AA69-4AA9-AB26-84C7CAB7A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00F2F0-8D29-41B9-AD77-2FBB7806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39F1A-C658-4B33-B5DF-7C1A63B5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E22FF0-E1A3-403A-8CE8-A2E70408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61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F251A3-5F8B-4DC2-A7DC-7C32E93F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5BE4B1-0C7B-4DEC-B1E5-A43CC75E9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EAFAA3-B044-4C21-93C0-ED0DBB661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533AC4-1DA0-4416-9C4C-05F5E6A1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FB227A-39A4-437B-9CC8-2B37CACF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EE49CE-8BFB-4D20-90D4-CB949A8B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4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D0B21D5-EEE7-4237-B96C-8229BD0C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9A67A-C43E-4F88-A2BA-A249C5C0C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CEE7F9-F95C-4D1E-875D-564B48114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2995-EAD1-4667-8964-8FE255D7C15A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820CF-F680-4B90-AD4E-E0A843637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C97B94-84EB-4E56-808C-17903E5E6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5D62-7B44-4127-9DE4-C17423BA0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1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FE2723A-4DBC-4D1C-99EA-5B286FF30314}"/>
              </a:ext>
            </a:extLst>
          </p:cNvPr>
          <p:cNvSpPr txBox="1"/>
          <p:nvPr/>
        </p:nvSpPr>
        <p:spPr>
          <a:xfrm>
            <a:off x="377339" y="410610"/>
            <a:ext cx="410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Original image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 2D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E228F6-0F02-4FB9-9B7A-142166F8E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4" t="14737" r="7196" b="20702"/>
          <a:stretch/>
        </p:blipFill>
        <p:spPr>
          <a:xfrm>
            <a:off x="1151252" y="1946372"/>
            <a:ext cx="4107072" cy="103379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167B4D3-4908-4914-A690-656B032F9942}"/>
              </a:ext>
            </a:extLst>
          </p:cNvPr>
          <p:cNvSpPr txBox="1"/>
          <p:nvPr/>
        </p:nvSpPr>
        <p:spPr>
          <a:xfrm>
            <a:off x="436974" y="2262716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GPX4</a:t>
            </a:r>
            <a:endParaRPr lang="zh-CN" altLang="en-US" sz="1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517584D-47AA-4E42-B202-C17D3196ADBD}"/>
              </a:ext>
            </a:extLst>
          </p:cNvPr>
          <p:cNvSpPr txBox="1"/>
          <p:nvPr/>
        </p:nvSpPr>
        <p:spPr>
          <a:xfrm>
            <a:off x="436974" y="4888979"/>
            <a:ext cx="782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FTH1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CD55233-B864-4345-BD21-A989E0E4EA0B}"/>
              </a:ext>
            </a:extLst>
          </p:cNvPr>
          <p:cNvSpPr txBox="1"/>
          <p:nvPr/>
        </p:nvSpPr>
        <p:spPr>
          <a:xfrm>
            <a:off x="6086512" y="2301952"/>
            <a:ext cx="1067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SLC7A11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45B9FEF-1476-477B-93F1-3B21756D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01" y="4584938"/>
            <a:ext cx="4337042" cy="9317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225D46A-B6F9-492F-8FFB-0D961E11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91" y="4597947"/>
            <a:ext cx="4295989" cy="91404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B13E5FF-1F4F-4251-A8EF-B7DD319B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337" y="1946372"/>
            <a:ext cx="4295240" cy="103379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A899EB0-0E7A-488D-8F43-F40605B7DC9B}"/>
              </a:ext>
            </a:extLst>
          </p:cNvPr>
          <p:cNvSpPr txBox="1"/>
          <p:nvPr/>
        </p:nvSpPr>
        <p:spPr>
          <a:xfrm>
            <a:off x="6245408" y="4896942"/>
            <a:ext cx="836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F0C356B-CC3A-4A88-8E9C-8269829D4B1D}"/>
              </a:ext>
            </a:extLst>
          </p:cNvPr>
          <p:cNvSpPr txBox="1"/>
          <p:nvPr/>
        </p:nvSpPr>
        <p:spPr>
          <a:xfrm>
            <a:off x="1778386" y="1658753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B8B55FD-5797-42D7-80F0-14612D773B21}"/>
              </a:ext>
            </a:extLst>
          </p:cNvPr>
          <p:cNvSpPr txBox="1"/>
          <p:nvPr/>
        </p:nvSpPr>
        <p:spPr>
          <a:xfrm>
            <a:off x="2373906" y="1658752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F0B0479-7DD2-4DC5-9F13-6460F5E39C93}"/>
              </a:ext>
            </a:extLst>
          </p:cNvPr>
          <p:cNvSpPr txBox="1"/>
          <p:nvPr/>
        </p:nvSpPr>
        <p:spPr>
          <a:xfrm>
            <a:off x="2873751" y="1658751"/>
            <a:ext cx="495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2E6EEB1-C99D-4D95-A1E7-13A1EAAA4D6E}"/>
              </a:ext>
            </a:extLst>
          </p:cNvPr>
          <p:cNvSpPr txBox="1"/>
          <p:nvPr/>
        </p:nvSpPr>
        <p:spPr>
          <a:xfrm>
            <a:off x="3234690" y="1660125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BF06F17-4EE6-421B-8EEF-3F86D36F3F7A}"/>
              </a:ext>
            </a:extLst>
          </p:cNvPr>
          <p:cNvSpPr txBox="1"/>
          <p:nvPr/>
        </p:nvSpPr>
        <p:spPr>
          <a:xfrm>
            <a:off x="3830210" y="1660124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3076423-3168-4505-A59E-0388896F0DE0}"/>
              </a:ext>
            </a:extLst>
          </p:cNvPr>
          <p:cNvSpPr txBox="1"/>
          <p:nvPr/>
        </p:nvSpPr>
        <p:spPr>
          <a:xfrm>
            <a:off x="4330055" y="1660123"/>
            <a:ext cx="495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13A7FCC-996C-4880-84F4-01F20CFFBF3B}"/>
              </a:ext>
            </a:extLst>
          </p:cNvPr>
          <p:cNvCxnSpPr/>
          <p:nvPr/>
        </p:nvCxnSpPr>
        <p:spPr>
          <a:xfrm>
            <a:off x="3324639" y="1615109"/>
            <a:ext cx="13666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D34DD65C-5674-4572-8BF4-C37C48E99E30}"/>
              </a:ext>
            </a:extLst>
          </p:cNvPr>
          <p:cNvSpPr txBox="1"/>
          <p:nvPr/>
        </p:nvSpPr>
        <p:spPr>
          <a:xfrm>
            <a:off x="3646752" y="1275004"/>
            <a:ext cx="975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Erastin</a:t>
            </a:r>
            <a:endParaRPr lang="zh-CN" altLang="en-US" sz="14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0D02D1E-90A3-46CF-834F-EEDD8A24D9F9}"/>
              </a:ext>
            </a:extLst>
          </p:cNvPr>
          <p:cNvSpPr txBox="1"/>
          <p:nvPr/>
        </p:nvSpPr>
        <p:spPr>
          <a:xfrm>
            <a:off x="5199603" y="2301952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17 KD</a:t>
            </a:r>
            <a:endParaRPr lang="zh-CN" altLang="en-US" sz="14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6ABCCB7-6578-41B6-8E95-52535A3C1CEA}"/>
              </a:ext>
            </a:extLst>
          </p:cNvPr>
          <p:cNvSpPr txBox="1"/>
          <p:nvPr/>
        </p:nvSpPr>
        <p:spPr>
          <a:xfrm>
            <a:off x="1487427" y="2431993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15 KD</a:t>
            </a:r>
            <a:endParaRPr lang="zh-CN" altLang="en-US" sz="12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361BB38-40A8-48B2-AB73-112935D83013}"/>
              </a:ext>
            </a:extLst>
          </p:cNvPr>
          <p:cNvSpPr txBox="1"/>
          <p:nvPr/>
        </p:nvSpPr>
        <p:spPr>
          <a:xfrm>
            <a:off x="1487427" y="2120796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20 KD</a:t>
            </a:r>
            <a:endParaRPr lang="zh-CN" altLang="en-US" sz="12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654F7D-89F9-45A1-BD89-77A14433E44F}"/>
              </a:ext>
            </a:extLst>
          </p:cNvPr>
          <p:cNvSpPr txBox="1"/>
          <p:nvPr/>
        </p:nvSpPr>
        <p:spPr>
          <a:xfrm>
            <a:off x="11255244" y="2301951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52F7EE6-3F6C-4B26-8164-6225677F00D4}"/>
              </a:ext>
            </a:extLst>
          </p:cNvPr>
          <p:cNvSpPr txBox="1"/>
          <p:nvPr/>
        </p:nvSpPr>
        <p:spPr>
          <a:xfrm>
            <a:off x="7081501" y="2590948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48 KD</a:t>
            </a:r>
            <a:endParaRPr lang="zh-CN" altLang="en-US" sz="12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315EDEB-80B3-4754-98EA-2EEB484F8767}"/>
              </a:ext>
            </a:extLst>
          </p:cNvPr>
          <p:cNvSpPr txBox="1"/>
          <p:nvPr/>
        </p:nvSpPr>
        <p:spPr>
          <a:xfrm>
            <a:off x="7081501" y="2051152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67 KD</a:t>
            </a:r>
            <a:endParaRPr lang="zh-CN" altLang="en-US" sz="12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DD7069D-2117-44D7-8143-ECB6FC30EDD5}"/>
              </a:ext>
            </a:extLst>
          </p:cNvPr>
          <p:cNvSpPr txBox="1"/>
          <p:nvPr/>
        </p:nvSpPr>
        <p:spPr>
          <a:xfrm>
            <a:off x="7660721" y="1556129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B94BB89-3390-4639-8F34-34DFA3F36D94}"/>
              </a:ext>
            </a:extLst>
          </p:cNvPr>
          <p:cNvSpPr txBox="1"/>
          <p:nvPr/>
        </p:nvSpPr>
        <p:spPr>
          <a:xfrm>
            <a:off x="8256241" y="1556128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0261912-7560-4638-A470-A29DE861F795}"/>
              </a:ext>
            </a:extLst>
          </p:cNvPr>
          <p:cNvSpPr txBox="1"/>
          <p:nvPr/>
        </p:nvSpPr>
        <p:spPr>
          <a:xfrm>
            <a:off x="8756086" y="1556127"/>
            <a:ext cx="495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44A7215-247A-4DCC-8119-7B59783C6FFF}"/>
              </a:ext>
            </a:extLst>
          </p:cNvPr>
          <p:cNvSpPr txBox="1"/>
          <p:nvPr/>
        </p:nvSpPr>
        <p:spPr>
          <a:xfrm>
            <a:off x="9117025" y="1557501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D51CD81-D7BE-4953-BF26-B7CB578E9438}"/>
              </a:ext>
            </a:extLst>
          </p:cNvPr>
          <p:cNvSpPr txBox="1"/>
          <p:nvPr/>
        </p:nvSpPr>
        <p:spPr>
          <a:xfrm>
            <a:off x="9712545" y="1557500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84C9C6D-15DB-40BA-92F6-6BD6F76CD811}"/>
              </a:ext>
            </a:extLst>
          </p:cNvPr>
          <p:cNvSpPr txBox="1"/>
          <p:nvPr/>
        </p:nvSpPr>
        <p:spPr>
          <a:xfrm>
            <a:off x="10212390" y="1557499"/>
            <a:ext cx="495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35F72C74-8AF4-4D26-8AA1-AD057D62FF43}"/>
              </a:ext>
            </a:extLst>
          </p:cNvPr>
          <p:cNvCxnSpPr/>
          <p:nvPr/>
        </p:nvCxnSpPr>
        <p:spPr>
          <a:xfrm>
            <a:off x="9206974" y="1512485"/>
            <a:ext cx="13666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3E229540-57A7-4C21-B4DC-BDDA04FE5706}"/>
              </a:ext>
            </a:extLst>
          </p:cNvPr>
          <p:cNvSpPr txBox="1"/>
          <p:nvPr/>
        </p:nvSpPr>
        <p:spPr>
          <a:xfrm>
            <a:off x="9529087" y="1172380"/>
            <a:ext cx="975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Erastin</a:t>
            </a:r>
            <a:endParaRPr lang="zh-CN" altLang="en-US" sz="14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4A8176D-D192-44A4-A758-7F90FD4AA667}"/>
              </a:ext>
            </a:extLst>
          </p:cNvPr>
          <p:cNvSpPr txBox="1"/>
          <p:nvPr/>
        </p:nvSpPr>
        <p:spPr>
          <a:xfrm>
            <a:off x="1821457" y="4305883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213D99C-4D5F-4744-B056-55D1FC1C1FCA}"/>
              </a:ext>
            </a:extLst>
          </p:cNvPr>
          <p:cNvSpPr txBox="1"/>
          <p:nvPr/>
        </p:nvSpPr>
        <p:spPr>
          <a:xfrm>
            <a:off x="2416977" y="4305882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1E32E77-20D1-4290-806D-68DB69293DCA}"/>
              </a:ext>
            </a:extLst>
          </p:cNvPr>
          <p:cNvSpPr txBox="1"/>
          <p:nvPr/>
        </p:nvSpPr>
        <p:spPr>
          <a:xfrm>
            <a:off x="2916822" y="4305881"/>
            <a:ext cx="495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B19115F-58FF-4C30-8E98-88681600C46A}"/>
              </a:ext>
            </a:extLst>
          </p:cNvPr>
          <p:cNvSpPr txBox="1"/>
          <p:nvPr/>
        </p:nvSpPr>
        <p:spPr>
          <a:xfrm>
            <a:off x="3277761" y="4307255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4BFFF1F-0970-4972-A38E-7D8F10670532}"/>
              </a:ext>
            </a:extLst>
          </p:cNvPr>
          <p:cNvSpPr txBox="1"/>
          <p:nvPr/>
        </p:nvSpPr>
        <p:spPr>
          <a:xfrm>
            <a:off x="3873281" y="4307254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AB146D8-D935-48BB-9AC0-8AD65374E9C0}"/>
              </a:ext>
            </a:extLst>
          </p:cNvPr>
          <p:cNvSpPr txBox="1"/>
          <p:nvPr/>
        </p:nvSpPr>
        <p:spPr>
          <a:xfrm>
            <a:off x="4373126" y="4307253"/>
            <a:ext cx="495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4354BB1-9F42-44BB-BB8A-D24F94FD9AE3}"/>
              </a:ext>
            </a:extLst>
          </p:cNvPr>
          <p:cNvCxnSpPr/>
          <p:nvPr/>
        </p:nvCxnSpPr>
        <p:spPr>
          <a:xfrm>
            <a:off x="3367710" y="4262239"/>
            <a:ext cx="13666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8585F399-9A14-4790-8556-E15A945B8CE7}"/>
              </a:ext>
            </a:extLst>
          </p:cNvPr>
          <p:cNvSpPr txBox="1"/>
          <p:nvPr/>
        </p:nvSpPr>
        <p:spPr>
          <a:xfrm>
            <a:off x="3689823" y="3922134"/>
            <a:ext cx="975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Erastin</a:t>
            </a:r>
            <a:endParaRPr lang="zh-CN" altLang="en-US" sz="1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ED359DE-F38F-44D0-994B-890AB838584F}"/>
              </a:ext>
            </a:extLst>
          </p:cNvPr>
          <p:cNvSpPr txBox="1"/>
          <p:nvPr/>
        </p:nvSpPr>
        <p:spPr>
          <a:xfrm>
            <a:off x="5395786" y="4554003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21 KD</a:t>
            </a:r>
            <a:endParaRPr lang="zh-CN" altLang="en-US" sz="14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2E05C5E-3E21-470C-B53C-76FF32379ABD}"/>
              </a:ext>
            </a:extLst>
          </p:cNvPr>
          <p:cNvSpPr txBox="1"/>
          <p:nvPr/>
        </p:nvSpPr>
        <p:spPr>
          <a:xfrm>
            <a:off x="1213594" y="4550842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20 KD</a:t>
            </a:r>
            <a:endParaRPr lang="zh-CN" altLang="en-US" sz="12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912E05D-773E-4536-8012-51A1B9C7D4C9}"/>
              </a:ext>
            </a:extLst>
          </p:cNvPr>
          <p:cNvSpPr txBox="1"/>
          <p:nvPr/>
        </p:nvSpPr>
        <p:spPr>
          <a:xfrm>
            <a:off x="7660721" y="4243067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E499291-CA23-4BCF-8D1C-25EFEED8F2BE}"/>
              </a:ext>
            </a:extLst>
          </p:cNvPr>
          <p:cNvSpPr txBox="1"/>
          <p:nvPr/>
        </p:nvSpPr>
        <p:spPr>
          <a:xfrm>
            <a:off x="8256241" y="4243066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D14D01C-C0FC-4DDA-B55B-13FE1F4374C9}"/>
              </a:ext>
            </a:extLst>
          </p:cNvPr>
          <p:cNvSpPr txBox="1"/>
          <p:nvPr/>
        </p:nvSpPr>
        <p:spPr>
          <a:xfrm>
            <a:off x="8756086" y="4243065"/>
            <a:ext cx="495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8CCD881-0609-4D05-BEBD-E4DAB7C2CDA5}"/>
              </a:ext>
            </a:extLst>
          </p:cNvPr>
          <p:cNvSpPr txBox="1"/>
          <p:nvPr/>
        </p:nvSpPr>
        <p:spPr>
          <a:xfrm>
            <a:off x="9117025" y="4244439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ACA02EC-4A81-4143-82C7-854ADAC521C6}"/>
              </a:ext>
            </a:extLst>
          </p:cNvPr>
          <p:cNvSpPr txBox="1"/>
          <p:nvPr/>
        </p:nvSpPr>
        <p:spPr>
          <a:xfrm>
            <a:off x="9712545" y="4244438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A17110F-A3EF-4BE9-852C-C103FD897CB6}"/>
              </a:ext>
            </a:extLst>
          </p:cNvPr>
          <p:cNvSpPr txBox="1"/>
          <p:nvPr/>
        </p:nvSpPr>
        <p:spPr>
          <a:xfrm>
            <a:off x="10212390" y="4244437"/>
            <a:ext cx="495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55228DCE-B33A-4C2A-92EB-F4CD8B2EEF11}"/>
              </a:ext>
            </a:extLst>
          </p:cNvPr>
          <p:cNvCxnSpPr/>
          <p:nvPr/>
        </p:nvCxnSpPr>
        <p:spPr>
          <a:xfrm>
            <a:off x="9206974" y="4199423"/>
            <a:ext cx="13666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66A3D5C6-91F2-4435-9FE3-5085D31D90FB}"/>
              </a:ext>
            </a:extLst>
          </p:cNvPr>
          <p:cNvSpPr txBox="1"/>
          <p:nvPr/>
        </p:nvSpPr>
        <p:spPr>
          <a:xfrm>
            <a:off x="9529087" y="3859318"/>
            <a:ext cx="975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Erastin</a:t>
            </a:r>
            <a:endParaRPr lang="zh-CN" altLang="en-US" sz="1400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B8B4EB53-F885-4282-BD2E-2AB425C6FA38}"/>
              </a:ext>
            </a:extLst>
          </p:cNvPr>
          <p:cNvSpPr txBox="1"/>
          <p:nvPr/>
        </p:nvSpPr>
        <p:spPr>
          <a:xfrm>
            <a:off x="11363912" y="5133786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36 KD</a:t>
            </a:r>
            <a:endParaRPr lang="zh-CN" altLang="en-US" sz="1400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7A74CFE-2DA8-4393-AA10-08A238CEA0DC}"/>
              </a:ext>
            </a:extLst>
          </p:cNvPr>
          <p:cNvSpPr txBox="1"/>
          <p:nvPr/>
        </p:nvSpPr>
        <p:spPr>
          <a:xfrm>
            <a:off x="7110225" y="4995286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35 KD</a:t>
            </a:r>
            <a:endParaRPr lang="zh-CN" altLang="en-US" sz="1200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CF79FE5F-0410-4B21-9A44-8F1AA88B52B2}"/>
              </a:ext>
            </a:extLst>
          </p:cNvPr>
          <p:cNvSpPr txBox="1"/>
          <p:nvPr/>
        </p:nvSpPr>
        <p:spPr>
          <a:xfrm>
            <a:off x="7110225" y="4684089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 KD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6259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64D5051-BAAF-46C1-B40C-B24DFEDDADE5}"/>
              </a:ext>
            </a:extLst>
          </p:cNvPr>
          <p:cNvSpPr txBox="1"/>
          <p:nvPr/>
        </p:nvSpPr>
        <p:spPr>
          <a:xfrm>
            <a:off x="377339" y="410610"/>
            <a:ext cx="410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Original image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 3D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F6007C-0DBF-4716-BE05-9059582B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00" y="2685810"/>
            <a:ext cx="3256870" cy="9906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1E7B684-722F-407C-8B74-ED58B0F2B365}"/>
              </a:ext>
            </a:extLst>
          </p:cNvPr>
          <p:cNvSpPr txBox="1"/>
          <p:nvPr/>
        </p:nvSpPr>
        <p:spPr>
          <a:xfrm>
            <a:off x="448073" y="3052162"/>
            <a:ext cx="151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GPX4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297291-5E77-471F-BFF0-B25BE10518E6}"/>
              </a:ext>
            </a:extLst>
          </p:cNvPr>
          <p:cNvSpPr txBox="1"/>
          <p:nvPr/>
        </p:nvSpPr>
        <p:spPr>
          <a:xfrm>
            <a:off x="222958" y="5614951"/>
            <a:ext cx="974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SLC7A11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13D36E4-5DC9-4CFA-AE66-71CE8E851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675" y="2771457"/>
            <a:ext cx="3546630" cy="8652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26F4994-09E6-453A-9904-02CFC96FB0D3}"/>
              </a:ext>
            </a:extLst>
          </p:cNvPr>
          <p:cNvSpPr txBox="1"/>
          <p:nvPr/>
        </p:nvSpPr>
        <p:spPr>
          <a:xfrm>
            <a:off x="5911705" y="3050170"/>
            <a:ext cx="814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FTH1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BB674FC-5183-4424-A702-FA5631F8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280" y="5343127"/>
            <a:ext cx="3554536" cy="9232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D61F15B-0205-453A-9D2F-40266D1BF9B6}"/>
              </a:ext>
            </a:extLst>
          </p:cNvPr>
          <p:cNvSpPr txBox="1"/>
          <p:nvPr/>
        </p:nvSpPr>
        <p:spPr>
          <a:xfrm>
            <a:off x="5797884" y="5691044"/>
            <a:ext cx="1042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FA0EDF3-3F62-47FB-9BB8-8ABA284070F0}"/>
              </a:ext>
            </a:extLst>
          </p:cNvPr>
          <p:cNvSpPr txBox="1"/>
          <p:nvPr/>
        </p:nvSpPr>
        <p:spPr>
          <a:xfrm>
            <a:off x="1504462" y="3352374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15 KD</a:t>
            </a:r>
            <a:endParaRPr lang="zh-CN" altLang="en-US" sz="12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6C942FA-C2DE-45F8-ADF8-777C859A56D2}"/>
              </a:ext>
            </a:extLst>
          </p:cNvPr>
          <p:cNvSpPr txBox="1"/>
          <p:nvPr/>
        </p:nvSpPr>
        <p:spPr>
          <a:xfrm>
            <a:off x="1504462" y="2996447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20 KD</a:t>
            </a:r>
            <a:endParaRPr lang="zh-CN" altLang="en-US" sz="12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6B174B-5AA3-448E-B816-34227224BAC5}"/>
              </a:ext>
            </a:extLst>
          </p:cNvPr>
          <p:cNvSpPr txBox="1"/>
          <p:nvPr/>
        </p:nvSpPr>
        <p:spPr>
          <a:xfrm>
            <a:off x="4519861" y="3183096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17 KD</a:t>
            </a:r>
            <a:endParaRPr lang="zh-CN" altLang="en-US" sz="14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91445DA-9A32-4484-A172-A89383A7B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139" y="5352223"/>
            <a:ext cx="3192982" cy="80506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D6155E8-E106-4A89-8168-E7B008F382A5}"/>
              </a:ext>
            </a:extLst>
          </p:cNvPr>
          <p:cNvSpPr txBox="1"/>
          <p:nvPr/>
        </p:nvSpPr>
        <p:spPr>
          <a:xfrm>
            <a:off x="1215848" y="5490723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2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84DF522-6CFE-4E2E-8E32-E43A4A4AF694}"/>
              </a:ext>
            </a:extLst>
          </p:cNvPr>
          <p:cNvSpPr txBox="1"/>
          <p:nvPr/>
        </p:nvSpPr>
        <p:spPr>
          <a:xfrm>
            <a:off x="4408290" y="5641636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4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F35C341-73EE-4D3E-9020-43D1525E3063}"/>
              </a:ext>
            </a:extLst>
          </p:cNvPr>
          <p:cNvSpPr txBox="1"/>
          <p:nvPr/>
        </p:nvSpPr>
        <p:spPr>
          <a:xfrm>
            <a:off x="6771340" y="2927060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20 KD</a:t>
            </a:r>
            <a:endParaRPr lang="zh-CN" altLang="en-US" sz="12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E9EDB39-56AA-4697-B88A-5C13276FBFD0}"/>
              </a:ext>
            </a:extLst>
          </p:cNvPr>
          <p:cNvSpPr txBox="1"/>
          <p:nvPr/>
        </p:nvSpPr>
        <p:spPr>
          <a:xfrm>
            <a:off x="6690675" y="5872468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35 KD</a:t>
            </a:r>
            <a:endParaRPr lang="zh-CN" altLang="en-US" sz="1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2B5ED63-A042-483F-8E5F-A8A4CA12C70B}"/>
              </a:ext>
            </a:extLst>
          </p:cNvPr>
          <p:cNvSpPr txBox="1"/>
          <p:nvPr/>
        </p:nvSpPr>
        <p:spPr>
          <a:xfrm>
            <a:off x="6690675" y="5461872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 KD</a:t>
            </a:r>
            <a:endParaRPr lang="zh-CN" altLang="en-US" sz="12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F3FA875-B7EF-432E-9DFC-B9528C487BC6}"/>
              </a:ext>
            </a:extLst>
          </p:cNvPr>
          <p:cNvSpPr txBox="1"/>
          <p:nvPr/>
        </p:nvSpPr>
        <p:spPr>
          <a:xfrm>
            <a:off x="10237305" y="5911945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36 KD</a:t>
            </a:r>
            <a:endParaRPr lang="zh-CN" altLang="en-US" sz="1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D1C94E-8D02-4D4A-9BC1-2B8A25A5117C}"/>
              </a:ext>
            </a:extLst>
          </p:cNvPr>
          <p:cNvSpPr txBox="1"/>
          <p:nvPr/>
        </p:nvSpPr>
        <p:spPr>
          <a:xfrm rot="18774446">
            <a:off x="7288630" y="4922404"/>
            <a:ext cx="595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7CC4B1E-F557-476D-8EF2-9D61BF386FAD}"/>
              </a:ext>
            </a:extLst>
          </p:cNvPr>
          <p:cNvSpPr txBox="1"/>
          <p:nvPr/>
        </p:nvSpPr>
        <p:spPr>
          <a:xfrm rot="18774446">
            <a:off x="7993894" y="4979842"/>
            <a:ext cx="438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1A1E55F-7BE5-401C-ACA1-829594FC5B30}"/>
              </a:ext>
            </a:extLst>
          </p:cNvPr>
          <p:cNvSpPr txBox="1"/>
          <p:nvPr/>
        </p:nvSpPr>
        <p:spPr>
          <a:xfrm rot="18774446">
            <a:off x="8387582" y="4809065"/>
            <a:ext cx="904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1B0DAAE-6AEA-40FC-8654-9AD88DF2536D}"/>
              </a:ext>
            </a:extLst>
          </p:cNvPr>
          <p:cNvSpPr txBox="1"/>
          <p:nvPr/>
        </p:nvSpPr>
        <p:spPr>
          <a:xfrm rot="18774446">
            <a:off x="9014427" y="4809065"/>
            <a:ext cx="904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NE+BUT</a:t>
            </a:r>
            <a:endParaRPr lang="zh-CN" altLang="en-US" sz="1400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59AC55F-BC3B-4E29-8F92-CD17AC5CA42B}"/>
              </a:ext>
            </a:extLst>
          </p:cNvPr>
          <p:cNvCxnSpPr>
            <a:cxnSpLocks/>
          </p:cNvCxnSpPr>
          <p:nvPr/>
        </p:nvCxnSpPr>
        <p:spPr>
          <a:xfrm>
            <a:off x="7340533" y="4507417"/>
            <a:ext cx="24097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742B9B0-5A1A-4701-ABD4-E6A20771E015}"/>
              </a:ext>
            </a:extLst>
          </p:cNvPr>
          <p:cNvSpPr txBox="1"/>
          <p:nvPr/>
        </p:nvSpPr>
        <p:spPr>
          <a:xfrm>
            <a:off x="8278810" y="4189974"/>
            <a:ext cx="53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112213-6FC4-4200-A17D-96CB92EBBEEE}"/>
              </a:ext>
            </a:extLst>
          </p:cNvPr>
          <p:cNvSpPr txBox="1"/>
          <p:nvPr/>
        </p:nvSpPr>
        <p:spPr>
          <a:xfrm rot="18774446">
            <a:off x="7441030" y="2252073"/>
            <a:ext cx="595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134F0D6-703B-4231-88F0-9F909CA08A3C}"/>
              </a:ext>
            </a:extLst>
          </p:cNvPr>
          <p:cNvSpPr txBox="1"/>
          <p:nvPr/>
        </p:nvSpPr>
        <p:spPr>
          <a:xfrm rot="18774446">
            <a:off x="8146294" y="2309511"/>
            <a:ext cx="438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359BD2C-A30E-4686-9C0E-14B380EEF3ED}"/>
              </a:ext>
            </a:extLst>
          </p:cNvPr>
          <p:cNvSpPr txBox="1"/>
          <p:nvPr/>
        </p:nvSpPr>
        <p:spPr>
          <a:xfrm rot="18774446">
            <a:off x="8539982" y="2138734"/>
            <a:ext cx="904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B1FF2D4-2023-43F0-9DE3-AF8807BF132A}"/>
              </a:ext>
            </a:extLst>
          </p:cNvPr>
          <p:cNvSpPr txBox="1"/>
          <p:nvPr/>
        </p:nvSpPr>
        <p:spPr>
          <a:xfrm rot="18774446">
            <a:off x="9166827" y="2138734"/>
            <a:ext cx="904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NE+BUT</a:t>
            </a:r>
            <a:endParaRPr lang="zh-CN" altLang="en-US" sz="1400" dirty="0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5CB3D99-FCD9-46F8-B1FF-2572D1AABF59}"/>
              </a:ext>
            </a:extLst>
          </p:cNvPr>
          <p:cNvCxnSpPr>
            <a:cxnSpLocks/>
          </p:cNvCxnSpPr>
          <p:nvPr/>
        </p:nvCxnSpPr>
        <p:spPr>
          <a:xfrm>
            <a:off x="7492933" y="1837086"/>
            <a:ext cx="24097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F9C735BC-4AD2-4F4A-A288-07DB71B2302A}"/>
              </a:ext>
            </a:extLst>
          </p:cNvPr>
          <p:cNvSpPr txBox="1"/>
          <p:nvPr/>
        </p:nvSpPr>
        <p:spPr>
          <a:xfrm>
            <a:off x="8431210" y="1519643"/>
            <a:ext cx="53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0F58AB9-2F7A-487D-8FC2-DEB2D8374CE0}"/>
              </a:ext>
            </a:extLst>
          </p:cNvPr>
          <p:cNvSpPr txBox="1"/>
          <p:nvPr/>
        </p:nvSpPr>
        <p:spPr>
          <a:xfrm>
            <a:off x="10237305" y="3013709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21 KD</a:t>
            </a:r>
            <a:endParaRPr lang="zh-CN" altLang="en-US" sz="1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6A06D4F-4C83-4A02-B6BA-AB80DB830736}"/>
              </a:ext>
            </a:extLst>
          </p:cNvPr>
          <p:cNvSpPr txBox="1"/>
          <p:nvPr/>
        </p:nvSpPr>
        <p:spPr>
          <a:xfrm rot="18774446">
            <a:off x="1734276" y="2255381"/>
            <a:ext cx="595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956D6BC-06D1-4D73-835A-9466207465C6}"/>
              </a:ext>
            </a:extLst>
          </p:cNvPr>
          <p:cNvSpPr txBox="1"/>
          <p:nvPr/>
        </p:nvSpPr>
        <p:spPr>
          <a:xfrm rot="18774446">
            <a:off x="2439540" y="2312819"/>
            <a:ext cx="438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9CC99D1-05A1-41A8-B710-9D6F7BB782A8}"/>
              </a:ext>
            </a:extLst>
          </p:cNvPr>
          <p:cNvSpPr txBox="1"/>
          <p:nvPr/>
        </p:nvSpPr>
        <p:spPr>
          <a:xfrm rot="18774446">
            <a:off x="2833228" y="2142042"/>
            <a:ext cx="904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330C896-5BE1-4B18-98B1-E7D303830BB0}"/>
              </a:ext>
            </a:extLst>
          </p:cNvPr>
          <p:cNvSpPr txBox="1"/>
          <p:nvPr/>
        </p:nvSpPr>
        <p:spPr>
          <a:xfrm rot="18774446">
            <a:off x="3460073" y="2142042"/>
            <a:ext cx="904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NE+BUT</a:t>
            </a:r>
            <a:endParaRPr lang="zh-CN" altLang="en-US" sz="1400" dirty="0"/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9EE7A4D1-3022-435B-82DD-9B7BBA1FD439}"/>
              </a:ext>
            </a:extLst>
          </p:cNvPr>
          <p:cNvCxnSpPr>
            <a:cxnSpLocks/>
          </p:cNvCxnSpPr>
          <p:nvPr/>
        </p:nvCxnSpPr>
        <p:spPr>
          <a:xfrm>
            <a:off x="1786179" y="1840394"/>
            <a:ext cx="24097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AD5D41CA-FC93-476B-827A-5344D4E2127F}"/>
              </a:ext>
            </a:extLst>
          </p:cNvPr>
          <p:cNvSpPr txBox="1"/>
          <p:nvPr/>
        </p:nvSpPr>
        <p:spPr>
          <a:xfrm>
            <a:off x="2724456" y="1522951"/>
            <a:ext cx="53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849178F-4C42-4773-8F19-0B13467001E3}"/>
              </a:ext>
            </a:extLst>
          </p:cNvPr>
          <p:cNvGrpSpPr/>
          <p:nvPr/>
        </p:nvGrpSpPr>
        <p:grpSpPr>
          <a:xfrm>
            <a:off x="1790363" y="4134700"/>
            <a:ext cx="2409754" cy="1225477"/>
            <a:chOff x="1789487" y="4095538"/>
            <a:chExt cx="2409754" cy="1225477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A61900A-F6B4-4DAF-9FBD-BA248446E00E}"/>
                </a:ext>
              </a:extLst>
            </p:cNvPr>
            <p:cNvSpPr txBox="1"/>
            <p:nvPr/>
          </p:nvSpPr>
          <p:spPr>
            <a:xfrm rot="18774446">
              <a:off x="1737584" y="4827968"/>
              <a:ext cx="5955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PBS</a:t>
              </a:r>
              <a:endParaRPr lang="zh-CN" altLang="en-US" sz="1400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AB85929D-0BBE-4283-9ADA-AD65DA8D8263}"/>
                </a:ext>
              </a:extLst>
            </p:cNvPr>
            <p:cNvSpPr txBox="1"/>
            <p:nvPr/>
          </p:nvSpPr>
          <p:spPr>
            <a:xfrm rot="18774446">
              <a:off x="2442848" y="4885406"/>
              <a:ext cx="4386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NE</a:t>
              </a:r>
              <a:endParaRPr lang="zh-CN" altLang="en-US" sz="1400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5F4D7DD5-62CA-4896-A775-5A405D3C59A1}"/>
                </a:ext>
              </a:extLst>
            </p:cNvPr>
            <p:cNvSpPr txBox="1"/>
            <p:nvPr/>
          </p:nvSpPr>
          <p:spPr>
            <a:xfrm rot="18774446">
              <a:off x="2836536" y="4714629"/>
              <a:ext cx="9049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SAL</a:t>
              </a:r>
              <a:endParaRPr lang="zh-CN" altLang="en-US" sz="1400" dirty="0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0325B7AC-9EE8-476B-9F5E-AB5DDE1A40A8}"/>
                </a:ext>
              </a:extLst>
            </p:cNvPr>
            <p:cNvSpPr txBox="1"/>
            <p:nvPr/>
          </p:nvSpPr>
          <p:spPr>
            <a:xfrm rot="18774446">
              <a:off x="3463381" y="4714629"/>
              <a:ext cx="9049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NE+BUT</a:t>
              </a:r>
              <a:endParaRPr lang="zh-CN" altLang="en-US" sz="1400" dirty="0"/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9E5BAB11-CA84-4F5D-A580-DF163F7ECF4E}"/>
                </a:ext>
              </a:extLst>
            </p:cNvPr>
            <p:cNvCxnSpPr>
              <a:cxnSpLocks/>
            </p:cNvCxnSpPr>
            <p:nvPr/>
          </p:nvCxnSpPr>
          <p:spPr>
            <a:xfrm>
              <a:off x="1789487" y="4412981"/>
              <a:ext cx="24097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D9D965D-076E-4E1F-B093-2D45D8273791}"/>
                </a:ext>
              </a:extLst>
            </p:cNvPr>
            <p:cNvSpPr txBox="1"/>
            <p:nvPr/>
          </p:nvSpPr>
          <p:spPr>
            <a:xfrm>
              <a:off x="2727764" y="4095538"/>
              <a:ext cx="5332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77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04D60E-A342-4856-9CA8-7B4344EF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69450" y="2462624"/>
            <a:ext cx="4937293" cy="111546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09BF40E-A9D8-40AA-BE5F-88BCE1339564}"/>
              </a:ext>
            </a:extLst>
          </p:cNvPr>
          <p:cNvSpPr txBox="1"/>
          <p:nvPr/>
        </p:nvSpPr>
        <p:spPr>
          <a:xfrm>
            <a:off x="377339" y="410610"/>
            <a:ext cx="410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Original image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 4H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1D4B97-41DB-4723-949D-0BB8B6C883CA}"/>
              </a:ext>
            </a:extLst>
          </p:cNvPr>
          <p:cNvSpPr txBox="1"/>
          <p:nvPr/>
        </p:nvSpPr>
        <p:spPr>
          <a:xfrm>
            <a:off x="1756045" y="2866466"/>
            <a:ext cx="899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HDC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5888AB1-5905-4F9B-8F00-54D99D9A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82" y="4348370"/>
            <a:ext cx="4939832" cy="68041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D5D505D-6CB6-43B5-8A11-58677A06CBEE}"/>
              </a:ext>
            </a:extLst>
          </p:cNvPr>
          <p:cNvSpPr txBox="1"/>
          <p:nvPr/>
        </p:nvSpPr>
        <p:spPr>
          <a:xfrm>
            <a:off x="1575354" y="4551517"/>
            <a:ext cx="1042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F57F5C-89E7-42F2-AAC7-B5ACCB29DF97}"/>
              </a:ext>
            </a:extLst>
          </p:cNvPr>
          <p:cNvSpPr txBox="1"/>
          <p:nvPr/>
        </p:nvSpPr>
        <p:spPr>
          <a:xfrm>
            <a:off x="2565936" y="4794273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35 KD</a:t>
            </a:r>
            <a:endParaRPr lang="zh-CN" altLang="en-US" sz="12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984DEA4-B022-409E-8C55-2B27403D69C5}"/>
              </a:ext>
            </a:extLst>
          </p:cNvPr>
          <p:cNvSpPr txBox="1"/>
          <p:nvPr/>
        </p:nvSpPr>
        <p:spPr>
          <a:xfrm>
            <a:off x="2565936" y="4428407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 KD</a:t>
            </a:r>
            <a:endParaRPr lang="zh-CN" altLang="en-US" sz="12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22A4FB8-5C4C-4F65-BD9C-F9AED7B8678B}"/>
              </a:ext>
            </a:extLst>
          </p:cNvPr>
          <p:cNvSpPr txBox="1"/>
          <p:nvPr/>
        </p:nvSpPr>
        <p:spPr>
          <a:xfrm>
            <a:off x="7568649" y="4721010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36 KD</a:t>
            </a:r>
            <a:endParaRPr lang="zh-CN" altLang="en-US" sz="1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12B16D5-EE7B-49FD-A5F5-3C4FAE457307}"/>
              </a:ext>
            </a:extLst>
          </p:cNvPr>
          <p:cNvSpPr txBox="1"/>
          <p:nvPr/>
        </p:nvSpPr>
        <p:spPr>
          <a:xfrm>
            <a:off x="2523888" y="3199801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67 KD</a:t>
            </a:r>
            <a:endParaRPr lang="zh-CN" altLang="en-US" sz="12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860767-4937-4803-A094-EA7765030537}"/>
              </a:ext>
            </a:extLst>
          </p:cNvPr>
          <p:cNvSpPr txBox="1"/>
          <p:nvPr/>
        </p:nvSpPr>
        <p:spPr>
          <a:xfrm>
            <a:off x="2523888" y="2833935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95 KD</a:t>
            </a:r>
            <a:endParaRPr lang="zh-CN" altLang="en-US" sz="12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B9C3FF-7937-4C3B-AE7D-E07BD3F3C5CB}"/>
              </a:ext>
            </a:extLst>
          </p:cNvPr>
          <p:cNvSpPr txBox="1"/>
          <p:nvPr/>
        </p:nvSpPr>
        <p:spPr>
          <a:xfrm>
            <a:off x="7568648" y="3169023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74 KD</a:t>
            </a:r>
            <a:endParaRPr lang="zh-CN" altLang="en-US" sz="1400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93F847F-3540-412C-AF0E-EC269C5B8D28}"/>
              </a:ext>
            </a:extLst>
          </p:cNvPr>
          <p:cNvCxnSpPr>
            <a:cxnSpLocks/>
          </p:cNvCxnSpPr>
          <p:nvPr/>
        </p:nvCxnSpPr>
        <p:spPr>
          <a:xfrm>
            <a:off x="3258141" y="2332671"/>
            <a:ext cx="15706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89715BC-5E74-4C83-A911-1E844D4E3A9B}"/>
              </a:ext>
            </a:extLst>
          </p:cNvPr>
          <p:cNvSpPr txBox="1"/>
          <p:nvPr/>
        </p:nvSpPr>
        <p:spPr>
          <a:xfrm>
            <a:off x="3776850" y="2015228"/>
            <a:ext cx="53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96CE1B1-D3B3-4352-B5E5-69A255B3133D}"/>
              </a:ext>
            </a:extLst>
          </p:cNvPr>
          <p:cNvCxnSpPr>
            <a:cxnSpLocks/>
          </p:cNvCxnSpPr>
          <p:nvPr/>
        </p:nvCxnSpPr>
        <p:spPr>
          <a:xfrm>
            <a:off x="4896441" y="2332671"/>
            <a:ext cx="15706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33A30DD5-7125-49E4-979D-AC3DEFB6EAE3}"/>
              </a:ext>
            </a:extLst>
          </p:cNvPr>
          <p:cNvSpPr txBox="1"/>
          <p:nvPr/>
        </p:nvSpPr>
        <p:spPr>
          <a:xfrm>
            <a:off x="5238621" y="2015228"/>
            <a:ext cx="1023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NE+BUT</a:t>
            </a:r>
            <a:endParaRPr lang="zh-CN" altLang="en-US" sz="1400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50BC9B0-5EA3-4CD3-A43B-15834F223177}"/>
              </a:ext>
            </a:extLst>
          </p:cNvPr>
          <p:cNvCxnSpPr>
            <a:cxnSpLocks/>
          </p:cNvCxnSpPr>
          <p:nvPr/>
        </p:nvCxnSpPr>
        <p:spPr>
          <a:xfrm>
            <a:off x="3229261" y="4231045"/>
            <a:ext cx="15706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49B63BD-D8CF-44C1-ADED-FCAC0D44B9FB}"/>
              </a:ext>
            </a:extLst>
          </p:cNvPr>
          <p:cNvSpPr txBox="1"/>
          <p:nvPr/>
        </p:nvSpPr>
        <p:spPr>
          <a:xfrm>
            <a:off x="3747970" y="3913602"/>
            <a:ext cx="53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zh-CN" altLang="en-US" sz="1400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4FB1FAD-6E92-4793-8FD6-90C6712262FF}"/>
              </a:ext>
            </a:extLst>
          </p:cNvPr>
          <p:cNvCxnSpPr>
            <a:cxnSpLocks/>
          </p:cNvCxnSpPr>
          <p:nvPr/>
        </p:nvCxnSpPr>
        <p:spPr>
          <a:xfrm>
            <a:off x="4867561" y="4231045"/>
            <a:ext cx="15706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939269C-81C0-4334-8871-61044DED0837}"/>
              </a:ext>
            </a:extLst>
          </p:cNvPr>
          <p:cNvSpPr txBox="1"/>
          <p:nvPr/>
        </p:nvSpPr>
        <p:spPr>
          <a:xfrm>
            <a:off x="5209741" y="3913602"/>
            <a:ext cx="1051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NE+BUT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68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ED8234-8669-428D-A83C-B80C3EE21D78}"/>
              </a:ext>
            </a:extLst>
          </p:cNvPr>
          <p:cNvSpPr txBox="1"/>
          <p:nvPr/>
        </p:nvSpPr>
        <p:spPr>
          <a:xfrm>
            <a:off x="377339" y="410610"/>
            <a:ext cx="410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Original image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 5I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2D3E7D-1196-418E-B404-B0C91E55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25" y="2361763"/>
            <a:ext cx="2758735" cy="9490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342DB6B-48B8-4274-AC76-C822ACFEC4F6}"/>
              </a:ext>
            </a:extLst>
          </p:cNvPr>
          <p:cNvSpPr txBox="1"/>
          <p:nvPr/>
        </p:nvSpPr>
        <p:spPr>
          <a:xfrm>
            <a:off x="693723" y="2651599"/>
            <a:ext cx="899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STAT3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A5DF8B1-44AD-4D30-9CFE-5439C0C0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46" y="2361763"/>
            <a:ext cx="2569432" cy="87335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92BDB9A-35A1-4988-B766-7428D322235A}"/>
              </a:ext>
            </a:extLst>
          </p:cNvPr>
          <p:cNvSpPr txBox="1"/>
          <p:nvPr/>
        </p:nvSpPr>
        <p:spPr>
          <a:xfrm>
            <a:off x="5643069" y="2609473"/>
            <a:ext cx="1003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P-STAT3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30208C4-8FCD-4969-A141-7333FE8E4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68" y="4956840"/>
            <a:ext cx="3298302" cy="7825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7595B4A-5F4A-4076-81C1-23FD7EE142E5}"/>
              </a:ext>
            </a:extLst>
          </p:cNvPr>
          <p:cNvSpPr txBox="1"/>
          <p:nvPr/>
        </p:nvSpPr>
        <p:spPr>
          <a:xfrm>
            <a:off x="544221" y="5204154"/>
            <a:ext cx="1196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SLC7A11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E94DF3B-AF27-4816-B883-07823210D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992" y="4956840"/>
            <a:ext cx="3016693" cy="89752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260EF6E-7F30-4A26-8CCF-5BA3B9BE13CE}"/>
              </a:ext>
            </a:extLst>
          </p:cNvPr>
          <p:cNvSpPr txBox="1"/>
          <p:nvPr/>
        </p:nvSpPr>
        <p:spPr>
          <a:xfrm>
            <a:off x="5804657" y="5268701"/>
            <a:ext cx="11711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37623F5-BE90-4A5D-B0CB-39BF92053765}"/>
              </a:ext>
            </a:extLst>
          </p:cNvPr>
          <p:cNvSpPr txBox="1"/>
          <p:nvPr/>
        </p:nvSpPr>
        <p:spPr>
          <a:xfrm>
            <a:off x="4871055" y="5329451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6027225-5554-409E-ADCA-92582F4B740F}"/>
              </a:ext>
            </a:extLst>
          </p:cNvPr>
          <p:cNvSpPr txBox="1"/>
          <p:nvPr/>
        </p:nvSpPr>
        <p:spPr>
          <a:xfrm>
            <a:off x="6744123" y="5370297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35 KD</a:t>
            </a:r>
            <a:endParaRPr lang="zh-CN" altLang="en-US" sz="12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3E91962-599E-4F72-844C-1CF6E8117611}"/>
              </a:ext>
            </a:extLst>
          </p:cNvPr>
          <p:cNvSpPr txBox="1"/>
          <p:nvPr/>
        </p:nvSpPr>
        <p:spPr>
          <a:xfrm>
            <a:off x="6744123" y="4974271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 KD</a:t>
            </a:r>
            <a:endParaRPr lang="zh-CN" altLang="en-US" sz="12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587BAA0-F8CA-4D49-8E91-28FB58A85366}"/>
              </a:ext>
            </a:extLst>
          </p:cNvPr>
          <p:cNvSpPr txBox="1"/>
          <p:nvPr/>
        </p:nvSpPr>
        <p:spPr>
          <a:xfrm>
            <a:off x="9776396" y="5481333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36 KD</a:t>
            </a:r>
            <a:endParaRPr lang="zh-CN" altLang="en-US" sz="14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962789B-A11A-4216-BE88-463AB1ED4299}"/>
              </a:ext>
            </a:extLst>
          </p:cNvPr>
          <p:cNvSpPr txBox="1"/>
          <p:nvPr/>
        </p:nvSpPr>
        <p:spPr>
          <a:xfrm>
            <a:off x="1624745" y="5295272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200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9E1322A-477C-4021-867F-07F69954BD8B}"/>
              </a:ext>
            </a:extLst>
          </p:cNvPr>
          <p:cNvGrpSpPr/>
          <p:nvPr/>
        </p:nvGrpSpPr>
        <p:grpSpPr>
          <a:xfrm>
            <a:off x="2420679" y="703184"/>
            <a:ext cx="2262837" cy="1869387"/>
            <a:chOff x="2420679" y="703184"/>
            <a:chExt cx="2262837" cy="186938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0E1176C-A2D2-4497-A79A-8672E3258BE4}"/>
                </a:ext>
              </a:extLst>
            </p:cNvPr>
            <p:cNvSpPr txBox="1"/>
            <p:nvPr/>
          </p:nvSpPr>
          <p:spPr>
            <a:xfrm rot="18721483">
              <a:off x="2200848" y="1900712"/>
              <a:ext cx="7474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Sham</a:t>
              </a:r>
              <a:endParaRPr lang="zh-CN" altLang="en-US" sz="1400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FD6B93E-C0C0-4370-8EA6-363255C460CC}"/>
                </a:ext>
              </a:extLst>
            </p:cNvPr>
            <p:cNvSpPr txBox="1"/>
            <p:nvPr/>
          </p:nvSpPr>
          <p:spPr>
            <a:xfrm rot="18721483">
              <a:off x="2630349" y="1976562"/>
              <a:ext cx="5432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DEF6164-164D-4D76-B743-37E289F50BA2}"/>
                </a:ext>
              </a:extLst>
            </p:cNvPr>
            <p:cNvSpPr txBox="1"/>
            <p:nvPr/>
          </p:nvSpPr>
          <p:spPr>
            <a:xfrm rot="18721483">
              <a:off x="2881188" y="1609815"/>
              <a:ext cx="15306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LPS+H1R antag</a:t>
              </a:r>
              <a:endParaRPr lang="zh-CN" altLang="en-US" sz="140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DB7A1E3-1B4E-4940-86B1-76ADB3F930AD}"/>
                </a:ext>
              </a:extLst>
            </p:cNvPr>
            <p:cNvSpPr txBox="1"/>
            <p:nvPr/>
          </p:nvSpPr>
          <p:spPr>
            <a:xfrm rot="18721483">
              <a:off x="3403566" y="1838083"/>
              <a:ext cx="9160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</a:t>
              </a:r>
              <a:endParaRPr lang="zh-CN" altLang="en-US" sz="1400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09A973C-5CD2-45A2-81B7-83C0D13A6B7E}"/>
                </a:ext>
              </a:extLst>
            </p:cNvPr>
            <p:cNvSpPr txBox="1"/>
            <p:nvPr/>
          </p:nvSpPr>
          <p:spPr>
            <a:xfrm rot="18721483">
              <a:off x="3594934" y="1483989"/>
              <a:ext cx="18693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LPS+NE+H1R antag</a:t>
              </a:r>
              <a:endParaRPr lang="zh-CN" altLang="en-US" sz="1400" dirty="0"/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DD4350BA-BDB4-486F-A8D5-74FF0EF3EC32}"/>
              </a:ext>
            </a:extLst>
          </p:cNvPr>
          <p:cNvSpPr txBox="1"/>
          <p:nvPr/>
        </p:nvSpPr>
        <p:spPr>
          <a:xfrm>
            <a:off x="1618677" y="2746319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70 KD</a:t>
            </a:r>
            <a:endParaRPr lang="zh-CN" altLang="en-US" sz="12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E3836E2-BA8E-43B1-AE1B-9CE8A5A56BC5}"/>
              </a:ext>
            </a:extLst>
          </p:cNvPr>
          <p:cNvSpPr txBox="1"/>
          <p:nvPr/>
        </p:nvSpPr>
        <p:spPr>
          <a:xfrm>
            <a:off x="1588867" y="2453581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100 KD</a:t>
            </a:r>
            <a:endParaRPr lang="zh-CN" altLang="en-US" sz="12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3C1E0D2-2D8A-47D0-B774-09B5C54DDF71}"/>
              </a:ext>
            </a:extLst>
          </p:cNvPr>
          <p:cNvSpPr txBox="1"/>
          <p:nvPr/>
        </p:nvSpPr>
        <p:spPr>
          <a:xfrm>
            <a:off x="4404698" y="2592430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92 KD</a:t>
            </a:r>
            <a:endParaRPr lang="zh-CN" altLang="en-US" sz="14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CA622F8-F60F-4347-8B33-FBA8490A3568}"/>
              </a:ext>
            </a:extLst>
          </p:cNvPr>
          <p:cNvSpPr txBox="1"/>
          <p:nvPr/>
        </p:nvSpPr>
        <p:spPr>
          <a:xfrm>
            <a:off x="8796751" y="2682377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70 KD</a:t>
            </a:r>
            <a:endParaRPr lang="zh-CN" altLang="en-US" sz="12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2154F0B-4836-432B-A0B3-608DEE35D837}"/>
              </a:ext>
            </a:extLst>
          </p:cNvPr>
          <p:cNvSpPr txBox="1"/>
          <p:nvPr/>
        </p:nvSpPr>
        <p:spPr>
          <a:xfrm>
            <a:off x="8766941" y="2389639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100 KD</a:t>
            </a:r>
            <a:endParaRPr lang="zh-CN" altLang="en-US" sz="12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85001BE-9126-487D-8091-1BCA94538906}"/>
              </a:ext>
            </a:extLst>
          </p:cNvPr>
          <p:cNvSpPr txBox="1"/>
          <p:nvPr/>
        </p:nvSpPr>
        <p:spPr>
          <a:xfrm>
            <a:off x="9322736" y="2521725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92 KD</a:t>
            </a:r>
            <a:endParaRPr lang="zh-CN" altLang="en-US" sz="1400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BFEDE78-12A3-41D2-B07D-C3D782CE3659}"/>
              </a:ext>
            </a:extLst>
          </p:cNvPr>
          <p:cNvGrpSpPr/>
          <p:nvPr/>
        </p:nvGrpSpPr>
        <p:grpSpPr>
          <a:xfrm>
            <a:off x="6913265" y="715436"/>
            <a:ext cx="2262837" cy="1869387"/>
            <a:chOff x="2420679" y="703184"/>
            <a:chExt cx="2262837" cy="186938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C2DF5AF-49E4-4DD6-949F-F56697DA8E39}"/>
                </a:ext>
              </a:extLst>
            </p:cNvPr>
            <p:cNvSpPr txBox="1"/>
            <p:nvPr/>
          </p:nvSpPr>
          <p:spPr>
            <a:xfrm rot="18721483">
              <a:off x="2200848" y="1900712"/>
              <a:ext cx="7474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Sham</a:t>
              </a:r>
              <a:endParaRPr lang="zh-CN" altLang="en-US" sz="1400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2507781-BF02-4444-A0AB-6323FAF4E1B2}"/>
                </a:ext>
              </a:extLst>
            </p:cNvPr>
            <p:cNvSpPr txBox="1"/>
            <p:nvPr/>
          </p:nvSpPr>
          <p:spPr>
            <a:xfrm rot="18721483">
              <a:off x="2630349" y="1976562"/>
              <a:ext cx="5432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C7B7181-F252-4D87-836A-82DC8414E2A7}"/>
                </a:ext>
              </a:extLst>
            </p:cNvPr>
            <p:cNvSpPr txBox="1"/>
            <p:nvPr/>
          </p:nvSpPr>
          <p:spPr>
            <a:xfrm rot="18721483">
              <a:off x="2881188" y="1609815"/>
              <a:ext cx="15306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LPS+H1R antag</a:t>
              </a:r>
              <a:endParaRPr lang="zh-CN" altLang="en-US" sz="1400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0FFC04DF-1BC7-4B86-943F-8B227CFE8738}"/>
                </a:ext>
              </a:extLst>
            </p:cNvPr>
            <p:cNvSpPr txBox="1"/>
            <p:nvPr/>
          </p:nvSpPr>
          <p:spPr>
            <a:xfrm rot="18721483">
              <a:off x="3403566" y="1838083"/>
              <a:ext cx="9160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</a:t>
              </a:r>
              <a:endParaRPr lang="zh-CN" altLang="en-US" sz="1400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B80D51F6-D745-4D51-907A-8A9E808D399E}"/>
                </a:ext>
              </a:extLst>
            </p:cNvPr>
            <p:cNvSpPr txBox="1"/>
            <p:nvPr/>
          </p:nvSpPr>
          <p:spPr>
            <a:xfrm rot="18721483">
              <a:off x="3594934" y="1483989"/>
              <a:ext cx="18693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LPS+NE+H1R antag</a:t>
              </a:r>
              <a:endParaRPr lang="zh-CN" altLang="en-US" sz="1400" dirty="0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A787476-EB73-4D9C-A2A5-9F03675A7FAD}"/>
              </a:ext>
            </a:extLst>
          </p:cNvPr>
          <p:cNvGrpSpPr/>
          <p:nvPr/>
        </p:nvGrpSpPr>
        <p:grpSpPr>
          <a:xfrm>
            <a:off x="2352930" y="3257080"/>
            <a:ext cx="2262837" cy="1869387"/>
            <a:chOff x="2420679" y="703184"/>
            <a:chExt cx="2262837" cy="1869387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CD71762-89D7-42B6-9586-4844CCD5D424}"/>
                </a:ext>
              </a:extLst>
            </p:cNvPr>
            <p:cNvSpPr txBox="1"/>
            <p:nvPr/>
          </p:nvSpPr>
          <p:spPr>
            <a:xfrm rot="18721483">
              <a:off x="2200848" y="1900712"/>
              <a:ext cx="7474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Sham</a:t>
              </a:r>
              <a:endParaRPr lang="zh-CN" altLang="en-US" sz="1400" dirty="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5586F31-19B4-4456-9F73-0083B5D636AF}"/>
                </a:ext>
              </a:extLst>
            </p:cNvPr>
            <p:cNvSpPr txBox="1"/>
            <p:nvPr/>
          </p:nvSpPr>
          <p:spPr>
            <a:xfrm rot="18721483">
              <a:off x="2630349" y="1976562"/>
              <a:ext cx="5432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C253878-1CF0-4B54-AD1C-961CA217F892}"/>
                </a:ext>
              </a:extLst>
            </p:cNvPr>
            <p:cNvSpPr txBox="1"/>
            <p:nvPr/>
          </p:nvSpPr>
          <p:spPr>
            <a:xfrm rot="18721483">
              <a:off x="2881188" y="1609815"/>
              <a:ext cx="15306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LPS+H1R antag</a:t>
              </a:r>
              <a:endParaRPr lang="zh-CN" altLang="en-US" sz="1400" dirty="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4DE95FB-A89B-443C-A604-5EB1E6D51333}"/>
                </a:ext>
              </a:extLst>
            </p:cNvPr>
            <p:cNvSpPr txBox="1"/>
            <p:nvPr/>
          </p:nvSpPr>
          <p:spPr>
            <a:xfrm rot="18721483">
              <a:off x="3403566" y="1838083"/>
              <a:ext cx="9160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</a:t>
              </a:r>
              <a:endParaRPr lang="zh-CN" altLang="en-US" sz="140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2485C85-C7A0-4A19-95BF-3E052FA8BEE3}"/>
                </a:ext>
              </a:extLst>
            </p:cNvPr>
            <p:cNvSpPr txBox="1"/>
            <p:nvPr/>
          </p:nvSpPr>
          <p:spPr>
            <a:xfrm rot="18721483">
              <a:off x="3594934" y="1483989"/>
              <a:ext cx="18693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LPS+NE+H1R antag</a:t>
              </a:r>
              <a:endParaRPr lang="zh-CN" altLang="en-US" sz="1400" dirty="0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A647494-C3CE-4CFC-8DD7-2B8642E175A8}"/>
              </a:ext>
            </a:extLst>
          </p:cNvPr>
          <p:cNvGrpSpPr/>
          <p:nvPr/>
        </p:nvGrpSpPr>
        <p:grpSpPr>
          <a:xfrm>
            <a:off x="7268167" y="3289705"/>
            <a:ext cx="2262837" cy="1869387"/>
            <a:chOff x="2420679" y="703184"/>
            <a:chExt cx="2262837" cy="1869387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0D491FA-C4E8-4CCF-B60B-D6D70C69F30B}"/>
                </a:ext>
              </a:extLst>
            </p:cNvPr>
            <p:cNvSpPr txBox="1"/>
            <p:nvPr/>
          </p:nvSpPr>
          <p:spPr>
            <a:xfrm rot="18721483">
              <a:off x="2200848" y="1900712"/>
              <a:ext cx="7474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Sham</a:t>
              </a:r>
              <a:endParaRPr lang="zh-CN" altLang="en-US" sz="1400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7D434E3-D061-4409-BA35-8698826365EB}"/>
                </a:ext>
              </a:extLst>
            </p:cNvPr>
            <p:cNvSpPr txBox="1"/>
            <p:nvPr/>
          </p:nvSpPr>
          <p:spPr>
            <a:xfrm rot="18721483">
              <a:off x="2630349" y="1976562"/>
              <a:ext cx="5432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F14B8CC-91BC-4BDE-9BD2-486B522B5BBA}"/>
                </a:ext>
              </a:extLst>
            </p:cNvPr>
            <p:cNvSpPr txBox="1"/>
            <p:nvPr/>
          </p:nvSpPr>
          <p:spPr>
            <a:xfrm rot="18721483">
              <a:off x="2881188" y="1609815"/>
              <a:ext cx="15306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LPS+H1R antag</a:t>
              </a:r>
              <a:endParaRPr lang="zh-CN" altLang="en-US" sz="1400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3E2B1C2-6E7A-4322-85A4-161F8F3392C1}"/>
                </a:ext>
              </a:extLst>
            </p:cNvPr>
            <p:cNvSpPr txBox="1"/>
            <p:nvPr/>
          </p:nvSpPr>
          <p:spPr>
            <a:xfrm rot="18721483">
              <a:off x="3403566" y="1838083"/>
              <a:ext cx="9160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</a:t>
              </a:r>
              <a:endParaRPr lang="zh-CN" altLang="en-US" sz="1400" dirty="0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EDDBA0AC-EEA6-4DFC-A6ED-46AA24A7E208}"/>
                </a:ext>
              </a:extLst>
            </p:cNvPr>
            <p:cNvSpPr txBox="1"/>
            <p:nvPr/>
          </p:nvSpPr>
          <p:spPr>
            <a:xfrm rot="18721483">
              <a:off x="3594934" y="1483989"/>
              <a:ext cx="18693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LPS+NE+H1R antag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3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ED8234-8669-428D-A83C-B80C3EE21D78}"/>
              </a:ext>
            </a:extLst>
          </p:cNvPr>
          <p:cNvSpPr txBox="1"/>
          <p:nvPr/>
        </p:nvSpPr>
        <p:spPr>
          <a:xfrm>
            <a:off x="377339" y="410610"/>
            <a:ext cx="410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Original image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Fig 6H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15FB81-600D-41FD-9A25-8165732F4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448" y="2072745"/>
            <a:ext cx="3786152" cy="74938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0C6ECD1-5A97-47FD-A473-EAEC6B2E35F5}"/>
              </a:ext>
            </a:extLst>
          </p:cNvPr>
          <p:cNvSpPr txBox="1"/>
          <p:nvPr/>
        </p:nvSpPr>
        <p:spPr>
          <a:xfrm>
            <a:off x="3148212" y="2292377"/>
            <a:ext cx="682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GPX4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EA4FA58-61CB-41DD-A3D6-C45322899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36" y="5477330"/>
            <a:ext cx="3346801" cy="77849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B405943-3808-40D1-8D55-B9BDD32FE265}"/>
              </a:ext>
            </a:extLst>
          </p:cNvPr>
          <p:cNvSpPr txBox="1"/>
          <p:nvPr/>
        </p:nvSpPr>
        <p:spPr>
          <a:xfrm>
            <a:off x="3164515" y="5712690"/>
            <a:ext cx="869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9D9EDAF-2252-4CA3-8C6F-1CF28143FD2C}"/>
              </a:ext>
            </a:extLst>
          </p:cNvPr>
          <p:cNvSpPr txBox="1"/>
          <p:nvPr/>
        </p:nvSpPr>
        <p:spPr>
          <a:xfrm>
            <a:off x="7714705" y="2081417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17 KD</a:t>
            </a:r>
            <a:endParaRPr lang="zh-CN" altLang="en-US" sz="14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7807A5F-19A7-4982-90FF-B2FAB52301E1}"/>
              </a:ext>
            </a:extLst>
          </p:cNvPr>
          <p:cNvSpPr txBox="1"/>
          <p:nvPr/>
        </p:nvSpPr>
        <p:spPr>
          <a:xfrm>
            <a:off x="3766308" y="2429600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15 KD</a:t>
            </a:r>
            <a:endParaRPr lang="zh-CN" altLang="en-US" sz="1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DEA8E88-2149-4C83-8146-8071C8768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614" y="3734796"/>
            <a:ext cx="3897500" cy="79026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B87511F-CF71-4196-8E8D-197155E96886}"/>
              </a:ext>
            </a:extLst>
          </p:cNvPr>
          <p:cNvSpPr txBox="1"/>
          <p:nvPr/>
        </p:nvSpPr>
        <p:spPr>
          <a:xfrm>
            <a:off x="2970770" y="4052201"/>
            <a:ext cx="1272333" cy="224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SLC7A11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7B643A4-900D-4884-ADDB-EC7C7AD99C78}"/>
              </a:ext>
            </a:extLst>
          </p:cNvPr>
          <p:cNvSpPr txBox="1"/>
          <p:nvPr/>
        </p:nvSpPr>
        <p:spPr>
          <a:xfrm>
            <a:off x="7032337" y="4162868"/>
            <a:ext cx="616857" cy="20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2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6C9AD0B-DF77-4295-B0CC-E40EF0F5ECA1}"/>
              </a:ext>
            </a:extLst>
          </p:cNvPr>
          <p:cNvSpPr txBox="1"/>
          <p:nvPr/>
        </p:nvSpPr>
        <p:spPr>
          <a:xfrm>
            <a:off x="7032337" y="3769987"/>
            <a:ext cx="616857" cy="20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70 KD</a:t>
            </a:r>
            <a:endParaRPr lang="zh-CN" altLang="en-US" sz="12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A890076-2EDC-4440-8E3E-895BFE9EF092}"/>
              </a:ext>
            </a:extLst>
          </p:cNvPr>
          <p:cNvSpPr txBox="1"/>
          <p:nvPr/>
        </p:nvSpPr>
        <p:spPr>
          <a:xfrm>
            <a:off x="7869399" y="4122070"/>
            <a:ext cx="827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5EB3226-0EB5-4C7C-BE0B-8C0B1D111C0A}"/>
              </a:ext>
            </a:extLst>
          </p:cNvPr>
          <p:cNvSpPr txBox="1"/>
          <p:nvPr/>
        </p:nvSpPr>
        <p:spPr>
          <a:xfrm>
            <a:off x="4305226" y="1721743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9614F0E-11C2-4F20-8603-3AB9A5760FF2}"/>
              </a:ext>
            </a:extLst>
          </p:cNvPr>
          <p:cNvSpPr txBox="1"/>
          <p:nvPr/>
        </p:nvSpPr>
        <p:spPr>
          <a:xfrm>
            <a:off x="4956721" y="1721743"/>
            <a:ext cx="587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0E95857-36D9-4C77-9058-A8AFAAD70D93}"/>
              </a:ext>
            </a:extLst>
          </p:cNvPr>
          <p:cNvSpPr txBox="1"/>
          <p:nvPr/>
        </p:nvSpPr>
        <p:spPr>
          <a:xfrm>
            <a:off x="5448659" y="1721743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DE6DA2A-EF9B-4A08-8B08-A43FFF714C1B}"/>
              </a:ext>
            </a:extLst>
          </p:cNvPr>
          <p:cNvSpPr txBox="1"/>
          <p:nvPr/>
        </p:nvSpPr>
        <p:spPr>
          <a:xfrm>
            <a:off x="5991887" y="1217833"/>
            <a:ext cx="1247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Erastin</a:t>
            </a: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+LPS</a:t>
            </a:r>
            <a:endParaRPr lang="zh-CN" altLang="en-US" sz="14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46E4B23-0EA8-4E2F-9860-726227756ADC}"/>
              </a:ext>
            </a:extLst>
          </p:cNvPr>
          <p:cNvSpPr txBox="1"/>
          <p:nvPr/>
        </p:nvSpPr>
        <p:spPr>
          <a:xfrm>
            <a:off x="5895942" y="1721743"/>
            <a:ext cx="587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9D4BCF8-A0F9-4AB5-B534-0A4E8243473A}"/>
              </a:ext>
            </a:extLst>
          </p:cNvPr>
          <p:cNvSpPr txBox="1"/>
          <p:nvPr/>
        </p:nvSpPr>
        <p:spPr>
          <a:xfrm>
            <a:off x="6387878" y="1721743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73417EC-AADA-46A0-A801-D38404199C89}"/>
              </a:ext>
            </a:extLst>
          </p:cNvPr>
          <p:cNvCxnSpPr>
            <a:cxnSpLocks/>
          </p:cNvCxnSpPr>
          <p:nvPr/>
        </p:nvCxnSpPr>
        <p:spPr>
          <a:xfrm>
            <a:off x="5021247" y="1694577"/>
            <a:ext cx="912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960CD20C-1AFB-449C-865C-F0DD83E7597B}"/>
              </a:ext>
            </a:extLst>
          </p:cNvPr>
          <p:cNvSpPr txBox="1"/>
          <p:nvPr/>
        </p:nvSpPr>
        <p:spPr>
          <a:xfrm>
            <a:off x="5202865" y="1384686"/>
            <a:ext cx="5491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DFE9809-297F-4AB1-9422-D20A9764CF18}"/>
              </a:ext>
            </a:extLst>
          </p:cNvPr>
          <p:cNvCxnSpPr>
            <a:cxnSpLocks/>
          </p:cNvCxnSpPr>
          <p:nvPr/>
        </p:nvCxnSpPr>
        <p:spPr>
          <a:xfrm>
            <a:off x="5956103" y="1692463"/>
            <a:ext cx="912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EA6F5BEF-9AF4-498C-B497-FB3AB50E5B72}"/>
              </a:ext>
            </a:extLst>
          </p:cNvPr>
          <p:cNvSpPr txBox="1"/>
          <p:nvPr/>
        </p:nvSpPr>
        <p:spPr>
          <a:xfrm>
            <a:off x="4305225" y="3454132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993D3278-D39B-4826-AA08-AE8B50BF124B}"/>
              </a:ext>
            </a:extLst>
          </p:cNvPr>
          <p:cNvSpPr txBox="1"/>
          <p:nvPr/>
        </p:nvSpPr>
        <p:spPr>
          <a:xfrm>
            <a:off x="4956720" y="3454132"/>
            <a:ext cx="587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BE089B8-7361-472F-802D-FCB61C5B402D}"/>
              </a:ext>
            </a:extLst>
          </p:cNvPr>
          <p:cNvSpPr txBox="1"/>
          <p:nvPr/>
        </p:nvSpPr>
        <p:spPr>
          <a:xfrm>
            <a:off x="5448658" y="3454132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D3616E0-9BB7-4DF9-B0F0-D62862E02AFE}"/>
              </a:ext>
            </a:extLst>
          </p:cNvPr>
          <p:cNvSpPr txBox="1"/>
          <p:nvPr/>
        </p:nvSpPr>
        <p:spPr>
          <a:xfrm>
            <a:off x="5991886" y="2950222"/>
            <a:ext cx="1247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Erastin</a:t>
            </a: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+LPS</a:t>
            </a:r>
            <a:endParaRPr lang="zh-CN" altLang="en-US" sz="14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9D8A853-7AFC-461B-B847-ABAF0BD7E477}"/>
              </a:ext>
            </a:extLst>
          </p:cNvPr>
          <p:cNvSpPr txBox="1"/>
          <p:nvPr/>
        </p:nvSpPr>
        <p:spPr>
          <a:xfrm>
            <a:off x="5895941" y="3454132"/>
            <a:ext cx="587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EDA49CD-30DA-439F-93A7-D65B5DBAB136}"/>
              </a:ext>
            </a:extLst>
          </p:cNvPr>
          <p:cNvSpPr txBox="1"/>
          <p:nvPr/>
        </p:nvSpPr>
        <p:spPr>
          <a:xfrm>
            <a:off x="6387877" y="3454132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880BC2E-AE46-4464-8B27-C1F460141FBD}"/>
              </a:ext>
            </a:extLst>
          </p:cNvPr>
          <p:cNvCxnSpPr>
            <a:cxnSpLocks/>
          </p:cNvCxnSpPr>
          <p:nvPr/>
        </p:nvCxnSpPr>
        <p:spPr>
          <a:xfrm>
            <a:off x="5021246" y="3426966"/>
            <a:ext cx="912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C09A24F5-43DF-438F-89A0-C78BC38D77CB}"/>
              </a:ext>
            </a:extLst>
          </p:cNvPr>
          <p:cNvSpPr txBox="1"/>
          <p:nvPr/>
        </p:nvSpPr>
        <p:spPr>
          <a:xfrm>
            <a:off x="5202864" y="3117075"/>
            <a:ext cx="5491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5A284BF3-766F-479B-8FAF-84D432C48866}"/>
              </a:ext>
            </a:extLst>
          </p:cNvPr>
          <p:cNvCxnSpPr>
            <a:cxnSpLocks/>
          </p:cNvCxnSpPr>
          <p:nvPr/>
        </p:nvCxnSpPr>
        <p:spPr>
          <a:xfrm>
            <a:off x="5956102" y="3424852"/>
            <a:ext cx="912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3F14140B-9CA9-482A-B33A-00A608B28914}"/>
              </a:ext>
            </a:extLst>
          </p:cNvPr>
          <p:cNvSpPr txBox="1"/>
          <p:nvPr/>
        </p:nvSpPr>
        <p:spPr>
          <a:xfrm>
            <a:off x="4588490" y="5163820"/>
            <a:ext cx="74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4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7C31DCF-D37A-4B0A-9B35-0DAF3B151FC0}"/>
              </a:ext>
            </a:extLst>
          </p:cNvPr>
          <p:cNvSpPr txBox="1"/>
          <p:nvPr/>
        </p:nvSpPr>
        <p:spPr>
          <a:xfrm>
            <a:off x="5239985" y="5163820"/>
            <a:ext cx="587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0EA3074-77CB-4F7E-ADF0-A22D87A45B05}"/>
              </a:ext>
            </a:extLst>
          </p:cNvPr>
          <p:cNvSpPr txBox="1"/>
          <p:nvPr/>
        </p:nvSpPr>
        <p:spPr>
          <a:xfrm>
            <a:off x="5731923" y="5163820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E652EB6-838E-4366-A8D2-4A6171613A21}"/>
              </a:ext>
            </a:extLst>
          </p:cNvPr>
          <p:cNvSpPr txBox="1"/>
          <p:nvPr/>
        </p:nvSpPr>
        <p:spPr>
          <a:xfrm>
            <a:off x="6454057" y="4659910"/>
            <a:ext cx="1247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Erastin</a:t>
            </a: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+LPS</a:t>
            </a:r>
            <a:endParaRPr lang="zh-CN" altLang="en-US" sz="1400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96F262D-721F-42AB-99E7-A0751E288673}"/>
              </a:ext>
            </a:extLst>
          </p:cNvPr>
          <p:cNvSpPr txBox="1"/>
          <p:nvPr/>
        </p:nvSpPr>
        <p:spPr>
          <a:xfrm>
            <a:off x="6179206" y="5163820"/>
            <a:ext cx="587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zh-CN" altLang="en-US" sz="14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9B9F218-2041-4D10-866A-3A4D33936189}"/>
              </a:ext>
            </a:extLst>
          </p:cNvPr>
          <p:cNvSpPr txBox="1"/>
          <p:nvPr/>
        </p:nvSpPr>
        <p:spPr>
          <a:xfrm>
            <a:off x="6671142" y="5163820"/>
            <a:ext cx="543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zh-CN" altLang="en-US" sz="1400" dirty="0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43600CF7-E98B-4EC0-9C18-58D35B75AE8E}"/>
              </a:ext>
            </a:extLst>
          </p:cNvPr>
          <p:cNvCxnSpPr>
            <a:cxnSpLocks/>
          </p:cNvCxnSpPr>
          <p:nvPr/>
        </p:nvCxnSpPr>
        <p:spPr>
          <a:xfrm>
            <a:off x="5304511" y="5136654"/>
            <a:ext cx="912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4D5DC770-E15F-4D29-A0E7-C94C5BF0AC65}"/>
              </a:ext>
            </a:extLst>
          </p:cNvPr>
          <p:cNvSpPr txBox="1"/>
          <p:nvPr/>
        </p:nvSpPr>
        <p:spPr>
          <a:xfrm>
            <a:off x="5486129" y="4826763"/>
            <a:ext cx="5491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endParaRPr lang="zh-CN" altLang="en-US" sz="1400" dirty="0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74C77A2B-482B-4E9A-BB8F-51EF5C850C12}"/>
              </a:ext>
            </a:extLst>
          </p:cNvPr>
          <p:cNvCxnSpPr>
            <a:cxnSpLocks/>
          </p:cNvCxnSpPr>
          <p:nvPr/>
        </p:nvCxnSpPr>
        <p:spPr>
          <a:xfrm>
            <a:off x="6239367" y="5134540"/>
            <a:ext cx="912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8F76D496-DBC1-4EF3-9324-7BBD2EA4A7B9}"/>
              </a:ext>
            </a:extLst>
          </p:cNvPr>
          <p:cNvSpPr txBox="1"/>
          <p:nvPr/>
        </p:nvSpPr>
        <p:spPr>
          <a:xfrm>
            <a:off x="4043561" y="5728258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35 KD</a:t>
            </a:r>
            <a:endParaRPr lang="zh-CN" altLang="en-US" sz="1200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AB42B4F7-140A-4660-9B3F-01669E4E0FB3}"/>
              </a:ext>
            </a:extLst>
          </p:cNvPr>
          <p:cNvSpPr txBox="1"/>
          <p:nvPr/>
        </p:nvSpPr>
        <p:spPr>
          <a:xfrm>
            <a:off x="4002566" y="5485759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 KD</a:t>
            </a:r>
            <a:endParaRPr lang="zh-CN" altLang="en-US" sz="1200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D5C5328-D03C-4798-9EFF-D35DBE7B83D6}"/>
              </a:ext>
            </a:extLst>
          </p:cNvPr>
          <p:cNvSpPr txBox="1"/>
          <p:nvPr/>
        </p:nvSpPr>
        <p:spPr>
          <a:xfrm>
            <a:off x="7437694" y="5574369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36 KD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0048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ED8234-8669-428D-A83C-B80C3EE21D78}"/>
              </a:ext>
            </a:extLst>
          </p:cNvPr>
          <p:cNvSpPr txBox="1"/>
          <p:nvPr/>
        </p:nvSpPr>
        <p:spPr>
          <a:xfrm>
            <a:off x="377339" y="410610"/>
            <a:ext cx="410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Original image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Fig S3C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7723F11-FDCD-4008-9DBF-D7DA6761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41" y="2238783"/>
            <a:ext cx="2929835" cy="94173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A5F51-0995-4FB1-92C3-3EBF4ECB9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28"/>
          <a:stretch/>
        </p:blipFill>
        <p:spPr>
          <a:xfrm>
            <a:off x="7122697" y="2143132"/>
            <a:ext cx="2731074" cy="103250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2ABBB70-D7F0-4C42-B858-84685709B851}"/>
              </a:ext>
            </a:extLst>
          </p:cNvPr>
          <p:cNvSpPr txBox="1"/>
          <p:nvPr/>
        </p:nvSpPr>
        <p:spPr>
          <a:xfrm>
            <a:off x="1256778" y="2555760"/>
            <a:ext cx="899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STAT3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E9AE25-7C07-4AD4-A439-D7FD4566BF2C}"/>
              </a:ext>
            </a:extLst>
          </p:cNvPr>
          <p:cNvSpPr txBox="1"/>
          <p:nvPr/>
        </p:nvSpPr>
        <p:spPr>
          <a:xfrm>
            <a:off x="6128652" y="2555760"/>
            <a:ext cx="1109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P-STAT3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5E50D42-7DF8-401A-8C9E-45918BFE9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117" y="4868147"/>
            <a:ext cx="3176059" cy="91484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D3740E8-D3CC-426B-957E-DB1D6860AA7B}"/>
              </a:ext>
            </a:extLst>
          </p:cNvPr>
          <p:cNvSpPr txBox="1"/>
          <p:nvPr/>
        </p:nvSpPr>
        <p:spPr>
          <a:xfrm>
            <a:off x="836270" y="5196049"/>
            <a:ext cx="983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SLC7A11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485A7CE-FC76-431E-A1E8-4D9B45C26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697" y="4840812"/>
            <a:ext cx="2731074" cy="113658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9E13E41-03D7-41CC-8D73-78DE186F5947}"/>
              </a:ext>
            </a:extLst>
          </p:cNvPr>
          <p:cNvSpPr txBox="1"/>
          <p:nvPr/>
        </p:nvSpPr>
        <p:spPr>
          <a:xfrm>
            <a:off x="6176881" y="5276182"/>
            <a:ext cx="10134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655855-DD69-4345-9E3A-6603F2DEC085}"/>
              </a:ext>
            </a:extLst>
          </p:cNvPr>
          <p:cNvSpPr txBox="1"/>
          <p:nvPr/>
        </p:nvSpPr>
        <p:spPr>
          <a:xfrm>
            <a:off x="1706698" y="5324775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2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B2D17BA-80D5-40CF-9E7A-EE0267B7EE44}"/>
              </a:ext>
            </a:extLst>
          </p:cNvPr>
          <p:cNvSpPr txBox="1"/>
          <p:nvPr/>
        </p:nvSpPr>
        <p:spPr>
          <a:xfrm>
            <a:off x="1707092" y="5038574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70 KD</a:t>
            </a:r>
            <a:endParaRPr lang="zh-CN" altLang="en-US" sz="12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F327F8B-D093-4D6B-B225-4562CD6A5BCE}"/>
              </a:ext>
            </a:extLst>
          </p:cNvPr>
          <p:cNvSpPr txBox="1"/>
          <p:nvPr/>
        </p:nvSpPr>
        <p:spPr>
          <a:xfrm>
            <a:off x="4990584" y="5285993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55 KD</a:t>
            </a:r>
            <a:endParaRPr lang="zh-CN" altLang="en-US" sz="1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4198945-47C9-4EB9-99E2-9115EF987495}"/>
              </a:ext>
            </a:extLst>
          </p:cNvPr>
          <p:cNvSpPr txBox="1"/>
          <p:nvPr/>
        </p:nvSpPr>
        <p:spPr>
          <a:xfrm>
            <a:off x="6995594" y="5365327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35 KD</a:t>
            </a:r>
            <a:endParaRPr lang="zh-CN" altLang="en-US" sz="12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209FFE5-07B5-4BB2-B3BF-CE537D7EC1AE}"/>
              </a:ext>
            </a:extLst>
          </p:cNvPr>
          <p:cNvSpPr txBox="1"/>
          <p:nvPr/>
        </p:nvSpPr>
        <p:spPr>
          <a:xfrm>
            <a:off x="6995594" y="4969301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40 KD</a:t>
            </a:r>
            <a:endParaRPr lang="zh-CN" altLang="en-US" sz="12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07CB2E7-234F-4D9A-8FA7-A4891232E864}"/>
              </a:ext>
            </a:extLst>
          </p:cNvPr>
          <p:cNvSpPr txBox="1"/>
          <p:nvPr/>
        </p:nvSpPr>
        <p:spPr>
          <a:xfrm>
            <a:off x="9889902" y="5439881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36 KD</a:t>
            </a:r>
            <a:endParaRPr lang="zh-CN" altLang="en-US" sz="1400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EB3001F-1B20-46BF-AFC1-A59E36EE5896}"/>
              </a:ext>
            </a:extLst>
          </p:cNvPr>
          <p:cNvGrpSpPr/>
          <p:nvPr/>
        </p:nvGrpSpPr>
        <p:grpSpPr>
          <a:xfrm>
            <a:off x="3183434" y="594572"/>
            <a:ext cx="1719647" cy="1871231"/>
            <a:chOff x="2527452" y="699570"/>
            <a:chExt cx="1719647" cy="187123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B94F77A-5AE2-4B97-97A4-EE999CF6A2A5}"/>
                </a:ext>
              </a:extLst>
            </p:cNvPr>
            <p:cNvSpPr txBox="1"/>
            <p:nvPr/>
          </p:nvSpPr>
          <p:spPr>
            <a:xfrm rot="18721483">
              <a:off x="2307621" y="1895449"/>
              <a:ext cx="7474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8BAD696-8C47-44DE-B9C0-0EC509C2678A}"/>
                </a:ext>
              </a:extLst>
            </p:cNvPr>
            <p:cNvSpPr txBox="1"/>
            <p:nvPr/>
          </p:nvSpPr>
          <p:spPr>
            <a:xfrm rot="18721483">
              <a:off x="2604113" y="1481297"/>
              <a:ext cx="18712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LPS+NE+colivelin</a:t>
              </a:r>
              <a:endParaRPr lang="zh-CN" altLang="en-US" sz="1400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12F61DC-2AA5-4BCD-B92A-E5A76665233F}"/>
                </a:ext>
              </a:extLst>
            </p:cNvPr>
            <p:cNvSpPr txBox="1"/>
            <p:nvPr/>
          </p:nvSpPr>
          <p:spPr>
            <a:xfrm rot="18721483">
              <a:off x="3205070" y="1518573"/>
              <a:ext cx="17762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LPS+NE+c188-9</a:t>
              </a:r>
              <a:endParaRPr lang="zh-CN" altLang="en-US" sz="1400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4911E02-069D-4988-9682-E62B42EEEA3F}"/>
              </a:ext>
            </a:extLst>
          </p:cNvPr>
          <p:cNvGrpSpPr/>
          <p:nvPr/>
        </p:nvGrpSpPr>
        <p:grpSpPr>
          <a:xfrm>
            <a:off x="2849437" y="3236569"/>
            <a:ext cx="1719647" cy="1871231"/>
            <a:chOff x="2527452" y="699570"/>
            <a:chExt cx="1719647" cy="187123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0EBEE39-D5F6-4CFB-BDB3-31B6C8D0E6DA}"/>
                </a:ext>
              </a:extLst>
            </p:cNvPr>
            <p:cNvSpPr txBox="1"/>
            <p:nvPr/>
          </p:nvSpPr>
          <p:spPr>
            <a:xfrm rot="18721483">
              <a:off x="2307621" y="1895449"/>
              <a:ext cx="7474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CD88BDC-143E-49AB-922F-C5350892072D}"/>
                </a:ext>
              </a:extLst>
            </p:cNvPr>
            <p:cNvSpPr txBox="1"/>
            <p:nvPr/>
          </p:nvSpPr>
          <p:spPr>
            <a:xfrm rot="18721483">
              <a:off x="2604113" y="1481297"/>
              <a:ext cx="18712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LPS+NE+colivelin</a:t>
              </a:r>
              <a:endParaRPr lang="zh-CN" altLang="en-US" sz="1400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72D59C7-CCD9-4509-B4BC-9242BB129E80}"/>
                </a:ext>
              </a:extLst>
            </p:cNvPr>
            <p:cNvSpPr txBox="1"/>
            <p:nvPr/>
          </p:nvSpPr>
          <p:spPr>
            <a:xfrm rot="18721483">
              <a:off x="3205070" y="1518573"/>
              <a:ext cx="17762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LPS+NE+c188-9</a:t>
              </a:r>
              <a:endParaRPr lang="zh-CN" altLang="en-US" sz="1400" dirty="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698FD69-4E30-4917-96EA-794E0A50B367}"/>
              </a:ext>
            </a:extLst>
          </p:cNvPr>
          <p:cNvGrpSpPr/>
          <p:nvPr/>
        </p:nvGrpSpPr>
        <p:grpSpPr>
          <a:xfrm>
            <a:off x="7878017" y="477957"/>
            <a:ext cx="1719647" cy="1871231"/>
            <a:chOff x="2527452" y="699570"/>
            <a:chExt cx="1719647" cy="1871231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5E74F24-669E-4AD0-92A3-A2685893F005}"/>
                </a:ext>
              </a:extLst>
            </p:cNvPr>
            <p:cNvSpPr txBox="1"/>
            <p:nvPr/>
          </p:nvSpPr>
          <p:spPr>
            <a:xfrm rot="18721483">
              <a:off x="2307621" y="1895449"/>
              <a:ext cx="7474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8369FD3-1172-40E9-B66E-630FE9F9213C}"/>
                </a:ext>
              </a:extLst>
            </p:cNvPr>
            <p:cNvSpPr txBox="1"/>
            <p:nvPr/>
          </p:nvSpPr>
          <p:spPr>
            <a:xfrm rot="18721483">
              <a:off x="2604113" y="1481297"/>
              <a:ext cx="18712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LPS+NE+colivelin</a:t>
              </a:r>
              <a:endParaRPr lang="zh-CN" altLang="en-US" sz="1400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966836C4-2932-437C-ADDE-FC8ED42464DC}"/>
                </a:ext>
              </a:extLst>
            </p:cNvPr>
            <p:cNvSpPr txBox="1"/>
            <p:nvPr/>
          </p:nvSpPr>
          <p:spPr>
            <a:xfrm rot="18721483">
              <a:off x="3205070" y="1518573"/>
              <a:ext cx="17762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LPS+NE+c188-9</a:t>
              </a:r>
              <a:endParaRPr lang="zh-CN" altLang="en-US" sz="1400" dirty="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2D55ABC-0A83-49A9-97DA-252C3F5CCCAC}"/>
              </a:ext>
            </a:extLst>
          </p:cNvPr>
          <p:cNvGrpSpPr/>
          <p:nvPr/>
        </p:nvGrpSpPr>
        <p:grpSpPr>
          <a:xfrm>
            <a:off x="7908186" y="3194737"/>
            <a:ext cx="1719647" cy="1871231"/>
            <a:chOff x="2527452" y="699570"/>
            <a:chExt cx="1719647" cy="1871231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EB8AF43-F86A-4C18-B926-2907002FC49A}"/>
                </a:ext>
              </a:extLst>
            </p:cNvPr>
            <p:cNvSpPr txBox="1"/>
            <p:nvPr/>
          </p:nvSpPr>
          <p:spPr>
            <a:xfrm rot="18721483">
              <a:off x="2307621" y="1895449"/>
              <a:ext cx="7474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  <a:endParaRPr lang="zh-CN" altLang="en-US" sz="1400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E7F8A9B-9651-44F1-BB89-3E8212B0CACC}"/>
                </a:ext>
              </a:extLst>
            </p:cNvPr>
            <p:cNvSpPr txBox="1"/>
            <p:nvPr/>
          </p:nvSpPr>
          <p:spPr>
            <a:xfrm rot="18721483">
              <a:off x="2604113" y="1481297"/>
              <a:ext cx="18712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LPS+NE+colivelin</a:t>
              </a:r>
              <a:endParaRPr lang="zh-CN" altLang="en-US" sz="1400" dirty="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E9A362A-DF88-4872-A4C4-87E889D71D39}"/>
                </a:ext>
              </a:extLst>
            </p:cNvPr>
            <p:cNvSpPr txBox="1"/>
            <p:nvPr/>
          </p:nvSpPr>
          <p:spPr>
            <a:xfrm rot="18721483">
              <a:off x="3205070" y="1518573"/>
              <a:ext cx="17762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LPS+NE+c188-9</a:t>
              </a:r>
              <a:endParaRPr lang="zh-CN" altLang="en-US" sz="1400" dirty="0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3A8043EF-DC82-489C-9FD4-4E1EEFBEEE0F}"/>
              </a:ext>
            </a:extLst>
          </p:cNvPr>
          <p:cNvSpPr txBox="1"/>
          <p:nvPr/>
        </p:nvSpPr>
        <p:spPr>
          <a:xfrm>
            <a:off x="1918882" y="2238783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100 KD</a:t>
            </a:r>
            <a:endParaRPr lang="zh-CN" altLang="en-US" sz="12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7CE660B-1715-4158-8ED6-28368836E601}"/>
              </a:ext>
            </a:extLst>
          </p:cNvPr>
          <p:cNvSpPr txBox="1"/>
          <p:nvPr/>
        </p:nvSpPr>
        <p:spPr>
          <a:xfrm>
            <a:off x="6974582" y="2220394"/>
            <a:ext cx="73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100 KD</a:t>
            </a:r>
            <a:endParaRPr lang="zh-CN" altLang="en-US" sz="12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8A0E4D6-76DA-4FD3-A329-13B3A324BA18}"/>
              </a:ext>
            </a:extLst>
          </p:cNvPr>
          <p:cNvSpPr txBox="1"/>
          <p:nvPr/>
        </p:nvSpPr>
        <p:spPr>
          <a:xfrm>
            <a:off x="5042989" y="2490107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92 KD</a:t>
            </a:r>
            <a:endParaRPr lang="zh-CN" altLang="en-US" sz="14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98C0837-6A9B-426C-BFBE-78EA6D154935}"/>
              </a:ext>
            </a:extLst>
          </p:cNvPr>
          <p:cNvSpPr txBox="1"/>
          <p:nvPr/>
        </p:nvSpPr>
        <p:spPr>
          <a:xfrm>
            <a:off x="9889902" y="2442840"/>
            <a:ext cx="782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92 KD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1464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358</Words>
  <Application>Microsoft Office PowerPoint</Application>
  <PresentationFormat>宽屏</PresentationFormat>
  <Paragraphs>191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lx941229890@outlook.com</dc:creator>
  <cp:lastModifiedBy>lx941229890@outlook.com</cp:lastModifiedBy>
  <cp:revision>35</cp:revision>
  <dcterms:created xsi:type="dcterms:W3CDTF">2025-05-27T08:25:35Z</dcterms:created>
  <dcterms:modified xsi:type="dcterms:W3CDTF">2025-07-30T10:46:24Z</dcterms:modified>
</cp:coreProperties>
</file>