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57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3648" autoAdjust="0"/>
  </p:normalViewPr>
  <p:slideViewPr>
    <p:cSldViewPr snapToGrid="0" showGuides="1">
      <p:cViewPr varScale="1">
        <p:scale>
          <a:sx n="99" d="100"/>
          <a:sy n="99" d="100"/>
        </p:scale>
        <p:origin x="1866" y="306"/>
      </p:cViewPr>
      <p:guideLst>
        <p:guide pos="2857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52800" cy="352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秀幸 田中" userId="466022f761800356" providerId="LiveId" clId="{7A4EBB46-231D-46D6-82C5-BC720C041CD7}"/>
    <pc:docChg chg="undo custSel addSld modSld modMainMaster">
      <pc:chgData name="秀幸 田中" userId="466022f761800356" providerId="LiveId" clId="{7A4EBB46-231D-46D6-82C5-BC720C041CD7}" dt="2025-01-19T03:36:26.575" v="238" actId="404"/>
      <pc:docMkLst>
        <pc:docMk/>
      </pc:docMkLst>
      <pc:sldChg chg="addSp delSp modSp new mod">
        <pc:chgData name="秀幸 田中" userId="466022f761800356" providerId="LiveId" clId="{7A4EBB46-231D-46D6-82C5-BC720C041CD7}" dt="2025-01-19T03:36:26.575" v="238" actId="404"/>
        <pc:sldMkLst>
          <pc:docMk/>
          <pc:sldMk cId="4083040149" sldId="256"/>
        </pc:sldMkLst>
      </pc:sldChg>
      <pc:sldMasterChg chg="modSp modSldLayout">
        <pc:chgData name="秀幸 田中" userId="466022f761800356" providerId="LiveId" clId="{7A4EBB46-231D-46D6-82C5-BC720C041CD7}" dt="2025-01-19T03:22:28.791" v="0"/>
        <pc:sldMasterMkLst>
          <pc:docMk/>
          <pc:sldMasterMk cId="3546130041" sldId="2147483648"/>
        </pc:sldMasterMkLst>
        <pc:sldLayoutChg chg="modSp">
          <pc:chgData name="秀幸 田中" userId="466022f761800356" providerId="LiveId" clId="{7A4EBB46-231D-46D6-82C5-BC720C041CD7}" dt="2025-01-19T03:22:28.791" v="0"/>
          <pc:sldLayoutMkLst>
            <pc:docMk/>
            <pc:sldMasterMk cId="3546130041" sldId="2147483648"/>
            <pc:sldLayoutMk cId="1193917767" sldId="2147483649"/>
          </pc:sldLayoutMkLst>
        </pc:sldLayoutChg>
        <pc:sldLayoutChg chg="modSp">
          <pc:chgData name="秀幸 田中" userId="466022f761800356" providerId="LiveId" clId="{7A4EBB46-231D-46D6-82C5-BC720C041CD7}" dt="2025-01-19T03:22:28.791" v="0"/>
          <pc:sldLayoutMkLst>
            <pc:docMk/>
            <pc:sldMasterMk cId="3546130041" sldId="2147483648"/>
            <pc:sldLayoutMk cId="1534154859" sldId="2147483651"/>
          </pc:sldLayoutMkLst>
        </pc:sldLayoutChg>
        <pc:sldLayoutChg chg="modSp">
          <pc:chgData name="秀幸 田中" userId="466022f761800356" providerId="LiveId" clId="{7A4EBB46-231D-46D6-82C5-BC720C041CD7}" dt="2025-01-19T03:22:28.791" v="0"/>
          <pc:sldLayoutMkLst>
            <pc:docMk/>
            <pc:sldMasterMk cId="3546130041" sldId="2147483648"/>
            <pc:sldLayoutMk cId="274127250" sldId="2147483652"/>
          </pc:sldLayoutMkLst>
        </pc:sldLayoutChg>
        <pc:sldLayoutChg chg="modSp">
          <pc:chgData name="秀幸 田中" userId="466022f761800356" providerId="LiveId" clId="{7A4EBB46-231D-46D6-82C5-BC720C041CD7}" dt="2025-01-19T03:22:28.791" v="0"/>
          <pc:sldLayoutMkLst>
            <pc:docMk/>
            <pc:sldMasterMk cId="3546130041" sldId="2147483648"/>
            <pc:sldLayoutMk cId="3985942086" sldId="2147483653"/>
          </pc:sldLayoutMkLst>
        </pc:sldLayoutChg>
        <pc:sldLayoutChg chg="modSp">
          <pc:chgData name="秀幸 田中" userId="466022f761800356" providerId="LiveId" clId="{7A4EBB46-231D-46D6-82C5-BC720C041CD7}" dt="2025-01-19T03:22:28.791" v="0"/>
          <pc:sldLayoutMkLst>
            <pc:docMk/>
            <pc:sldMasterMk cId="3546130041" sldId="2147483648"/>
            <pc:sldLayoutMk cId="2468484018" sldId="2147483656"/>
          </pc:sldLayoutMkLst>
        </pc:sldLayoutChg>
        <pc:sldLayoutChg chg="modSp">
          <pc:chgData name="秀幸 田中" userId="466022f761800356" providerId="LiveId" clId="{7A4EBB46-231D-46D6-82C5-BC720C041CD7}" dt="2025-01-19T03:22:28.791" v="0"/>
          <pc:sldLayoutMkLst>
            <pc:docMk/>
            <pc:sldMasterMk cId="3546130041" sldId="2147483648"/>
            <pc:sldLayoutMk cId="4054290007" sldId="2147483657"/>
          </pc:sldLayoutMkLst>
        </pc:sldLayoutChg>
        <pc:sldLayoutChg chg="modSp">
          <pc:chgData name="秀幸 田中" userId="466022f761800356" providerId="LiveId" clId="{7A4EBB46-231D-46D6-82C5-BC720C041CD7}" dt="2025-01-19T03:22:28.791" v="0"/>
          <pc:sldLayoutMkLst>
            <pc:docMk/>
            <pc:sldMasterMk cId="3546130041" sldId="2147483648"/>
            <pc:sldLayoutMk cId="323696237" sldId="2147483659"/>
          </pc:sldLayoutMkLst>
        </pc:sldLayoutChg>
      </pc:sldMasterChg>
    </pc:docChg>
  </pc:docChgLst>
  <pc:docChgLst>
    <pc:chgData name="秀幸 田中" userId="466022f761800356" providerId="LiveId" clId="{DF7CD1DA-3E7A-4E0A-88B6-38D272ED548F}"/>
    <pc:docChg chg="modSld">
      <pc:chgData name="秀幸 田中" userId="466022f761800356" providerId="LiveId" clId="{DF7CD1DA-3E7A-4E0A-88B6-38D272ED548F}" dt="2025-02-03T03:11:32.976" v="15" actId="1037"/>
      <pc:docMkLst>
        <pc:docMk/>
      </pc:docMkLst>
      <pc:sldChg chg="modSp mod">
        <pc:chgData name="秀幸 田中" userId="466022f761800356" providerId="LiveId" clId="{DF7CD1DA-3E7A-4E0A-88B6-38D272ED548F}" dt="2025-02-03T03:11:32.976" v="15" actId="1037"/>
        <pc:sldMkLst>
          <pc:docMk/>
          <pc:sldMk cId="4083040149" sldId="256"/>
        </pc:sldMkLst>
      </pc:sldChg>
    </pc:docChg>
  </pc:docChgLst>
  <pc:docChgLst>
    <pc:chgData name="秀幸 田中" userId="466022f761800356" providerId="LiveId" clId="{64F106BB-3D8E-49CB-95DC-A220F58EE482}"/>
    <pc:docChg chg="modSld">
      <pc:chgData name="秀幸 田中" userId="466022f761800356" providerId="LiveId" clId="{64F106BB-3D8E-49CB-95DC-A220F58EE482}" dt="2025-05-16T11:17:24.727" v="6" actId="207"/>
      <pc:docMkLst>
        <pc:docMk/>
      </pc:docMkLst>
      <pc:sldChg chg="modSp mod">
        <pc:chgData name="秀幸 田中" userId="466022f761800356" providerId="LiveId" clId="{64F106BB-3D8E-49CB-95DC-A220F58EE482}" dt="2025-05-16T11:17:24.727" v="6" actId="207"/>
        <pc:sldMkLst>
          <pc:docMk/>
          <pc:sldMk cId="4083040149" sldId="256"/>
        </pc:sldMkLst>
        <pc:spChg chg="mod">
          <ac:chgData name="秀幸 田中" userId="466022f761800356" providerId="LiveId" clId="{64F106BB-3D8E-49CB-95DC-A220F58EE482}" dt="2025-05-16T11:17:24.727" v="6" actId="207"/>
          <ac:spMkLst>
            <pc:docMk/>
            <pc:sldMk cId="4083040149" sldId="256"/>
            <ac:spMk id="11" creationId="{6D2C52FB-BB00-0EEA-76A4-01CB049DC418}"/>
          </ac:spMkLst>
        </pc:spChg>
      </pc:sldChg>
    </pc:docChg>
  </pc:docChgLst>
  <pc:docChgLst>
    <pc:chgData name="秀幸 田中" userId="466022f761800356" providerId="LiveId" clId="{8089737F-90B4-446C-9812-A62D134A965B}"/>
    <pc:docChg chg="modSld">
      <pc:chgData name="秀幸 田中" userId="466022f761800356" providerId="LiveId" clId="{8089737F-90B4-446C-9812-A62D134A965B}" dt="2025-02-10T06:38:43.725" v="55" actId="1035"/>
      <pc:docMkLst>
        <pc:docMk/>
      </pc:docMkLst>
      <pc:sldChg chg="modSp mod">
        <pc:chgData name="秀幸 田中" userId="466022f761800356" providerId="LiveId" clId="{8089737F-90B4-446C-9812-A62D134A965B}" dt="2025-02-10T06:38:43.725" v="55" actId="1035"/>
        <pc:sldMkLst>
          <pc:docMk/>
          <pc:sldMk cId="4083040149" sldId="256"/>
        </pc:sldMkLst>
      </pc:sldChg>
    </pc:docChg>
  </pc:docChgLst>
  <pc:docChgLst>
    <pc:chgData name="秀幸 田中" userId="466022f761800356" providerId="LiveId" clId="{994F298A-49C1-4D1A-9AEF-4BB2BF9BB9D9}"/>
    <pc:docChg chg="modSld">
      <pc:chgData name="秀幸 田中" userId="466022f761800356" providerId="LiveId" clId="{994F298A-49C1-4D1A-9AEF-4BB2BF9BB9D9}" dt="2025-05-12T11:41:54.495" v="2" actId="20577"/>
      <pc:docMkLst>
        <pc:docMk/>
      </pc:docMkLst>
      <pc:sldChg chg="modSp mod">
        <pc:chgData name="秀幸 田中" userId="466022f761800356" providerId="LiveId" clId="{994F298A-49C1-4D1A-9AEF-4BB2BF9BB9D9}" dt="2025-05-12T11:41:54.495" v="2" actId="20577"/>
        <pc:sldMkLst>
          <pc:docMk/>
          <pc:sldMk cId="4083040149" sldId="256"/>
        </pc:sldMkLst>
        <pc:spChg chg="mod">
          <ac:chgData name="秀幸 田中" userId="466022f761800356" providerId="LiveId" clId="{994F298A-49C1-4D1A-9AEF-4BB2BF9BB9D9}" dt="2025-05-12T11:41:54.495" v="2" actId="20577"/>
          <ac:spMkLst>
            <pc:docMk/>
            <pc:sldMk cId="4083040149" sldId="256"/>
            <ac:spMk id="2" creationId="{6F430F5A-DB61-0575-5147-C49D1C8D1FAB}"/>
          </ac:spMkLst>
        </pc:spChg>
      </pc:sldChg>
    </pc:docChg>
  </pc:docChgLst>
  <pc:docChgLst>
    <pc:chgData name="秀幸 田中" userId="466022f761800356" providerId="LiveId" clId="{61823258-DEF2-4409-81E6-2AA84BB64DE0}"/>
    <pc:docChg chg="modSld">
      <pc:chgData name="秀幸 田中" userId="466022f761800356" providerId="LiveId" clId="{61823258-DEF2-4409-81E6-2AA84BB64DE0}" dt="2025-02-11T06:21:01.413" v="0"/>
      <pc:docMkLst>
        <pc:docMk/>
      </pc:docMkLst>
      <pc:sldChg chg="modSp mod">
        <pc:chgData name="秀幸 田中" userId="466022f761800356" providerId="LiveId" clId="{61823258-DEF2-4409-81E6-2AA84BB64DE0}" dt="2025-02-11T06:21:01.413" v="0"/>
        <pc:sldMkLst>
          <pc:docMk/>
          <pc:sldMk cId="4083040149" sldId="256"/>
        </pc:sldMkLst>
      </pc:sldChg>
    </pc:docChg>
  </pc:docChgLst>
  <pc:docChgLst>
    <pc:chgData name="秀幸 田中" userId="466022f761800356" providerId="LiveId" clId="{F9E8F2E4-7230-4FAA-8AC5-D1AD8E140AC3}"/>
    <pc:docChg chg="undo custSel modSld">
      <pc:chgData name="秀幸 田中" userId="466022f761800356" providerId="LiveId" clId="{F9E8F2E4-7230-4FAA-8AC5-D1AD8E140AC3}" dt="2025-01-24T13:28:51.623" v="194" actId="20577"/>
      <pc:docMkLst>
        <pc:docMk/>
      </pc:docMkLst>
      <pc:sldChg chg="addSp delSp modSp mod">
        <pc:chgData name="秀幸 田中" userId="466022f761800356" providerId="LiveId" clId="{F9E8F2E4-7230-4FAA-8AC5-D1AD8E140AC3}" dt="2025-01-24T13:28:51.623" v="194" actId="20577"/>
        <pc:sldMkLst>
          <pc:docMk/>
          <pc:sldMk cId="4083040149" sldId="256"/>
        </pc:sldMkLst>
      </pc:sldChg>
    </pc:docChg>
  </pc:docChgLst>
  <pc:docChgLst>
    <pc:chgData name="秀幸 田中" userId="466022f761800356" providerId="LiveId" clId="{909B8D06-5009-4361-8FE0-13DB7CC2E75F}"/>
    <pc:docChg chg="modSld">
      <pc:chgData name="秀幸 田中" userId="466022f761800356" providerId="LiveId" clId="{909B8D06-5009-4361-8FE0-13DB7CC2E75F}" dt="2025-05-25T07:35:00.687" v="0" actId="207"/>
      <pc:docMkLst>
        <pc:docMk/>
      </pc:docMkLst>
      <pc:sldChg chg="modSp mod">
        <pc:chgData name="秀幸 田中" userId="466022f761800356" providerId="LiveId" clId="{909B8D06-5009-4361-8FE0-13DB7CC2E75F}" dt="2025-05-25T07:35:00.687" v="0" actId="207"/>
        <pc:sldMkLst>
          <pc:docMk/>
          <pc:sldMk cId="4083040149" sldId="256"/>
        </pc:sldMkLst>
        <pc:spChg chg="mod">
          <ac:chgData name="秀幸 田中" userId="466022f761800356" providerId="LiveId" clId="{909B8D06-5009-4361-8FE0-13DB7CC2E75F}" dt="2025-05-25T07:35:00.687" v="0" actId="207"/>
          <ac:spMkLst>
            <pc:docMk/>
            <pc:sldMk cId="4083040149" sldId="256"/>
            <ac:spMk id="2" creationId="{6F430F5A-DB61-0575-5147-C49D1C8D1FAB}"/>
          </ac:spMkLst>
        </pc:spChg>
        <pc:spChg chg="mod">
          <ac:chgData name="秀幸 田中" userId="466022f761800356" providerId="LiveId" clId="{909B8D06-5009-4361-8FE0-13DB7CC2E75F}" dt="2025-05-25T07:35:00.687" v="0" actId="207"/>
          <ac:spMkLst>
            <pc:docMk/>
            <pc:sldMk cId="4083040149" sldId="256"/>
            <ac:spMk id="11" creationId="{6D2C52FB-BB00-0EEA-76A4-01CB049DC41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0E3AD0-B732-BFD7-7520-5BE02A710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2A24D6-2151-6153-8DC9-94492449F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F26137-3EE6-5EAE-D5D0-958AC1BA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B585BC-E2AE-3BB5-C331-FFCA03319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1C31BC-8D8A-8C7F-8D3D-0B6BABEDF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917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B93616-E845-8CFC-DC5D-C4CB8C6FB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B0FCEF-F193-2104-0B76-97E4035338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C66F17-3A3E-42B1-E95A-A52184124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08F226-AD99-8E64-5E01-D3996B8B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044B18-2D7F-C883-7B72-5CF44326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863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46F0461-198F-15A8-8983-B030674A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255E40A-A7D2-6D14-510F-CF65D735E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C1178D-FE11-73FC-7970-E7B9822BE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AE4B71-9E57-5AC5-5B24-9EF21938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F67EF-C169-A17E-F22D-5AFD5E65E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69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5CEA6F-144F-78D9-130D-4EA937945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036C10-3965-2AAE-5F67-324B7AD60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8D8FEA-1D3B-4973-6FF7-4E443DC89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D97F2A-A4E0-EE06-56A7-3C985F2B1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6C9C0E-3BE4-C7F3-F652-6B93E431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46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8343C1-49F3-CE39-B74B-A034542A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AC3D6E-39DE-EB82-F5E3-258CC8659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1840D5-2030-8FEC-92DC-865E441C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1D3FEE-8B95-3D2E-E7AA-2799C2AB3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9141FA-B82D-5F96-90C7-B1B313D0C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154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9EFE1E-6A9C-20FE-9239-9E9DD9F0B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197F76-94EE-0998-6F49-3CE5EA925D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820638-35B4-B02D-CA68-10CCC88E6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19D774-C7D2-3D60-54BD-2054FE6E5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8A0D00-45B4-A0BA-608B-D7CC2A6D0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336E32-B5CA-2456-98D0-04CAA9411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2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A8EE1C-1935-6AD2-C50D-4CD73CA22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FD61B3-83FF-74B8-2039-762D8F3FA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156C694-4D49-E62A-1DC9-85DACFE1F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943E77D-210A-D9B2-D686-C4806829E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BE7C1B3-2100-8BC2-828D-689819D8F6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711BBBE-D800-21D1-E0A9-2B834B279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66C3131-C217-859D-8A74-572119C1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0A48E6B-5480-DAFA-5F80-CEE3C017C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94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31D09A-6840-66D0-A54A-48782CEFD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98F5DEE-3CEF-F19B-A11A-7A3D42716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8741973-A600-F514-1292-B2560174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9D49D1-26B6-D64E-7150-530FD1E5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85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E41708B-BD35-60F6-4CC9-F0E981165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867E475-A2AF-4314-A38A-F1484DE39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8566FF1-F659-D8FE-D22D-A1E3D444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98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808648-9156-7671-E3C1-CB2F28F65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EE2360-AC43-0CBA-A486-11F0D85EC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85CBAD-2993-FD0B-51F7-95D1186D3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5288CD-AFBF-15BF-B67A-EE8B5439F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943EAE-FA04-8C7F-09B1-7B5672E11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C3F697-4297-9780-B3DD-6AB20745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48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4AA649-44BA-6885-6DE8-C71D7739A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CEAE6B5-4E5D-CC2A-1A12-63A9BA3BB5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91DAEBE-A807-11EE-F9A9-4E63CF77B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C63C6E-C6F9-0C71-69AE-0AB0ECE4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371626-EA79-674B-D96F-A40A124DB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C51285-5F68-3CE3-C1F2-D957347AA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29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5477535-C5D8-13C2-9023-5EB70DCCF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466AAB-1A75-BD4A-5C20-119712252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A9758F-7C57-6FE2-7B7F-97422EAA5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761D4-A767-4692-B1F5-8BB6FDA16ACD}" type="datetimeFigureOut">
              <a:rPr kumimoji="1" lang="ja-JP" altLang="en-US" smtClean="0"/>
              <a:t>2025/5/25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3C71E7-F806-5868-A29F-02EDB2953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9A2268-A2D6-E814-BB4B-EE16986C7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DF796-EC1F-4E56-9055-423C90B367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13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, 折れ線グラフ&#10;&#10;自動的に生成された説明">
            <a:extLst>
              <a:ext uri="{FF2B5EF4-FFF2-40B4-BE49-F238E27FC236}">
                <a16:creationId xmlns:a16="http://schemas.microsoft.com/office/drawing/2014/main" id="{5415DA98-6E05-2D5D-8A45-494C8458CA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4" y="1333496"/>
            <a:ext cx="5486411" cy="3657607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479C6D60-D94E-75F8-8D76-2A55CEAD49C6}"/>
              </a:ext>
            </a:extLst>
          </p:cNvPr>
          <p:cNvGrpSpPr/>
          <p:nvPr/>
        </p:nvGrpSpPr>
        <p:grpSpPr>
          <a:xfrm>
            <a:off x="1543153" y="1718272"/>
            <a:ext cx="294920" cy="2726534"/>
            <a:chOff x="1239037" y="1235950"/>
            <a:chExt cx="294920" cy="272653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AC8BDD6-9CA0-AF08-AB0A-926EEE4D4492}"/>
                </a:ext>
              </a:extLst>
            </p:cNvPr>
            <p:cNvSpPr txBox="1"/>
            <p:nvPr/>
          </p:nvSpPr>
          <p:spPr>
            <a:xfrm rot="16200000">
              <a:off x="32191" y="2460717"/>
              <a:ext cx="2726534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Monthly average temperature (°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5F4BE74B-F900-6D60-0221-CA2059ED238C}"/>
                </a:ext>
              </a:extLst>
            </p:cNvPr>
            <p:cNvSpPr txBox="1"/>
            <p:nvPr/>
          </p:nvSpPr>
          <p:spPr>
            <a:xfrm rot="16200000">
              <a:off x="1087529" y="1388649"/>
              <a:ext cx="580016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C)</a:t>
              </a:r>
              <a:endParaRPr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C02A9A7-3026-4181-EC10-86B229DA79FD}"/>
              </a:ext>
            </a:extLst>
          </p:cNvPr>
          <p:cNvSpPr txBox="1"/>
          <p:nvPr/>
        </p:nvSpPr>
        <p:spPr>
          <a:xfrm rot="16200000">
            <a:off x="6018160" y="2846462"/>
            <a:ext cx="29329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Monthly average relative humidity (%)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D2C52FB-BB00-0EEA-76A4-01CB049DC418}"/>
              </a:ext>
            </a:extLst>
          </p:cNvPr>
          <p:cNvSpPr txBox="1"/>
          <p:nvPr/>
        </p:nvSpPr>
        <p:spPr>
          <a:xfrm>
            <a:off x="2685801" y="5375432"/>
            <a:ext cx="486051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monthly</a:t>
            </a:r>
            <a:r>
              <a:rPr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and relative humidity from 2015 to 2019.</a:t>
            </a:r>
            <a:endParaRPr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5734C1D-4ABD-9D3C-F7E8-864436D771BD}"/>
              </a:ext>
            </a:extLst>
          </p:cNvPr>
          <p:cNvCxnSpPr/>
          <p:nvPr/>
        </p:nvCxnSpPr>
        <p:spPr>
          <a:xfrm>
            <a:off x="2451798" y="1674334"/>
            <a:ext cx="492369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7FB47B06-06C7-0AF7-52E6-9D61C2DDE6EB}"/>
              </a:ext>
            </a:extLst>
          </p:cNvPr>
          <p:cNvCxnSpPr/>
          <p:nvPr/>
        </p:nvCxnSpPr>
        <p:spPr>
          <a:xfrm>
            <a:off x="2451798" y="1866925"/>
            <a:ext cx="492369" cy="0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158CF1D-5E2E-6CE1-3AB6-CDCB3178D2E9}"/>
              </a:ext>
            </a:extLst>
          </p:cNvPr>
          <p:cNvSpPr txBox="1"/>
          <p:nvPr/>
        </p:nvSpPr>
        <p:spPr>
          <a:xfrm>
            <a:off x="2970734" y="1542856"/>
            <a:ext cx="117923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b="1" dirty="0">
                <a:latin typeface="Arial" panose="020B0604020202020204" pitchFamily="34" charset="0"/>
                <a:cs typeface="Arial" panose="020B0604020202020204" pitchFamily="34" charset="0"/>
              </a:rPr>
              <a:t>Temperature </a:t>
            </a:r>
            <a:endParaRPr lang="ja-JP" alt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116EEA05-6353-8F40-49FC-CC8248A5FD01}"/>
              </a:ext>
            </a:extLst>
          </p:cNvPr>
          <p:cNvSpPr txBox="1"/>
          <p:nvPr/>
        </p:nvSpPr>
        <p:spPr>
          <a:xfrm>
            <a:off x="2967154" y="1758463"/>
            <a:ext cx="14276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b="1" dirty="0">
                <a:latin typeface="Arial" panose="020B0604020202020204" pitchFamily="34" charset="0"/>
                <a:cs typeface="Arial" panose="020B0604020202020204" pitchFamily="34" charset="0"/>
              </a:rPr>
              <a:t>Relative humidity</a:t>
            </a:r>
            <a:endParaRPr lang="ja-JP" alt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F430F5A-DB61-0575-5147-C49D1C8D1FAB}"/>
              </a:ext>
            </a:extLst>
          </p:cNvPr>
          <p:cNvSpPr txBox="1"/>
          <p:nvPr/>
        </p:nvSpPr>
        <p:spPr>
          <a:xfrm>
            <a:off x="1061033" y="5375878"/>
            <a:ext cx="175250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</a:t>
            </a:r>
            <a:r>
              <a:rPr lang="ja-JP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200">
                <a:latin typeface="Times New Roman" panose="02020603050405020304" pitchFamily="18" charset="0"/>
                <a:cs typeface="Times New Roman" panose="02020603050405020304" pitchFamily="18" charset="0"/>
              </a:rPr>
              <a:t>Figure S1 </a:t>
            </a:r>
            <a:endParaRPr lang="ja-JP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040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28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秀幸 田中</dc:creator>
  <cp:lastModifiedBy>秀幸 田中</cp:lastModifiedBy>
  <cp:revision>1</cp:revision>
  <cp:lastPrinted>2025-02-11T06:18:15Z</cp:lastPrinted>
  <dcterms:created xsi:type="dcterms:W3CDTF">2025-01-19T03:22:19Z</dcterms:created>
  <dcterms:modified xsi:type="dcterms:W3CDTF">2025-05-25T07:35:02Z</dcterms:modified>
</cp:coreProperties>
</file>