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11"/>
    <p:restoredTop sz="95447"/>
  </p:normalViewPr>
  <p:slideViewPr>
    <p:cSldViewPr snapToGrid="0" snapToObjects="1">
      <p:cViewPr varScale="1">
        <p:scale>
          <a:sx n="69" d="100"/>
          <a:sy n="69" d="100"/>
        </p:scale>
        <p:origin x="2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3CA65-F495-B341-896C-F88A1995BC3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F2CE6-C908-4A4A-BA01-8F26F8C33F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24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7B4A21-9D68-EF41-B0D1-199CC84DF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BFB657-1106-F94E-A3B7-12ABAD465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4DB10-E5C1-7B45-B06D-4542913C8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1907C8-DE94-6E4B-A00C-FE2F1FEAB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2681C6-C894-C246-8B7A-BE21A6B3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62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B26025-6C0C-254D-A760-E4DCF342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8CCF0-4E96-4442-8FBA-13048D5D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E09D2D-AAA3-3943-AD74-D6A75E70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2A33C-D094-9B42-9247-D265C87B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D0D7C-2391-784A-981A-5FD9BD5D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77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DC2B2-BF42-2E41-91A1-CC149E98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FC90C8-AA68-B046-BD40-762924ECC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5537A-9C24-E04E-9A1B-6CDE0A82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3D8BFD-ABBF-DB4D-B8B1-9F7FC9E8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F57C74-6508-B449-AB26-2DAF35F47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25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2CAE6-1256-1D44-BB60-4D5FECFC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0E06FB-E4E0-3248-9339-DAC67C3E4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6C63B5-01FF-B24F-8719-1A6A7706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FD235E-FDAA-0445-B9EA-C02805A5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17F02E-8BA1-C44D-975C-D5CB8A04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AC4933-3B11-5C47-A14C-5B2DE1E6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42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0391FD-7A41-4245-A888-D0BBFAAE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ABC0E7-E9F9-5C40-B96A-9F82FFC57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A0DEF5-D2BA-FC4C-8B9D-36316EC64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8A8EF5-2CB0-074C-A3B0-E6997961B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38779B-F5B4-324B-A8DA-606E8EC6F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C4677-8A17-C142-80A3-72AFA569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4C7E34-1889-3445-BB10-FE99BCAC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2053A5-CF5F-1140-AD72-1B1E71962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36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6ECD9D-8CC6-D747-9A77-6236426F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325070-2C63-CB44-A4ED-9ADE1A325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29356A-49F7-5040-A312-3A1151AB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D243A9-AB7E-7341-A5AA-5309D96D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96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82A1C0-AEF8-1847-80C7-6B885F1A3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81F2F0-8C84-FF46-A694-5E56B2AF0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9EADC8-0072-7E4C-8ADD-0FBA3C75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57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535BE-00DB-2E4E-BB44-B852C7CCA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54E022-7775-374A-8F1D-8B66F807A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91F2D7-5A4A-FF4F-91D7-1ED1B849B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262A19-EC67-8143-A6A0-DD01CC57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40A469-6C1F-A544-9A1F-6CB1294B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7AD0E-48A9-2A48-A1D8-8F5F7A1F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60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2F3AC-9AF2-EE48-B2FA-B4699803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4E1BF97-1F24-B943-97E2-788632C51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A0B5D9E-D0E1-1B47-9AA3-5227306F4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57E397-F0A0-B04A-B190-E8119F08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DA9A46-E974-E246-B181-316F32EC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B6148-04E8-DE42-8CC4-2F5F5ACB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75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E4DA4-ED73-F140-9017-97A2BD1C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7EFC69-2B6D-5D46-AA4B-B5F1FFACA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A4F721-69E2-D942-A348-43FE01DF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CD1092-37B0-E141-A5B4-8DD9CEBB4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A79D4A-B2DD-B04E-B96E-56102135B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84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6ED6A2-1ED0-3E4A-88B3-1E108A440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F29435-D94D-C842-B020-02FE4A3E1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FD7256-E364-D540-9EC2-550A7F49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23302C-FD2C-BE44-8F18-CC68CCF5E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928B04-C57D-D343-90E8-63438BC5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42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A4A7F2B-3CEA-6E43-BA35-E8E12F817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110DB-66F7-EF41-860F-2DC09F6E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4C1FD5-D668-BF46-8950-8622F3295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F3F0-C803-1546-B5FD-BC8D531D263A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258B83-EFBE-D14C-B80B-34DE3EC1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879255-E5A2-104E-BB6A-A9F2224FE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112C3-61D3-CD44-9F8A-AF5471AD8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71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49E286F-10D8-1B46-A35C-B572FD8153AA}"/>
              </a:ext>
            </a:extLst>
          </p:cNvPr>
          <p:cNvSpPr txBox="1"/>
          <p:nvPr/>
        </p:nvSpPr>
        <p:spPr>
          <a:xfrm>
            <a:off x="432249" y="6329488"/>
            <a:ext cx="2615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645FBA-EDF8-D142-8214-258E51E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190" y="779833"/>
            <a:ext cx="5254764" cy="28972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BD8F70-4F40-7040-BA67-56D692F03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187" y="3910519"/>
            <a:ext cx="5590153" cy="27267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E7E962-1FC3-6347-8581-02E94BA56133}"/>
              </a:ext>
            </a:extLst>
          </p:cNvPr>
          <p:cNvSpPr txBox="1"/>
          <p:nvPr/>
        </p:nvSpPr>
        <p:spPr>
          <a:xfrm>
            <a:off x="2421471" y="41050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8A862F-4CE0-7F49-9C8C-AD8645E2CD1F}"/>
              </a:ext>
            </a:extLst>
          </p:cNvPr>
          <p:cNvSpPr txBox="1"/>
          <p:nvPr/>
        </p:nvSpPr>
        <p:spPr>
          <a:xfrm>
            <a:off x="2429487" y="367705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6921825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11715</TotalTime>
  <Words>5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Benjamin Fernandez</dc:creator>
  <cp:lastModifiedBy>SANDRINE</cp:lastModifiedBy>
  <cp:revision>78</cp:revision>
  <dcterms:created xsi:type="dcterms:W3CDTF">2021-01-05T11:44:07Z</dcterms:created>
  <dcterms:modified xsi:type="dcterms:W3CDTF">2021-05-27T08:23:44Z</dcterms:modified>
</cp:coreProperties>
</file>