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3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511"/>
    <p:restoredTop sz="95447"/>
  </p:normalViewPr>
  <p:slideViewPr>
    <p:cSldViewPr snapToGrid="0" snapToObjects="1">
      <p:cViewPr varScale="1">
        <p:scale>
          <a:sx n="69" d="100"/>
          <a:sy n="69" d="100"/>
        </p:scale>
        <p:origin x="23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63CA65-F495-B341-896C-F88A1995BC34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EF2CE6-C908-4A4A-BA01-8F26F8C33F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6248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F2CE6-C908-4A4A-BA01-8F26F8C33FE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7754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7B4A21-9D68-EF41-B0D1-199CC84DFE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6BFB657-1106-F94E-A3B7-12ABAD465E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C54DB10-E5C1-7B45-B06D-4542913C8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F3F0-C803-1546-B5FD-BC8D531D263A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1907C8-DE94-6E4B-A00C-FE2F1FEAB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2681C6-C894-C246-8B7A-BE21A6B3E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12C3-61D3-CD44-9F8A-AF5471AD8C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362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B26025-6C0C-254D-A760-E4DCF3421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88CCF0-4E96-4442-8FBA-13048D5DBE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CE09D2D-AAA3-3943-AD74-D6A75E703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F3F0-C803-1546-B5FD-BC8D531D263A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C2A33C-D094-9B42-9247-D265C87B7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D0D7C-2391-784A-981A-5FD9BD5DD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12C3-61D3-CD44-9F8A-AF5471AD8C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3777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CDC2B2-BF42-2E41-91A1-CC149E98A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FC90C8-AA68-B046-BD40-762924ECC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35537A-9C24-E04E-9A1B-6CDE0A826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F3F0-C803-1546-B5FD-BC8D531D263A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3D8BFD-ABBF-DB4D-B8B1-9F7FC9E8E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F57C74-6508-B449-AB26-2DAF35F47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12C3-61D3-CD44-9F8A-AF5471AD8C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4256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12CAE6-1256-1D44-BB60-4D5FECFC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0E06FB-E4E0-3248-9339-DAC67C3E49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6C63B5-01FF-B24F-8719-1A6A77063B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0FD235E-FDAA-0445-B9EA-C02805A51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F3F0-C803-1546-B5FD-BC8D531D263A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17F02E-8BA1-C44D-975C-D5CB8A048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9AC4933-3B11-5C47-A14C-5B2DE1E66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12C3-61D3-CD44-9F8A-AF5471AD8C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427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0391FD-7A41-4245-A888-D0BBFAAEC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ABC0E7-E9F9-5C40-B96A-9F82FFC574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4A0DEF5-D2BA-FC4C-8B9D-36316EC64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E8A8EF5-2CB0-074C-A3B0-E6997961B0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438779B-F5B4-324B-A8DA-606E8EC6F5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FFC4677-8A17-C142-80A3-72AFA5698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F3F0-C803-1546-B5FD-BC8D531D263A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E4C7E34-1889-3445-BB10-FE99BCACF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82053A5-CF5F-1140-AD72-1B1E71962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12C3-61D3-CD44-9F8A-AF5471AD8C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4363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6ECD9D-8CC6-D747-9A77-6236426F9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4325070-2C63-CB44-A4ED-9ADE1A325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F3F0-C803-1546-B5FD-BC8D531D263A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A29356A-49F7-5040-A312-3A1151AB2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1D243A9-AB7E-7341-A5AA-5309D96D5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12C3-61D3-CD44-9F8A-AF5471AD8C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8961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882A1C0-AEF8-1847-80C7-6B885F1A3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F3F0-C803-1546-B5FD-BC8D531D263A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681F2F0-8C84-FF46-A694-5E56B2AF0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89EADC8-0072-7E4C-8ADD-0FBA3C75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12C3-61D3-CD44-9F8A-AF5471AD8C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5577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3535BE-00DB-2E4E-BB44-B852C7CCA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54E022-7775-374A-8F1D-8B66F807A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791F2D7-5A4A-FF4F-91D7-1ED1B849BC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5262A19-EC67-8143-A6A0-DD01CC57E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F3F0-C803-1546-B5FD-BC8D531D263A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F40A469-6C1F-A544-9A1F-6CB1294BE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17AD0E-48A9-2A48-A1D8-8F5F7A1F1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12C3-61D3-CD44-9F8A-AF5471AD8C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6600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F2F3AC-9AF2-EE48-B2FA-B4699803F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4E1BF97-1F24-B943-97E2-788632C517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A0B5D9E-D0E1-1B47-9AA3-5227306F44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057E397-F0A0-B04A-B190-E8119F086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F3F0-C803-1546-B5FD-BC8D531D263A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DDA9A46-E974-E246-B181-316F32ECE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EBB6148-04E8-DE42-8CC4-2F5F5ACB3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12C3-61D3-CD44-9F8A-AF5471AD8C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2752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0E4DA4-ED73-F140-9017-97A2BD1C2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D7EFC69-2B6D-5D46-AA4B-B5F1FFACAE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A4F721-69E2-D942-A348-43FE01DF6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F3F0-C803-1546-B5FD-BC8D531D263A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CD1092-37B0-E141-A5B4-8DD9CEBB4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A79D4A-B2DD-B04E-B96E-56102135B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12C3-61D3-CD44-9F8A-AF5471AD8C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4848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B6ED6A2-1ED0-3E4A-88B3-1E108A440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DF29435-D94D-C842-B020-02FE4A3E1C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FD7256-E364-D540-9EC2-550A7F493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F3F0-C803-1546-B5FD-BC8D531D263A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23302C-FD2C-BE44-8F18-CC68CCF5E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928B04-C57D-D343-90E8-63438BC52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12C3-61D3-CD44-9F8A-AF5471AD8C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4428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A4A7F2B-3CEA-6E43-BA35-E8E12F817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D110DB-66F7-EF41-860F-2DC09F6EBB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4C1FD5-D668-BF46-8950-8622F32952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FF3F0-C803-1546-B5FD-BC8D531D263A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258B83-EFBE-D14C-B80B-34DE3EC1A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0879255-E5A2-104E-BB6A-A9F2224FED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8112C3-61D3-CD44-9F8A-AF5471AD8C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719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85312DDF-4D48-3648-A297-1F4EF837CD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7043903"/>
              </p:ext>
            </p:extLst>
          </p:nvPr>
        </p:nvGraphicFramePr>
        <p:xfrm>
          <a:off x="2268544" y="2427006"/>
          <a:ext cx="4692010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1433">
                  <a:extLst>
                    <a:ext uri="{9D8B030D-6E8A-4147-A177-3AD203B41FA5}">
                      <a16:colId xmlns:a16="http://schemas.microsoft.com/office/drawing/2014/main" val="329168278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996934061"/>
                    </a:ext>
                  </a:extLst>
                </a:gridCol>
                <a:gridCol w="930031">
                  <a:extLst>
                    <a:ext uri="{9D8B030D-6E8A-4147-A177-3AD203B41FA5}">
                      <a16:colId xmlns:a16="http://schemas.microsoft.com/office/drawing/2014/main" val="989106997"/>
                    </a:ext>
                  </a:extLst>
                </a:gridCol>
                <a:gridCol w="964172">
                  <a:extLst>
                    <a:ext uri="{9D8B030D-6E8A-4147-A177-3AD203B41FA5}">
                      <a16:colId xmlns:a16="http://schemas.microsoft.com/office/drawing/2014/main" val="2554834538"/>
                    </a:ext>
                  </a:extLst>
                </a:gridCol>
                <a:gridCol w="700374">
                  <a:extLst>
                    <a:ext uri="{9D8B030D-6E8A-4147-A177-3AD203B41FA5}">
                      <a16:colId xmlns:a16="http://schemas.microsoft.com/office/drawing/2014/main" val="1000727578"/>
                    </a:ext>
                  </a:extLst>
                </a:gridCol>
              </a:tblGrid>
              <a:tr h="224705"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at risk</a:t>
                      </a:r>
                      <a:endParaRPr lang="fr-FR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169894"/>
                  </a:ext>
                </a:extLst>
              </a:tr>
              <a:tr h="163703"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NAT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tx1"/>
                          </a:solidFill>
                        </a:rPr>
                        <a:t>  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66318"/>
                  </a:ext>
                </a:extLst>
              </a:tr>
              <a:tr h="163703"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UFS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tx1"/>
                          </a:solidFill>
                        </a:rPr>
                        <a:t> 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347709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0976EC5-CC1F-824D-B3E1-181BE7EE6B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4682908"/>
              </p:ext>
            </p:extLst>
          </p:nvPr>
        </p:nvGraphicFramePr>
        <p:xfrm>
          <a:off x="2471878" y="5905770"/>
          <a:ext cx="4692010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1433">
                  <a:extLst>
                    <a:ext uri="{9D8B030D-6E8A-4147-A177-3AD203B41FA5}">
                      <a16:colId xmlns:a16="http://schemas.microsoft.com/office/drawing/2014/main" val="329168278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996934061"/>
                    </a:ext>
                  </a:extLst>
                </a:gridCol>
                <a:gridCol w="1019909">
                  <a:extLst>
                    <a:ext uri="{9D8B030D-6E8A-4147-A177-3AD203B41FA5}">
                      <a16:colId xmlns:a16="http://schemas.microsoft.com/office/drawing/2014/main" val="989106997"/>
                    </a:ext>
                  </a:extLst>
                </a:gridCol>
                <a:gridCol w="962526">
                  <a:extLst>
                    <a:ext uri="{9D8B030D-6E8A-4147-A177-3AD203B41FA5}">
                      <a16:colId xmlns:a16="http://schemas.microsoft.com/office/drawing/2014/main" val="2554834538"/>
                    </a:ext>
                  </a:extLst>
                </a:gridCol>
                <a:gridCol w="612142">
                  <a:extLst>
                    <a:ext uri="{9D8B030D-6E8A-4147-A177-3AD203B41FA5}">
                      <a16:colId xmlns:a16="http://schemas.microsoft.com/office/drawing/2014/main" val="1000727578"/>
                    </a:ext>
                  </a:extLst>
                </a:gridCol>
              </a:tblGrid>
              <a:tr h="224705"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at risk</a:t>
                      </a:r>
                      <a:endParaRPr lang="fr-FR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169894"/>
                  </a:ext>
                </a:extLst>
              </a:tr>
              <a:tr h="163703"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NAT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tx1"/>
                          </a:solidFill>
                        </a:rPr>
                        <a:t>  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66318"/>
                  </a:ext>
                </a:extLst>
              </a:tr>
              <a:tr h="163703"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UFS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tx1"/>
                          </a:solidFill>
                        </a:rPr>
                        <a:t> 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347709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5A2BCF57-F6A5-F541-8A22-40C72D2C725B}"/>
              </a:ext>
            </a:extLst>
          </p:cNvPr>
          <p:cNvSpPr txBox="1"/>
          <p:nvPr/>
        </p:nvSpPr>
        <p:spPr>
          <a:xfrm>
            <a:off x="102356" y="6435458"/>
            <a:ext cx="23695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Supplemental Figure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9185991-21C6-4447-B71B-7F27C4C1759B}"/>
              </a:ext>
            </a:extLst>
          </p:cNvPr>
          <p:cNvSpPr txBox="1"/>
          <p:nvPr/>
        </p:nvSpPr>
        <p:spPr>
          <a:xfrm flipH="1">
            <a:off x="2151618" y="92342"/>
            <a:ext cx="415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D7555B7-6396-1F4B-818A-D2FB52707218}"/>
              </a:ext>
            </a:extLst>
          </p:cNvPr>
          <p:cNvSpPr txBox="1"/>
          <p:nvPr/>
        </p:nvSpPr>
        <p:spPr>
          <a:xfrm flipH="1">
            <a:off x="2151618" y="3472771"/>
            <a:ext cx="415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211F02F-98CE-0744-906D-7A6D09C781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62"/>
          <a:stretch/>
        </p:blipFill>
        <p:spPr>
          <a:xfrm>
            <a:off x="2950594" y="177570"/>
            <a:ext cx="4800600" cy="25507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E480CAB-7CBD-2940-B038-6B9BCE4BB6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5196" y="3657437"/>
            <a:ext cx="492760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22764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11715</TotalTime>
  <Words>40</Words>
  <Application>Microsoft Office PowerPoint</Application>
  <PresentationFormat>Grand écran</PresentationFormat>
  <Paragraphs>26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Benjamin Fernandez</dc:creator>
  <cp:lastModifiedBy>SANDRINE</cp:lastModifiedBy>
  <cp:revision>78</cp:revision>
  <dcterms:created xsi:type="dcterms:W3CDTF">2021-01-05T11:44:07Z</dcterms:created>
  <dcterms:modified xsi:type="dcterms:W3CDTF">2021-05-27T08:22:29Z</dcterms:modified>
</cp:coreProperties>
</file>