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054169"/>
    <a:srgbClr val="2A1E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85" autoAdjust="0"/>
    <p:restoredTop sz="94660"/>
  </p:normalViewPr>
  <p:slideViewPr>
    <p:cSldViewPr snapToGrid="0">
      <p:cViewPr varScale="1">
        <p:scale>
          <a:sx n="96" d="100"/>
          <a:sy n="96" d="100"/>
        </p:scale>
        <p:origin x="256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039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7255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477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6609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2570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54146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1394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05155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623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449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1744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DA114C-5D6A-4BA6-9780-7EFE33C2EDCC}" type="datetimeFigureOut">
              <a:rPr lang="en-US" smtClean="0"/>
              <a:t>4/21/2025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B40210-CCA7-4F6C-A6FB-9AE72CE96A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242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06E978-DE6A-4BE0-B248-9648FDFC8163}"/>
              </a:ext>
            </a:extLst>
          </p:cNvPr>
          <p:cNvSpPr txBox="1"/>
          <p:nvPr/>
        </p:nvSpPr>
        <p:spPr>
          <a:xfrm>
            <a:off x="1071328" y="186747"/>
            <a:ext cx="375776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A. 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ADPR, LC-MS/MS in negative mode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F64E062-ABFF-4839-A4A1-7316845C70F4}"/>
              </a:ext>
            </a:extLst>
          </p:cNvPr>
          <p:cNvSpPr txBox="1"/>
          <p:nvPr/>
        </p:nvSpPr>
        <p:spPr>
          <a:xfrm>
            <a:off x="374044" y="7412706"/>
            <a:ext cx="60520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Supplemental Figure 4: LC-ESI-MS/MS spectra of ADPR and </a:t>
            </a:r>
            <a:r>
              <a:rPr lang="en-US" sz="1200" b="1" dirty="0" err="1">
                <a:latin typeface="Arial" panose="020B0604020202020204" pitchFamily="34" charset="0"/>
                <a:cs typeface="Arial" panose="020B0604020202020204" pitchFamily="34" charset="0"/>
              </a:rPr>
              <a:t>cADPR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 standards. A.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Analysis by LC-ESI-MS/MS of pure ADPR synthetic standard on the </a:t>
            </a:r>
            <a:r>
              <a:rPr lang="en-US" sz="1200" b="0" i="0" u="none" strike="noStrike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Thermo Q </a:t>
            </a:r>
            <a:r>
              <a:rPr lang="en-US" sz="1200" b="0" i="0" u="none" strike="noStrike" dirty="0" err="1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Exactive</a:t>
            </a:r>
            <a:r>
              <a:rPr lang="en-US" sz="1200" b="0" i="0" u="none" strike="noStrike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Orbitrap mass spectrometer enabled the detection of several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characteristic fragment ions of ADPR, that matched fragment m/z features detected by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iprm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-PASEF for both the pure standard and the endogenous metabolite in fresh-frozen liver tissues.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LC-ESI-MS/MS of pure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cADPR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synthetic standard also led to the identification of characteristic fragment ions that matched those detected by </a:t>
            </a:r>
            <a:r>
              <a:rPr lang="en-US" sz="1200" dirty="0" err="1">
                <a:latin typeface="Arial" panose="020B0604020202020204" pitchFamily="34" charset="0"/>
                <a:cs typeface="Arial" panose="020B0604020202020204" pitchFamily="34" charset="0"/>
              </a:rPr>
              <a:t>iprm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-PASEF.</a:t>
            </a:r>
            <a:endParaRPr lang="en-US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D1D3D07-0D16-41E3-A7CB-59A6ABB263E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7227" y="420538"/>
            <a:ext cx="4243019" cy="344192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D6816F78-EBD4-2DDA-AF89-0BEA42E6AF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7146" y="3956304"/>
            <a:ext cx="4265842" cy="3456402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F15C426C-3C24-2765-6412-5A6E74C41D68}"/>
              </a:ext>
            </a:extLst>
          </p:cNvPr>
          <p:cNvSpPr txBox="1"/>
          <p:nvPr/>
        </p:nvSpPr>
        <p:spPr>
          <a:xfrm>
            <a:off x="1071328" y="3727535"/>
            <a:ext cx="437321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B. </a:t>
            </a:r>
            <a:r>
              <a:rPr lang="en-US" sz="1400" dirty="0" err="1">
                <a:latin typeface="Arial" panose="020B0604020202020204" pitchFamily="34" charset="0"/>
                <a:cs typeface="Arial" panose="020B0604020202020204" pitchFamily="34" charset="0"/>
              </a:rPr>
              <a:t>cADPR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, LC-MS/MS in negative mode</a:t>
            </a:r>
          </a:p>
        </p:txBody>
      </p:sp>
    </p:spTree>
    <p:extLst>
      <p:ext uri="{BB962C8B-B14F-4D97-AF65-F5344CB8AC3E}">
        <p14:creationId xmlns:p14="http://schemas.microsoft.com/office/powerpoint/2010/main" val="22179537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</TotalTime>
  <Words>115</Words>
  <Application>Microsoft Office PowerPoint</Application>
  <PresentationFormat>Letter Paper (8.5x11 in)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Joanna Bons</dc:creator>
  <cp:lastModifiedBy>Joanna Bons</cp:lastModifiedBy>
  <cp:revision>16</cp:revision>
  <dcterms:created xsi:type="dcterms:W3CDTF">2025-01-29T22:26:39Z</dcterms:created>
  <dcterms:modified xsi:type="dcterms:W3CDTF">2025-04-22T00:09:51Z</dcterms:modified>
</cp:coreProperties>
</file>