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6014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1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680"/>
    <p:restoredTop sz="94689"/>
  </p:normalViewPr>
  <p:slideViewPr>
    <p:cSldViewPr snapToGrid="0">
      <p:cViewPr varScale="1">
        <p:scale>
          <a:sx n="91" d="100"/>
          <a:sy n="91" d="100"/>
        </p:scale>
        <p:origin x="267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50B864-00C7-4DDB-B518-87198551A4BE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EBBE8-599D-4E36-BCD5-478F092914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70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871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28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3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3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32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796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72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979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5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510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839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4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8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523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8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82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5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A23094-92D2-544A-8328-A72173B8213F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983387-AD58-E74B-B01A-B2D49FB402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542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E4D7951-5969-79D9-A629-6E8B5F0F538C}"/>
              </a:ext>
            </a:extLst>
          </p:cNvPr>
          <p:cNvGrpSpPr/>
          <p:nvPr/>
        </p:nvGrpSpPr>
        <p:grpSpPr>
          <a:xfrm>
            <a:off x="1197313" y="1862266"/>
            <a:ext cx="4270281" cy="198157"/>
            <a:chOff x="1849781" y="1202646"/>
            <a:chExt cx="4263740" cy="196710"/>
          </a:xfrm>
        </p:grpSpPr>
        <p:sp>
          <p:nvSpPr>
            <p:cNvPr id="20" name="Line 43">
              <a:extLst>
                <a:ext uri="{FF2B5EF4-FFF2-40B4-BE49-F238E27FC236}">
                  <a16:creationId xmlns:a16="http://schemas.microsoft.com/office/drawing/2014/main" id="{8E564C01-D283-57E5-E818-643AB9A2C2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6580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BA7EB7A-7C67-955E-0E14-8BDDE761E1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781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2" name="Line 45">
              <a:extLst>
                <a:ext uri="{FF2B5EF4-FFF2-40B4-BE49-F238E27FC236}">
                  <a16:creationId xmlns:a16="http://schemas.microsoft.com/office/drawing/2014/main" id="{44B4D4F8-D073-F10A-9D24-F67052133D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9866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Line 46">
              <a:extLst>
                <a:ext uri="{FF2B5EF4-FFF2-40B4-BE49-F238E27FC236}">
                  <a16:creationId xmlns:a16="http://schemas.microsoft.com/office/drawing/2014/main" id="{5B80B31D-76BA-2F14-C953-171FBBCE66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39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026446B4-6C02-D08C-A3B5-E168C94916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59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5" name="Line 48">
              <a:extLst>
                <a:ext uri="{FF2B5EF4-FFF2-40B4-BE49-F238E27FC236}">
                  <a16:creationId xmlns:a16="http://schemas.microsoft.com/office/drawing/2014/main" id="{E1B7DD2C-C0FE-2ED8-134F-D18CF8C8F6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118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Line 49">
              <a:extLst>
                <a:ext uri="{FF2B5EF4-FFF2-40B4-BE49-F238E27FC236}">
                  <a16:creationId xmlns:a16="http://schemas.microsoft.com/office/drawing/2014/main" id="{20FF1899-58B7-8B26-F856-C8E412486C9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564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DD6C5884-55C7-3289-98BA-3C1573856D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84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8" name="Line 51">
              <a:extLst>
                <a:ext uri="{FF2B5EF4-FFF2-40B4-BE49-F238E27FC236}">
                  <a16:creationId xmlns:a16="http://schemas.microsoft.com/office/drawing/2014/main" id="{EC903ED7-F4BA-E299-102D-C6CB558074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607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Line 52">
              <a:extLst>
                <a:ext uri="{FF2B5EF4-FFF2-40B4-BE49-F238E27FC236}">
                  <a16:creationId xmlns:a16="http://schemas.microsoft.com/office/drawing/2014/main" id="{CE6607D8-4AA6-0F63-938D-06651224B3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89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671ED4B7-63D1-5FE7-DA23-9FD20FCCD2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3096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800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1" name="Line 54">
              <a:extLst>
                <a:ext uri="{FF2B5EF4-FFF2-40B4-BE49-F238E27FC236}">
                  <a16:creationId xmlns:a16="http://schemas.microsoft.com/office/drawing/2014/main" id="{8ECBFB1A-5101-6C29-CB99-3B71F446C5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1423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Line 55">
              <a:extLst>
                <a:ext uri="{FF2B5EF4-FFF2-40B4-BE49-F238E27FC236}">
                  <a16:creationId xmlns:a16="http://schemas.microsoft.com/office/drawing/2014/main" id="{927FC38E-4759-1A1D-5F9B-A926C66A98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4145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DA276E00-D678-4E14-0FE0-CC7326D80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362" y="1230079"/>
              <a:ext cx="3598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1000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4" name="Line 57">
              <a:extLst>
                <a:ext uri="{FF2B5EF4-FFF2-40B4-BE49-F238E27FC236}">
                  <a16:creationId xmlns:a16="http://schemas.microsoft.com/office/drawing/2014/main" id="{00D8EB30-A6F5-02EB-9973-497E0766A2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5672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Line 58">
              <a:extLst>
                <a:ext uri="{FF2B5EF4-FFF2-40B4-BE49-F238E27FC236}">
                  <a16:creationId xmlns:a16="http://schemas.microsoft.com/office/drawing/2014/main" id="{B0B3C032-23E1-0C25-63CE-481EF1F84AC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663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F1C3DEA4-1BFA-CE34-98C9-6E1835399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332" y="1230079"/>
              <a:ext cx="31418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11" name="Rectangle 144">
            <a:extLst>
              <a:ext uri="{FF2B5EF4-FFF2-40B4-BE49-F238E27FC236}">
                <a16:creationId xmlns:a16="http://schemas.microsoft.com/office/drawing/2014/main" id="{900FD9EF-5E39-39D8-482C-21731B391630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191329" y="1356071"/>
            <a:ext cx="943039" cy="169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Intensity (x10</a:t>
            </a:r>
            <a:r>
              <a:rPr lang="en-US" altLang="en-US" sz="1100" baseline="30000" dirty="0">
                <a:solidFill>
                  <a:srgbClr val="000000"/>
                </a:solidFill>
                <a:cs typeface="Arial" panose="020B0604020202020204" pitchFamily="34" charset="0"/>
              </a:rPr>
              <a:t>5</a:t>
            </a:r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35B7403-35A8-CA6C-3D35-B9970DDE87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01" t="-1" r="6745" b="35156"/>
          <a:stretch/>
        </p:blipFill>
        <p:spPr>
          <a:xfrm>
            <a:off x="1104739" y="907098"/>
            <a:ext cx="4440192" cy="948443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194C9178-3CC5-BE40-7BDF-A5242A9FD0C7}"/>
              </a:ext>
            </a:extLst>
          </p:cNvPr>
          <p:cNvGrpSpPr/>
          <p:nvPr/>
        </p:nvGrpSpPr>
        <p:grpSpPr>
          <a:xfrm>
            <a:off x="915266" y="930839"/>
            <a:ext cx="157335" cy="1003780"/>
            <a:chOff x="1568551" y="1523326"/>
            <a:chExt cx="157094" cy="996452"/>
          </a:xfrm>
        </p:grpSpPr>
        <p:sp>
          <p:nvSpPr>
            <p:cNvPr id="16" name="Rectangle 132">
              <a:extLst>
                <a:ext uri="{FF2B5EF4-FFF2-40B4-BE49-F238E27FC236}">
                  <a16:creationId xmlns:a16="http://schemas.microsoft.com/office/drawing/2014/main" id="{15580C32-B7AA-D691-E747-730AE101D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5840" y="2350501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7" name="Rectangle 135">
              <a:extLst>
                <a:ext uri="{FF2B5EF4-FFF2-40B4-BE49-F238E27FC236}">
                  <a16:creationId xmlns:a16="http://schemas.microsoft.com/office/drawing/2014/main" id="{D3F00EE3-8235-8CBA-1592-56D226BD07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5840" y="2181845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8" name="Rectangle 142">
              <a:extLst>
                <a:ext uri="{FF2B5EF4-FFF2-40B4-BE49-F238E27FC236}">
                  <a16:creationId xmlns:a16="http://schemas.microsoft.com/office/drawing/2014/main" id="{465C5614-CAEC-596C-CC25-2ECD89E985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45840" y="1849302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000000"/>
                  </a:solidFill>
                  <a:cs typeface="Arial" panose="020B0604020202020204" pitchFamily="34" charset="0"/>
                </a:rPr>
                <a:t>6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9" name="Rectangle 142">
              <a:extLst>
                <a:ext uri="{FF2B5EF4-FFF2-40B4-BE49-F238E27FC236}">
                  <a16:creationId xmlns:a16="http://schemas.microsoft.com/office/drawing/2014/main" id="{1737ACE7-0BCA-504E-83B2-6DCC0BBE51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8551" y="1523326"/>
              <a:ext cx="15709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000000"/>
                  </a:solidFill>
                  <a:cs typeface="Arial" panose="020B0604020202020204" pitchFamily="34" charset="0"/>
                </a:rPr>
                <a:t>10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51726470-CACF-E659-39B5-871F69979764}"/>
              </a:ext>
            </a:extLst>
          </p:cNvPr>
          <p:cNvSpPr/>
          <p:nvPr/>
        </p:nvSpPr>
        <p:spPr>
          <a:xfrm>
            <a:off x="1121232" y="934012"/>
            <a:ext cx="4428296" cy="926987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B9DE52-811A-E804-9F52-5727D23E4D4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5000" b="78425" l="26827" r="75791">
                        <a14:foregroundMark x1="57579" y1="25514" x2="55180" y2="25171"/>
                        <a14:foregroundMark x1="47001" y1="32705" x2="41549" y2="31678"/>
                        <a14:foregroundMark x1="41549" y1="31678" x2="41549" y2="31678"/>
                        <a14:foregroundMark x1="56161" y1="40411" x2="56925" y2="45890"/>
                        <a14:foregroundMark x1="29335" y1="56336" x2="28244" y2="62842"/>
                        <a14:foregroundMark x1="40131" y1="71404" x2="42857" y2="76541"/>
                        <a14:foregroundMark x1="70120" y1="77397" x2="71101" y2="77740"/>
                        <a14:foregroundMark x1="73610" y1="62158" x2="73828" y2="61986"/>
                        <a14:foregroundMark x1="75791" y1="63185" x2="74700" y2="63185"/>
                        <a14:foregroundMark x1="26827" y1="61473" x2="27699" y2="61473"/>
                        <a14:foregroundMark x1="44929" y1="77740" x2="43948" y2="78425"/>
                      </a14:backgroundRemoval>
                    </a14:imgEffect>
                  </a14:imgLayer>
                </a14:imgProps>
              </a:ext>
            </a:extLst>
          </a:blip>
          <a:srcRect l="24127" t="20510" r="22611" b="20078"/>
          <a:stretch/>
        </p:blipFill>
        <p:spPr>
          <a:xfrm flipH="1">
            <a:off x="5002934" y="1002843"/>
            <a:ext cx="947476" cy="677000"/>
          </a:xfrm>
          <a:prstGeom prst="rect">
            <a:avLst/>
          </a:prstGeom>
        </p:spPr>
      </p:pic>
      <p:sp>
        <p:nvSpPr>
          <p:cNvPr id="8" name="Rectangle 109">
            <a:extLst>
              <a:ext uri="{FF2B5EF4-FFF2-40B4-BE49-F238E27FC236}">
                <a16:creationId xmlns:a16="http://schemas.microsoft.com/office/drawing/2014/main" id="{C5C875F3-F750-DCEB-32BD-D534090CB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445" y="1025782"/>
            <a:ext cx="79600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r"/>
            <a:r>
              <a:rPr lang="en-US" alt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m/z 885.55 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C6F612D-0FD0-8050-3FFD-D8582610C017}"/>
              </a:ext>
            </a:extLst>
          </p:cNvPr>
          <p:cNvSpPr txBox="1"/>
          <p:nvPr/>
        </p:nvSpPr>
        <p:spPr>
          <a:xfrm>
            <a:off x="393148" y="3767268"/>
            <a:ext cx="38074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MS/MS isolation of precursor ion by 1/K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m/z 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2BAC80E-DB23-95E3-F887-7BD9704A9F11}"/>
              </a:ext>
            </a:extLst>
          </p:cNvPr>
          <p:cNvSpPr txBox="1"/>
          <p:nvPr/>
        </p:nvSpPr>
        <p:spPr>
          <a:xfrm>
            <a:off x="393148" y="638157"/>
            <a:ext cx="34291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Untargeted MS1 MALDI composite spectrum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43871187-9ACC-8748-6E13-818645C3316E}"/>
              </a:ext>
            </a:extLst>
          </p:cNvPr>
          <p:cNvSpPr txBox="1"/>
          <p:nvPr/>
        </p:nvSpPr>
        <p:spPr>
          <a:xfrm>
            <a:off x="393148" y="2191185"/>
            <a:ext cx="35974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Untargeted MS1 MALDI composite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mobilogram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A72AEE55-3303-FB78-C722-34A2FFC1BFB2}"/>
              </a:ext>
            </a:extLst>
          </p:cNvPr>
          <p:cNvSpPr txBox="1"/>
          <p:nvPr/>
        </p:nvSpPr>
        <p:spPr>
          <a:xfrm>
            <a:off x="393148" y="5331849"/>
            <a:ext cx="509466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MS/MS isolation of precursor ion by 1/K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m/z and fragmentation </a:t>
            </a:r>
          </a:p>
        </p:txBody>
      </p:sp>
      <p:sp>
        <p:nvSpPr>
          <p:cNvPr id="249" name="Rectangle 273">
            <a:extLst>
              <a:ext uri="{FF2B5EF4-FFF2-40B4-BE49-F238E27FC236}">
                <a16:creationId xmlns:a16="http://schemas.microsoft.com/office/drawing/2014/main" id="{6380FC09-1B9A-B936-15C4-569EE6CF2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2518" y="1929575"/>
            <a:ext cx="400332" cy="2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51435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m/z</a:t>
            </a:r>
            <a:endParaRPr lang="en-US" altLang="en-US" sz="1100" dirty="0">
              <a:cs typeface="Arial" panose="020B0604020202020204" pitchFamily="34" charset="0"/>
            </a:endParaRP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4B066ECD-C243-7C95-7C58-792A71419516}"/>
              </a:ext>
            </a:extLst>
          </p:cNvPr>
          <p:cNvSpPr txBox="1"/>
          <p:nvPr/>
        </p:nvSpPr>
        <p:spPr>
          <a:xfrm>
            <a:off x="178756" y="7053053"/>
            <a:ext cx="6655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Supplemental Figure 1: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iprm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-PASEF isolation and fragmentation. A.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Features were first identified in the MS1 MALDI composite spectrum and spatial heatmaps were investigated.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Mobility (CCS or 1/K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 values for the feature of interest at m/z 855.55 was extracted from the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mobilogram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from the full untargeted MS1 acquisition.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Using both 1/K</a:t>
            </a:r>
            <a:r>
              <a:rPr lang="en-US" sz="1200" baseline="-250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m/z, the precursor ion was isolated from surrounding molecular species.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Fragmentation of the precursor ion generated fragment ions that shared the exact same ion mobility range.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8" name="Picture 382">
            <a:extLst>
              <a:ext uri="{FF2B5EF4-FFF2-40B4-BE49-F238E27FC236}">
                <a16:creationId xmlns:a16="http://schemas.microsoft.com/office/drawing/2014/main" id="{F0287601-71D0-4EF2-8661-A3372A45501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65" r="3702"/>
          <a:stretch/>
        </p:blipFill>
        <p:spPr bwMode="auto">
          <a:xfrm>
            <a:off x="3349056" y="4109089"/>
            <a:ext cx="2206070" cy="94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9" name="Picture 382">
            <a:extLst>
              <a:ext uri="{FF2B5EF4-FFF2-40B4-BE49-F238E27FC236}">
                <a16:creationId xmlns:a16="http://schemas.microsoft.com/office/drawing/2014/main" id="{011108D8-A8AD-495D-9D42-C64F23B770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88" r="3702"/>
          <a:stretch/>
        </p:blipFill>
        <p:spPr bwMode="auto">
          <a:xfrm>
            <a:off x="1307455" y="5691308"/>
            <a:ext cx="4228998" cy="943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0" name="Picture 125">
            <a:extLst>
              <a:ext uri="{FF2B5EF4-FFF2-40B4-BE49-F238E27FC236}">
                <a16:creationId xmlns:a16="http://schemas.microsoft.com/office/drawing/2014/main" id="{AD261DB2-FEB3-4ED0-906F-B7E61F61F9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563" y="2514247"/>
            <a:ext cx="3838941" cy="990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1" name="Rectangle 205">
            <a:extLst>
              <a:ext uri="{FF2B5EF4-FFF2-40B4-BE49-F238E27FC236}">
                <a16:creationId xmlns:a16="http://schemas.microsoft.com/office/drawing/2014/main" id="{A7CEF5C0-9FB2-438E-859A-23E6004B1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84" y="2527176"/>
            <a:ext cx="4431381" cy="949325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02" name="Line 319">
            <a:extLst>
              <a:ext uri="{FF2B5EF4-FFF2-40B4-BE49-F238E27FC236}">
                <a16:creationId xmlns:a16="http://schemas.microsoft.com/office/drawing/2014/main" id="{D2A98609-FAEA-4395-BF9A-D2E10E79408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958" y="3352615"/>
            <a:ext cx="15633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Line 320">
            <a:extLst>
              <a:ext uri="{FF2B5EF4-FFF2-40B4-BE49-F238E27FC236}">
                <a16:creationId xmlns:a16="http://schemas.microsoft.com/office/drawing/2014/main" id="{E04A7741-09C5-4C03-85CD-3E1582B200D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140" y="3240990"/>
            <a:ext cx="23450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4" name="Rectangle 321">
            <a:extLst>
              <a:ext uri="{FF2B5EF4-FFF2-40B4-BE49-F238E27FC236}">
                <a16:creationId xmlns:a16="http://schemas.microsoft.com/office/drawing/2014/main" id="{44D041B6-5C74-4663-B4C2-C19DA9043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3155233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1.00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05" name="Line 322">
            <a:extLst>
              <a:ext uri="{FF2B5EF4-FFF2-40B4-BE49-F238E27FC236}">
                <a16:creationId xmlns:a16="http://schemas.microsoft.com/office/drawing/2014/main" id="{7725F5FA-D15D-4C8C-A928-B8990260857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958" y="3123277"/>
            <a:ext cx="15633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Line 323">
            <a:extLst>
              <a:ext uri="{FF2B5EF4-FFF2-40B4-BE49-F238E27FC236}">
                <a16:creationId xmlns:a16="http://schemas.microsoft.com/office/drawing/2014/main" id="{6A7033E8-97C4-481B-8B77-E5F2A1AF796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140" y="3006580"/>
            <a:ext cx="23450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" name="Rectangle 324">
            <a:extLst>
              <a:ext uri="{FF2B5EF4-FFF2-40B4-BE49-F238E27FC236}">
                <a16:creationId xmlns:a16="http://schemas.microsoft.com/office/drawing/2014/main" id="{8E061F17-A233-4181-AE14-134BA174EC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2796107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1.30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08" name="Line 325">
            <a:extLst>
              <a:ext uri="{FF2B5EF4-FFF2-40B4-BE49-F238E27FC236}">
                <a16:creationId xmlns:a16="http://schemas.microsoft.com/office/drawing/2014/main" id="{1867A305-A9DA-48AD-8E86-9F061920C1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958" y="2888868"/>
            <a:ext cx="15633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9" name="Line 326">
            <a:extLst>
              <a:ext uri="{FF2B5EF4-FFF2-40B4-BE49-F238E27FC236}">
                <a16:creationId xmlns:a16="http://schemas.microsoft.com/office/drawing/2014/main" id="{10BCF68B-CE92-4F80-8381-F72206975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140" y="2777243"/>
            <a:ext cx="23450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0" name="Line 328">
            <a:extLst>
              <a:ext uri="{FF2B5EF4-FFF2-40B4-BE49-F238E27FC236}">
                <a16:creationId xmlns:a16="http://schemas.microsoft.com/office/drawing/2014/main" id="{36F0D016-9751-45B7-BA9E-D65A128B8D1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958" y="2660544"/>
            <a:ext cx="15633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1" name="Line 329">
            <a:extLst>
              <a:ext uri="{FF2B5EF4-FFF2-40B4-BE49-F238E27FC236}">
                <a16:creationId xmlns:a16="http://schemas.microsoft.com/office/drawing/2014/main" id="{E6F2BD00-4DF4-4EBB-A723-42B6207CCB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140" y="2542832"/>
            <a:ext cx="23450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Rectangle 330">
            <a:extLst>
              <a:ext uri="{FF2B5EF4-FFF2-40B4-BE49-F238E27FC236}">
                <a16:creationId xmlns:a16="http://schemas.microsoft.com/office/drawing/2014/main" id="{CAFA98FB-C9BA-4C47-9D8E-4EF087BE3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2436981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1.60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13" name="Rectangle 21">
            <a:extLst>
              <a:ext uri="{FF2B5EF4-FFF2-40B4-BE49-F238E27FC236}">
                <a16:creationId xmlns:a16="http://schemas.microsoft.com/office/drawing/2014/main" id="{4B264192-03E5-45FD-9DBE-628327373B0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7053" y="2885402"/>
            <a:ext cx="290144" cy="14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1/K</a:t>
            </a:r>
            <a:r>
              <a:rPr lang="en-US" altLang="en-US" sz="11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 </a:t>
            </a:r>
            <a:endParaRPr lang="en-US" altLang="en-US" sz="2800" baseline="-25000" dirty="0">
              <a:cs typeface="Arial" panose="020B0604020202020204" pitchFamily="34" charset="0"/>
            </a:endParaRPr>
          </a:p>
        </p:txBody>
      </p:sp>
      <p:grpSp>
        <p:nvGrpSpPr>
          <p:cNvPr id="314" name="Group 313">
            <a:extLst>
              <a:ext uri="{FF2B5EF4-FFF2-40B4-BE49-F238E27FC236}">
                <a16:creationId xmlns:a16="http://schemas.microsoft.com/office/drawing/2014/main" id="{96E9BE3B-F8A4-4ED1-AE9D-03D995C4EBCA}"/>
              </a:ext>
            </a:extLst>
          </p:cNvPr>
          <p:cNvGrpSpPr/>
          <p:nvPr/>
        </p:nvGrpSpPr>
        <p:grpSpPr>
          <a:xfrm>
            <a:off x="1190792" y="3483791"/>
            <a:ext cx="4276353" cy="317896"/>
            <a:chOff x="1849781" y="1202646"/>
            <a:chExt cx="4263740" cy="196710"/>
          </a:xfrm>
        </p:grpSpPr>
        <p:sp>
          <p:nvSpPr>
            <p:cNvPr id="482" name="Line 43">
              <a:extLst>
                <a:ext uri="{FF2B5EF4-FFF2-40B4-BE49-F238E27FC236}">
                  <a16:creationId xmlns:a16="http://schemas.microsoft.com/office/drawing/2014/main" id="{6EA511DD-4AAF-4D83-8DCB-DDFE76B3B7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6580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Rectangle 482">
              <a:extLst>
                <a:ext uri="{FF2B5EF4-FFF2-40B4-BE49-F238E27FC236}">
                  <a16:creationId xmlns:a16="http://schemas.microsoft.com/office/drawing/2014/main" id="{7AB5820D-E5E4-48AF-81F6-DF9AF1A020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781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84" name="Line 45">
              <a:extLst>
                <a:ext uri="{FF2B5EF4-FFF2-40B4-BE49-F238E27FC236}">
                  <a16:creationId xmlns:a16="http://schemas.microsoft.com/office/drawing/2014/main" id="{CFAAA5BB-3BA7-4F94-8639-6D8F593318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9866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Line 46">
              <a:extLst>
                <a:ext uri="{FF2B5EF4-FFF2-40B4-BE49-F238E27FC236}">
                  <a16:creationId xmlns:a16="http://schemas.microsoft.com/office/drawing/2014/main" id="{CA1998A2-83A6-4EE3-9D19-4D4F481A6A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39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Rectangle 485">
              <a:extLst>
                <a:ext uri="{FF2B5EF4-FFF2-40B4-BE49-F238E27FC236}">
                  <a16:creationId xmlns:a16="http://schemas.microsoft.com/office/drawing/2014/main" id="{2367DE10-3E32-4AF7-AE91-EC18047750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59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87" name="Line 48">
              <a:extLst>
                <a:ext uri="{FF2B5EF4-FFF2-40B4-BE49-F238E27FC236}">
                  <a16:creationId xmlns:a16="http://schemas.microsoft.com/office/drawing/2014/main" id="{35DDBB6E-935E-48C2-9A05-D45AE35E06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118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Line 49">
              <a:extLst>
                <a:ext uri="{FF2B5EF4-FFF2-40B4-BE49-F238E27FC236}">
                  <a16:creationId xmlns:a16="http://schemas.microsoft.com/office/drawing/2014/main" id="{F366C43C-E7B3-483A-BC44-138663CCB3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564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9" name="Rectangle 488">
              <a:extLst>
                <a:ext uri="{FF2B5EF4-FFF2-40B4-BE49-F238E27FC236}">
                  <a16:creationId xmlns:a16="http://schemas.microsoft.com/office/drawing/2014/main" id="{197ED2E6-8A2A-4F9E-ABB6-88DC4A6076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84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90" name="Line 51">
              <a:extLst>
                <a:ext uri="{FF2B5EF4-FFF2-40B4-BE49-F238E27FC236}">
                  <a16:creationId xmlns:a16="http://schemas.microsoft.com/office/drawing/2014/main" id="{9FE3F461-B0C9-4306-BB26-B39FB79E3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607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Line 52">
              <a:extLst>
                <a:ext uri="{FF2B5EF4-FFF2-40B4-BE49-F238E27FC236}">
                  <a16:creationId xmlns:a16="http://schemas.microsoft.com/office/drawing/2014/main" id="{26C2C09A-72D0-4530-B590-93681F1951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89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A4681B1E-678E-4C17-AE07-2FFC41FDFB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3096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800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93" name="Line 54">
              <a:extLst>
                <a:ext uri="{FF2B5EF4-FFF2-40B4-BE49-F238E27FC236}">
                  <a16:creationId xmlns:a16="http://schemas.microsoft.com/office/drawing/2014/main" id="{AA44E452-5744-4F83-A7DB-6EAE84263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1423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Line 55">
              <a:extLst>
                <a:ext uri="{FF2B5EF4-FFF2-40B4-BE49-F238E27FC236}">
                  <a16:creationId xmlns:a16="http://schemas.microsoft.com/office/drawing/2014/main" id="{306C2C0F-DD7C-4327-B6F6-6C56DE66C7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4145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Rectangle 494">
              <a:extLst>
                <a:ext uri="{FF2B5EF4-FFF2-40B4-BE49-F238E27FC236}">
                  <a16:creationId xmlns:a16="http://schemas.microsoft.com/office/drawing/2014/main" id="{DC926A82-2146-4357-8AF7-E7E17A0F99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362" y="1230079"/>
              <a:ext cx="3598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1000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96" name="Line 57">
              <a:extLst>
                <a:ext uri="{FF2B5EF4-FFF2-40B4-BE49-F238E27FC236}">
                  <a16:creationId xmlns:a16="http://schemas.microsoft.com/office/drawing/2014/main" id="{BD86CE5F-02DA-44C0-88E5-ACF158308C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5672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Line 58">
              <a:extLst>
                <a:ext uri="{FF2B5EF4-FFF2-40B4-BE49-F238E27FC236}">
                  <a16:creationId xmlns:a16="http://schemas.microsoft.com/office/drawing/2014/main" id="{27218B2C-D8E7-4FD5-9165-DC0BDF1949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663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Rectangle 498">
              <a:extLst>
                <a:ext uri="{FF2B5EF4-FFF2-40B4-BE49-F238E27FC236}">
                  <a16:creationId xmlns:a16="http://schemas.microsoft.com/office/drawing/2014/main" id="{EA26D793-6A19-4953-B238-AD1C15F9A5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332" y="1230079"/>
              <a:ext cx="31418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315" name="Diamond 314">
            <a:extLst>
              <a:ext uri="{FF2B5EF4-FFF2-40B4-BE49-F238E27FC236}">
                <a16:creationId xmlns:a16="http://schemas.microsoft.com/office/drawing/2014/main" id="{2814974D-D80C-4960-BD9D-7C27281144CB}"/>
              </a:ext>
            </a:extLst>
          </p:cNvPr>
          <p:cNvSpPr/>
          <p:nvPr/>
        </p:nvSpPr>
        <p:spPr>
          <a:xfrm>
            <a:off x="4025438" y="2690606"/>
            <a:ext cx="125506" cy="125507"/>
          </a:xfrm>
          <a:prstGeom prst="diamond">
            <a:avLst/>
          </a:prstGeom>
          <a:solidFill>
            <a:srgbClr val="9799E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6" name="Picture 144">
            <a:extLst>
              <a:ext uri="{FF2B5EF4-FFF2-40B4-BE49-F238E27FC236}">
                <a16:creationId xmlns:a16="http://schemas.microsoft.com/office/drawing/2014/main" id="{AEBB0EA1-4F92-4293-88E9-0FBE93325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263" y="2537959"/>
            <a:ext cx="107020" cy="990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" name="Line 145">
            <a:extLst>
              <a:ext uri="{FF2B5EF4-FFF2-40B4-BE49-F238E27FC236}">
                <a16:creationId xmlns:a16="http://schemas.microsoft.com/office/drawing/2014/main" id="{77F2D1D9-A553-4A76-8B5C-21A05EEB3F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514640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8" name="Line 146">
            <a:extLst>
              <a:ext uri="{FF2B5EF4-FFF2-40B4-BE49-F238E27FC236}">
                <a16:creationId xmlns:a16="http://schemas.microsoft.com/office/drawing/2014/main" id="{660288AF-53A9-45F5-A6E5-4AC90A0D75A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485744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47">
            <a:extLst>
              <a:ext uri="{FF2B5EF4-FFF2-40B4-BE49-F238E27FC236}">
                <a16:creationId xmlns:a16="http://schemas.microsoft.com/office/drawing/2014/main" id="{07BE5853-A5F7-4D23-A0D2-A7696D4A3C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452995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48">
            <a:extLst>
              <a:ext uri="{FF2B5EF4-FFF2-40B4-BE49-F238E27FC236}">
                <a16:creationId xmlns:a16="http://schemas.microsoft.com/office/drawing/2014/main" id="{FDBAAAC2-ECC6-4134-A850-61E7B621E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423457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49">
            <a:extLst>
              <a:ext uri="{FF2B5EF4-FFF2-40B4-BE49-F238E27FC236}">
                <a16:creationId xmlns:a16="http://schemas.microsoft.com/office/drawing/2014/main" id="{54790FF1-29EC-4BFA-B523-1F8456C30A3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3394561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Rectangle 150">
            <a:extLst>
              <a:ext uri="{FF2B5EF4-FFF2-40B4-BE49-F238E27FC236}">
                <a16:creationId xmlns:a16="http://schemas.microsoft.com/office/drawing/2014/main" id="{FBB97F10-408D-4E8B-A925-0845E1D8E4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442" y="3360935"/>
            <a:ext cx="17953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0.5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23" name="Line 151">
            <a:extLst>
              <a:ext uri="{FF2B5EF4-FFF2-40B4-BE49-F238E27FC236}">
                <a16:creationId xmlns:a16="http://schemas.microsoft.com/office/drawing/2014/main" id="{9FA1B073-3274-4B1F-B333-39D635560F0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361812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4" name="Line 152">
            <a:extLst>
              <a:ext uri="{FF2B5EF4-FFF2-40B4-BE49-F238E27FC236}">
                <a16:creationId xmlns:a16="http://schemas.microsoft.com/office/drawing/2014/main" id="{ED0D7CC6-528B-4906-92D2-6A1BEC52615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332275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5" name="Line 153">
            <a:extLst>
              <a:ext uri="{FF2B5EF4-FFF2-40B4-BE49-F238E27FC236}">
                <a16:creationId xmlns:a16="http://schemas.microsoft.com/office/drawing/2014/main" id="{8F8252FA-A782-4B2C-8D01-A83A2A05FC9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300168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6" name="Line 154">
            <a:extLst>
              <a:ext uri="{FF2B5EF4-FFF2-40B4-BE49-F238E27FC236}">
                <a16:creationId xmlns:a16="http://schemas.microsoft.com/office/drawing/2014/main" id="{C6A31EF3-4C2C-49BA-A04E-C143FFAE29B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270630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7" name="Line 155">
            <a:extLst>
              <a:ext uri="{FF2B5EF4-FFF2-40B4-BE49-F238E27FC236}">
                <a16:creationId xmlns:a16="http://schemas.microsoft.com/office/drawing/2014/main" id="{BB03FFFA-598C-4343-AD94-CC415C39694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3241092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Line 157">
            <a:extLst>
              <a:ext uri="{FF2B5EF4-FFF2-40B4-BE49-F238E27FC236}">
                <a16:creationId xmlns:a16="http://schemas.microsoft.com/office/drawing/2014/main" id="{B7E1F86B-0600-4000-8A6D-DD85E90B984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208985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Line 158">
            <a:extLst>
              <a:ext uri="{FF2B5EF4-FFF2-40B4-BE49-F238E27FC236}">
                <a16:creationId xmlns:a16="http://schemas.microsoft.com/office/drawing/2014/main" id="{C4F8D528-41B8-4923-848F-E9D9AA0C4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179448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0" name="Line 159">
            <a:extLst>
              <a:ext uri="{FF2B5EF4-FFF2-40B4-BE49-F238E27FC236}">
                <a16:creationId xmlns:a16="http://schemas.microsoft.com/office/drawing/2014/main" id="{941911B4-9CC7-4309-8095-186132C8A2B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146699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1" name="Line 160">
            <a:extLst>
              <a:ext uri="{FF2B5EF4-FFF2-40B4-BE49-F238E27FC236}">
                <a16:creationId xmlns:a16="http://schemas.microsoft.com/office/drawing/2014/main" id="{9934285A-C3B8-4BA1-8B79-970493001E9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117803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Line 161">
            <a:extLst>
              <a:ext uri="{FF2B5EF4-FFF2-40B4-BE49-F238E27FC236}">
                <a16:creationId xmlns:a16="http://schemas.microsoft.com/office/drawing/2014/main" id="{D5BA2219-558A-4FF9-A1E8-FAE1A4D2583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3088265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Rectangle 162">
            <a:extLst>
              <a:ext uri="{FF2B5EF4-FFF2-40B4-BE49-F238E27FC236}">
                <a16:creationId xmlns:a16="http://schemas.microsoft.com/office/drawing/2014/main" id="{AD1270F9-E2A6-4161-9324-88E092158C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442" y="3055280"/>
            <a:ext cx="17953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1.5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4" name="Line 163">
            <a:extLst>
              <a:ext uri="{FF2B5EF4-FFF2-40B4-BE49-F238E27FC236}">
                <a16:creationId xmlns:a16="http://schemas.microsoft.com/office/drawing/2014/main" id="{04FDF8F4-F1EE-41BE-9AE3-E89B621EC6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055516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Line 164">
            <a:extLst>
              <a:ext uri="{FF2B5EF4-FFF2-40B4-BE49-F238E27FC236}">
                <a16:creationId xmlns:a16="http://schemas.microsoft.com/office/drawing/2014/main" id="{93835B47-BBD2-44D8-8C4D-72FEF098A47F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3026620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Line 165">
            <a:extLst>
              <a:ext uri="{FF2B5EF4-FFF2-40B4-BE49-F238E27FC236}">
                <a16:creationId xmlns:a16="http://schemas.microsoft.com/office/drawing/2014/main" id="{87AA9239-F728-4152-B552-4E53D77F8A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993872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" name="Line 166">
            <a:extLst>
              <a:ext uri="{FF2B5EF4-FFF2-40B4-BE49-F238E27FC236}">
                <a16:creationId xmlns:a16="http://schemas.microsoft.com/office/drawing/2014/main" id="{44EF3FB5-098D-4583-8AF0-56F5DD40A635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964333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8" name="Line 167">
            <a:extLst>
              <a:ext uri="{FF2B5EF4-FFF2-40B4-BE49-F238E27FC236}">
                <a16:creationId xmlns:a16="http://schemas.microsoft.com/office/drawing/2014/main" id="{4622D820-AE0C-48BA-B708-0EB08E6BC8F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2935437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9" name="Line 169">
            <a:extLst>
              <a:ext uri="{FF2B5EF4-FFF2-40B4-BE49-F238E27FC236}">
                <a16:creationId xmlns:a16="http://schemas.microsoft.com/office/drawing/2014/main" id="{14D550BE-805E-48D0-9EFA-774AF043AAD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902689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0" name="Line 170">
            <a:extLst>
              <a:ext uri="{FF2B5EF4-FFF2-40B4-BE49-F238E27FC236}">
                <a16:creationId xmlns:a16="http://schemas.microsoft.com/office/drawing/2014/main" id="{B8A52AA5-5C03-477B-86F8-7E7095FFD4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873793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1" name="Line 171">
            <a:extLst>
              <a:ext uri="{FF2B5EF4-FFF2-40B4-BE49-F238E27FC236}">
                <a16:creationId xmlns:a16="http://schemas.microsoft.com/office/drawing/2014/main" id="{67FB48C4-AC13-4761-AE61-4A58845F1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841045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2" name="Line 172">
            <a:extLst>
              <a:ext uri="{FF2B5EF4-FFF2-40B4-BE49-F238E27FC236}">
                <a16:creationId xmlns:a16="http://schemas.microsoft.com/office/drawing/2014/main" id="{3C70933D-C93F-45E3-AC6C-57F6BA67916A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811506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3" name="Line 173">
            <a:extLst>
              <a:ext uri="{FF2B5EF4-FFF2-40B4-BE49-F238E27FC236}">
                <a16:creationId xmlns:a16="http://schemas.microsoft.com/office/drawing/2014/main" id="{C021043A-ADEB-4811-9583-7A57E2B384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2782610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4" name="Rectangle 174">
            <a:extLst>
              <a:ext uri="{FF2B5EF4-FFF2-40B4-BE49-F238E27FC236}">
                <a16:creationId xmlns:a16="http://schemas.microsoft.com/office/drawing/2014/main" id="{E04A2254-0877-4A18-A5CE-AFD8650BFC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442" y="2748984"/>
            <a:ext cx="179536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2.5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45" name="Line 175">
            <a:extLst>
              <a:ext uri="{FF2B5EF4-FFF2-40B4-BE49-F238E27FC236}">
                <a16:creationId xmlns:a16="http://schemas.microsoft.com/office/drawing/2014/main" id="{D2A5F904-8130-4632-BA87-E62848F681DE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749862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6" name="Line 176">
            <a:extLst>
              <a:ext uri="{FF2B5EF4-FFF2-40B4-BE49-F238E27FC236}">
                <a16:creationId xmlns:a16="http://schemas.microsoft.com/office/drawing/2014/main" id="{BDBDBDF1-6514-4490-A782-C9816C0A09A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720324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7" name="Line 177">
            <a:extLst>
              <a:ext uri="{FF2B5EF4-FFF2-40B4-BE49-F238E27FC236}">
                <a16:creationId xmlns:a16="http://schemas.microsoft.com/office/drawing/2014/main" id="{7F4AB3E4-4923-4D61-B72C-E74232513ADB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688218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" name="Line 178">
            <a:extLst>
              <a:ext uri="{FF2B5EF4-FFF2-40B4-BE49-F238E27FC236}">
                <a16:creationId xmlns:a16="http://schemas.microsoft.com/office/drawing/2014/main" id="{BF15E436-AE08-4A1D-B8CB-85DF27605A08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658679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Line 179">
            <a:extLst>
              <a:ext uri="{FF2B5EF4-FFF2-40B4-BE49-F238E27FC236}">
                <a16:creationId xmlns:a16="http://schemas.microsoft.com/office/drawing/2014/main" id="{370D004B-5432-447A-AA77-CDBB5FE5E873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5369" y="2629141"/>
            <a:ext cx="15894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0" name="Line 180">
            <a:extLst>
              <a:ext uri="{FF2B5EF4-FFF2-40B4-BE49-F238E27FC236}">
                <a16:creationId xmlns:a16="http://schemas.microsoft.com/office/drawing/2014/main" id="{8D12F697-2FB0-4A25-8B76-7090C13F1F3D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597035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1" name="Line 181">
            <a:extLst>
              <a:ext uri="{FF2B5EF4-FFF2-40B4-BE49-F238E27FC236}">
                <a16:creationId xmlns:a16="http://schemas.microsoft.com/office/drawing/2014/main" id="{0061872C-6BAA-4571-9E97-7620DFCBC7F7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667" y="2567497"/>
            <a:ext cx="10596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2" name="Rectangle 185">
            <a:extLst>
              <a:ext uri="{FF2B5EF4-FFF2-40B4-BE49-F238E27FC236}">
                <a16:creationId xmlns:a16="http://schemas.microsoft.com/office/drawing/2014/main" id="{6562A763-B2C6-4DF7-984D-FE515F1A3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11263" y="2537959"/>
            <a:ext cx="107020" cy="990165"/>
          </a:xfrm>
          <a:prstGeom prst="rect">
            <a:avLst/>
          </a:prstGeom>
          <a:noFill/>
          <a:ln w="0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3" name="Rectangle 370">
            <a:extLst>
              <a:ext uri="{FF2B5EF4-FFF2-40B4-BE49-F238E27FC236}">
                <a16:creationId xmlns:a16="http://schemas.microsoft.com/office/drawing/2014/main" id="{49ADAECB-1BC7-4EF9-ACAD-F848F9BE1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712" y="2357737"/>
            <a:ext cx="57708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4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54" name="Rectangle 371">
            <a:extLst>
              <a:ext uri="{FF2B5EF4-FFF2-40B4-BE49-F238E27FC236}">
                <a16:creationId xmlns:a16="http://schemas.microsoft.com/office/drawing/2014/main" id="{A36C484E-B21C-4DBF-AC44-D69EF5242E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51678" y="2416217"/>
            <a:ext cx="166712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x10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55" name="Rectangle 372">
            <a:extLst>
              <a:ext uri="{FF2B5EF4-FFF2-40B4-BE49-F238E27FC236}">
                <a16:creationId xmlns:a16="http://schemas.microsoft.com/office/drawing/2014/main" id="{EC382EE9-1409-4444-B050-B9AADBC0B1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063" y="2416217"/>
            <a:ext cx="144270" cy="123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Int.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56" name="Rectangle 275">
            <a:extLst>
              <a:ext uri="{FF2B5EF4-FFF2-40B4-BE49-F238E27FC236}">
                <a16:creationId xmlns:a16="http://schemas.microsoft.com/office/drawing/2014/main" id="{58233B1E-104B-499A-A533-2BC8876DF9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336" y="6389648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57" name="Rectangle 281">
            <a:extLst>
              <a:ext uri="{FF2B5EF4-FFF2-40B4-BE49-F238E27FC236}">
                <a16:creationId xmlns:a16="http://schemas.microsoft.com/office/drawing/2014/main" id="{2D129B2C-1D48-48E1-97FF-CFB4563840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336" y="6051960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1400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58" name="Rectangle 287">
            <a:extLst>
              <a:ext uri="{FF2B5EF4-FFF2-40B4-BE49-F238E27FC236}">
                <a16:creationId xmlns:a16="http://schemas.microsoft.com/office/drawing/2014/main" id="{51C35812-49D1-45E9-A3B0-CE0C767325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063" y="5522774"/>
            <a:ext cx="15068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359" name="Group 358">
            <a:extLst>
              <a:ext uri="{FF2B5EF4-FFF2-40B4-BE49-F238E27FC236}">
                <a16:creationId xmlns:a16="http://schemas.microsoft.com/office/drawing/2014/main" id="{8F4AEB1E-1B9E-4D7C-8DA7-54373F27002D}"/>
              </a:ext>
            </a:extLst>
          </p:cNvPr>
          <p:cNvGrpSpPr/>
          <p:nvPr/>
        </p:nvGrpSpPr>
        <p:grpSpPr>
          <a:xfrm>
            <a:off x="5884160" y="5712458"/>
            <a:ext cx="171247" cy="949871"/>
            <a:chOff x="5845047" y="1931128"/>
            <a:chExt cx="171247" cy="949871"/>
          </a:xfrm>
        </p:grpSpPr>
        <p:pic>
          <p:nvPicPr>
            <p:cNvPr id="457" name="Picture 272">
              <a:extLst>
                <a:ext uri="{FF2B5EF4-FFF2-40B4-BE49-F238E27FC236}">
                  <a16:creationId xmlns:a16="http://schemas.microsoft.com/office/drawing/2014/main" id="{77F16620-C79C-4160-9658-1F919352828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76342" y="1931128"/>
              <a:ext cx="139952" cy="949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8" name="Line 273">
              <a:extLst>
                <a:ext uri="{FF2B5EF4-FFF2-40B4-BE49-F238E27FC236}">
                  <a16:creationId xmlns:a16="http://schemas.microsoft.com/office/drawing/2014/main" id="{75C92E29-395C-4D73-9C00-29E02BC656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79153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Line 274">
              <a:extLst>
                <a:ext uri="{FF2B5EF4-FFF2-40B4-BE49-F238E27FC236}">
                  <a16:creationId xmlns:a16="http://schemas.microsoft.com/office/drawing/2014/main" id="{10A83F32-23B8-4B6C-A4EB-CC27AC2CE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702076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Line 276">
              <a:extLst>
                <a:ext uri="{FF2B5EF4-FFF2-40B4-BE49-F238E27FC236}">
                  <a16:creationId xmlns:a16="http://schemas.microsoft.com/office/drawing/2014/main" id="{0A6BC60F-CB57-4414-AD32-EB61026632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617877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Line 277">
              <a:extLst>
                <a:ext uri="{FF2B5EF4-FFF2-40B4-BE49-F238E27FC236}">
                  <a16:creationId xmlns:a16="http://schemas.microsoft.com/office/drawing/2014/main" id="{A50C9D72-F586-4E04-BCF2-D83917C5BE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528415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Line 279">
              <a:extLst>
                <a:ext uri="{FF2B5EF4-FFF2-40B4-BE49-F238E27FC236}">
                  <a16:creationId xmlns:a16="http://schemas.microsoft.com/office/drawing/2014/main" id="{D49D4E98-3B55-43B9-85FC-65F3A56288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443339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Line 280">
              <a:extLst>
                <a:ext uri="{FF2B5EF4-FFF2-40B4-BE49-F238E27FC236}">
                  <a16:creationId xmlns:a16="http://schemas.microsoft.com/office/drawing/2014/main" id="{6E0FF5EA-647E-469D-9570-4A9C1E6BCC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354755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Line 282">
              <a:extLst>
                <a:ext uri="{FF2B5EF4-FFF2-40B4-BE49-F238E27FC236}">
                  <a16:creationId xmlns:a16="http://schemas.microsoft.com/office/drawing/2014/main" id="{0B0D88CB-4B3E-49B8-85B6-C30B77A49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26967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Line 283">
              <a:extLst>
                <a:ext uri="{FF2B5EF4-FFF2-40B4-BE49-F238E27FC236}">
                  <a16:creationId xmlns:a16="http://schemas.microsoft.com/office/drawing/2014/main" id="{388760AE-3BF6-448F-85E3-3CFD5B430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180217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Line 285">
              <a:extLst>
                <a:ext uri="{FF2B5EF4-FFF2-40B4-BE49-F238E27FC236}">
                  <a16:creationId xmlns:a16="http://schemas.microsoft.com/office/drawing/2014/main" id="{E6C8639C-C7A1-4DE0-A229-F1354225E3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09601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7" name="Line 286">
              <a:extLst>
                <a:ext uri="{FF2B5EF4-FFF2-40B4-BE49-F238E27FC236}">
                  <a16:creationId xmlns:a16="http://schemas.microsoft.com/office/drawing/2014/main" id="{9B93806D-234A-4F24-92EC-037F35ADB0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010942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Rectangle 288">
              <a:extLst>
                <a:ext uri="{FF2B5EF4-FFF2-40B4-BE49-F238E27FC236}">
                  <a16:creationId xmlns:a16="http://schemas.microsoft.com/office/drawing/2014/main" id="{E2429F97-6369-4783-B1C8-5E3097070D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6342" y="1931128"/>
              <a:ext cx="139952" cy="94987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60" name="Rectangle 205">
            <a:extLst>
              <a:ext uri="{FF2B5EF4-FFF2-40B4-BE49-F238E27FC236}">
                <a16:creationId xmlns:a16="http://schemas.microsoft.com/office/drawing/2014/main" id="{F703784B-833C-4BBD-9AC2-5E0111A7A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3684" y="5685538"/>
            <a:ext cx="4431381" cy="949325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361" name="Group 360">
            <a:extLst>
              <a:ext uri="{FF2B5EF4-FFF2-40B4-BE49-F238E27FC236}">
                <a16:creationId xmlns:a16="http://schemas.microsoft.com/office/drawing/2014/main" id="{C991667F-839B-461E-8806-A9D1DDC01997}"/>
              </a:ext>
            </a:extLst>
          </p:cNvPr>
          <p:cNvGrpSpPr/>
          <p:nvPr/>
        </p:nvGrpSpPr>
        <p:grpSpPr>
          <a:xfrm>
            <a:off x="1190792" y="6642153"/>
            <a:ext cx="4276353" cy="317896"/>
            <a:chOff x="1849781" y="1202646"/>
            <a:chExt cx="4263740" cy="196710"/>
          </a:xfrm>
        </p:grpSpPr>
        <p:sp>
          <p:nvSpPr>
            <p:cNvPr id="440" name="Line 43">
              <a:extLst>
                <a:ext uri="{FF2B5EF4-FFF2-40B4-BE49-F238E27FC236}">
                  <a16:creationId xmlns:a16="http://schemas.microsoft.com/office/drawing/2014/main" id="{F27ADA6F-D699-441B-B4AE-C3E5276118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6580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Rectangle 440">
              <a:extLst>
                <a:ext uri="{FF2B5EF4-FFF2-40B4-BE49-F238E27FC236}">
                  <a16:creationId xmlns:a16="http://schemas.microsoft.com/office/drawing/2014/main" id="{A13BEDEC-3E5C-4A25-ABDA-183B9CE79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781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42" name="Line 45">
              <a:extLst>
                <a:ext uri="{FF2B5EF4-FFF2-40B4-BE49-F238E27FC236}">
                  <a16:creationId xmlns:a16="http://schemas.microsoft.com/office/drawing/2014/main" id="{89E8A245-5155-4C52-9EF3-123297AFF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9866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Line 46">
              <a:extLst>
                <a:ext uri="{FF2B5EF4-FFF2-40B4-BE49-F238E27FC236}">
                  <a16:creationId xmlns:a16="http://schemas.microsoft.com/office/drawing/2014/main" id="{F65666BC-64EB-4FAB-B694-F9321E680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39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7E69E6D4-3A33-40E5-8614-55F80516C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59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45" name="Line 48">
              <a:extLst>
                <a:ext uri="{FF2B5EF4-FFF2-40B4-BE49-F238E27FC236}">
                  <a16:creationId xmlns:a16="http://schemas.microsoft.com/office/drawing/2014/main" id="{CDC81380-89CE-464B-8A2E-A6F7CA0F6D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118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Line 49">
              <a:extLst>
                <a:ext uri="{FF2B5EF4-FFF2-40B4-BE49-F238E27FC236}">
                  <a16:creationId xmlns:a16="http://schemas.microsoft.com/office/drawing/2014/main" id="{01082E22-5896-4CE4-8E58-E786C2CFD6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564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A743164E-2590-40F9-96D2-5CB9F81C99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84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48" name="Line 51">
              <a:extLst>
                <a:ext uri="{FF2B5EF4-FFF2-40B4-BE49-F238E27FC236}">
                  <a16:creationId xmlns:a16="http://schemas.microsoft.com/office/drawing/2014/main" id="{0E745287-FF0A-417F-BBA9-87C2D5D184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607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Line 52">
              <a:extLst>
                <a:ext uri="{FF2B5EF4-FFF2-40B4-BE49-F238E27FC236}">
                  <a16:creationId xmlns:a16="http://schemas.microsoft.com/office/drawing/2014/main" id="{898147B3-D1F2-43B2-9DEA-694C57C62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89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Rectangle 449">
              <a:extLst>
                <a:ext uri="{FF2B5EF4-FFF2-40B4-BE49-F238E27FC236}">
                  <a16:creationId xmlns:a16="http://schemas.microsoft.com/office/drawing/2014/main" id="{85E1ABB1-DD50-4DA7-88E5-4BEC84BF15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3096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800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51" name="Line 54">
              <a:extLst>
                <a:ext uri="{FF2B5EF4-FFF2-40B4-BE49-F238E27FC236}">
                  <a16:creationId xmlns:a16="http://schemas.microsoft.com/office/drawing/2014/main" id="{9DA08516-DE33-41BB-9985-A24FF2F6D0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1423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Line 55">
              <a:extLst>
                <a:ext uri="{FF2B5EF4-FFF2-40B4-BE49-F238E27FC236}">
                  <a16:creationId xmlns:a16="http://schemas.microsoft.com/office/drawing/2014/main" id="{574D53DA-CC0E-4F41-8764-BEFB73505C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4145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0A1D3547-D20F-4E9C-891F-4C4ADD54E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362" y="1230079"/>
              <a:ext cx="3598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1000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54" name="Line 57">
              <a:extLst>
                <a:ext uri="{FF2B5EF4-FFF2-40B4-BE49-F238E27FC236}">
                  <a16:creationId xmlns:a16="http://schemas.microsoft.com/office/drawing/2014/main" id="{F67B1B20-F605-48A1-A260-0190AEC2A8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5672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Line 58">
              <a:extLst>
                <a:ext uri="{FF2B5EF4-FFF2-40B4-BE49-F238E27FC236}">
                  <a16:creationId xmlns:a16="http://schemas.microsoft.com/office/drawing/2014/main" id="{4A27AD0E-EBB4-42BD-9AFB-C78E78E99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663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A125F2B8-8C38-4BDC-A1B0-5E913DD0EC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332" y="1230079"/>
              <a:ext cx="31418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362" name="Line 251">
            <a:extLst>
              <a:ext uri="{FF2B5EF4-FFF2-40B4-BE49-F238E27FC236}">
                <a16:creationId xmlns:a16="http://schemas.microsoft.com/office/drawing/2014/main" id="{EC14B865-8DD6-4373-AE8F-B6DE47B6619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6607700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3" name="Rectangle 252">
            <a:extLst>
              <a:ext uri="{FF2B5EF4-FFF2-40B4-BE49-F238E27FC236}">
                <a16:creationId xmlns:a16="http://schemas.microsoft.com/office/drawing/2014/main" id="{AEA8C140-1CA0-4521-9625-B84A44DD1F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6545472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1.42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4" name="Line 253">
            <a:extLst>
              <a:ext uri="{FF2B5EF4-FFF2-40B4-BE49-F238E27FC236}">
                <a16:creationId xmlns:a16="http://schemas.microsoft.com/office/drawing/2014/main" id="{8BF60C34-7D17-4DAC-8064-F85E10E433A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6532271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5" name="Line 254">
            <a:extLst>
              <a:ext uri="{FF2B5EF4-FFF2-40B4-BE49-F238E27FC236}">
                <a16:creationId xmlns:a16="http://schemas.microsoft.com/office/drawing/2014/main" id="{68FEBEE9-291D-4B40-9CF7-1A2FAABE5A2E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6461228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6" name="Line 256">
            <a:extLst>
              <a:ext uri="{FF2B5EF4-FFF2-40B4-BE49-F238E27FC236}">
                <a16:creationId xmlns:a16="http://schemas.microsoft.com/office/drawing/2014/main" id="{39A91619-C921-46F0-9B54-1BEFA353FE7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6384923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7" name="Line 257">
            <a:extLst>
              <a:ext uri="{FF2B5EF4-FFF2-40B4-BE49-F238E27FC236}">
                <a16:creationId xmlns:a16="http://schemas.microsoft.com/office/drawing/2014/main" id="{E6753CA4-1CBD-4E02-B324-DCB1582F6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6309494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8" name="Rectangle 258">
            <a:extLst>
              <a:ext uri="{FF2B5EF4-FFF2-40B4-BE49-F238E27FC236}">
                <a16:creationId xmlns:a16="http://schemas.microsoft.com/office/drawing/2014/main" id="{A0FF339B-5320-41FB-B580-554361BC4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6246390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1.46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9" name="Line 259">
            <a:extLst>
              <a:ext uri="{FF2B5EF4-FFF2-40B4-BE49-F238E27FC236}">
                <a16:creationId xmlns:a16="http://schemas.microsoft.com/office/drawing/2014/main" id="{8945E821-0D1B-4CD2-B2BF-DDBE37533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6237574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0" name="Line 260">
            <a:extLst>
              <a:ext uri="{FF2B5EF4-FFF2-40B4-BE49-F238E27FC236}">
                <a16:creationId xmlns:a16="http://schemas.microsoft.com/office/drawing/2014/main" id="{12367F98-AD3E-4099-9BC3-1DA0F2BD812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6162146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1" name="Line 262">
            <a:extLst>
              <a:ext uri="{FF2B5EF4-FFF2-40B4-BE49-F238E27FC236}">
                <a16:creationId xmlns:a16="http://schemas.microsoft.com/office/drawing/2014/main" id="{AB111A36-DC6D-43A5-B158-F06DA44E5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6091103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2" name="Line 263">
            <a:extLst>
              <a:ext uri="{FF2B5EF4-FFF2-40B4-BE49-F238E27FC236}">
                <a16:creationId xmlns:a16="http://schemas.microsoft.com/office/drawing/2014/main" id="{1C4D5CFE-8145-44C9-AFFF-4278463BA80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6014797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3" name="Rectangle 264">
            <a:extLst>
              <a:ext uri="{FF2B5EF4-FFF2-40B4-BE49-F238E27FC236}">
                <a16:creationId xmlns:a16="http://schemas.microsoft.com/office/drawing/2014/main" id="{F4B69547-DBEA-4F6E-A6FB-4B16F7D1E1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5951693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1.50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74" name="Line 265">
            <a:extLst>
              <a:ext uri="{FF2B5EF4-FFF2-40B4-BE49-F238E27FC236}">
                <a16:creationId xmlns:a16="http://schemas.microsoft.com/office/drawing/2014/main" id="{BA9DA903-330E-4C3C-903B-4EF45F04626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5943754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5" name="Line 266">
            <a:extLst>
              <a:ext uri="{FF2B5EF4-FFF2-40B4-BE49-F238E27FC236}">
                <a16:creationId xmlns:a16="http://schemas.microsoft.com/office/drawing/2014/main" id="{D8D0E1C9-818A-4F1F-AF67-D815DF80C1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5867449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6" name="Rectangle 267">
            <a:extLst>
              <a:ext uri="{FF2B5EF4-FFF2-40B4-BE49-F238E27FC236}">
                <a16:creationId xmlns:a16="http://schemas.microsoft.com/office/drawing/2014/main" id="{3F7A4A4C-7D29-4F4E-A318-88347221E3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888" y="5636839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1.54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77" name="Line 268">
            <a:extLst>
              <a:ext uri="{FF2B5EF4-FFF2-40B4-BE49-F238E27FC236}">
                <a16:creationId xmlns:a16="http://schemas.microsoft.com/office/drawing/2014/main" id="{663A35D7-4E53-45AC-9BAB-03D573B4B9F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7283" y="5796406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8" name="Line 269">
            <a:extLst>
              <a:ext uri="{FF2B5EF4-FFF2-40B4-BE49-F238E27FC236}">
                <a16:creationId xmlns:a16="http://schemas.microsoft.com/office/drawing/2014/main" id="{E15EAB14-367B-47C6-8A86-4F82BBC02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0355" y="5720101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9" name="Rectangle 21">
            <a:extLst>
              <a:ext uri="{FF2B5EF4-FFF2-40B4-BE49-F238E27FC236}">
                <a16:creationId xmlns:a16="http://schemas.microsoft.com/office/drawing/2014/main" id="{7BF783CA-8CFF-421D-99FF-3ADDA702F86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7053" y="6095805"/>
            <a:ext cx="290144" cy="14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1/K</a:t>
            </a:r>
            <a:r>
              <a:rPr lang="en-US" altLang="en-US" sz="11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 </a:t>
            </a:r>
            <a:endParaRPr lang="en-US" altLang="en-US" sz="2800" baseline="-25000" dirty="0">
              <a:cs typeface="Arial" panose="020B0604020202020204" pitchFamily="34" charset="0"/>
            </a:endParaRPr>
          </a:p>
        </p:txBody>
      </p:sp>
      <p:sp>
        <p:nvSpPr>
          <p:cNvPr id="380" name="Rectangle 284">
            <a:extLst>
              <a:ext uri="{FF2B5EF4-FFF2-40B4-BE49-F238E27FC236}">
                <a16:creationId xmlns:a16="http://schemas.microsoft.com/office/drawing/2014/main" id="{A709AA24-4DDC-4304-8069-D430AA204B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4336" y="5714762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1800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1" name="Rectangle 275">
            <a:extLst>
              <a:ext uri="{FF2B5EF4-FFF2-40B4-BE49-F238E27FC236}">
                <a16:creationId xmlns:a16="http://schemas.microsoft.com/office/drawing/2014/main" id="{4DD32D97-4392-46AE-8009-1A750F4EA9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727" y="4798897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1000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2" name="Rectangle 281">
            <a:extLst>
              <a:ext uri="{FF2B5EF4-FFF2-40B4-BE49-F238E27FC236}">
                <a16:creationId xmlns:a16="http://schemas.microsoft.com/office/drawing/2014/main" id="{BAF0F4D4-1F0A-429A-9D01-7C73C2DF3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727" y="4461209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1400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3" name="Rectangle 287">
            <a:extLst>
              <a:ext uri="{FF2B5EF4-FFF2-40B4-BE49-F238E27FC236}">
                <a16:creationId xmlns:a16="http://schemas.microsoft.com/office/drawing/2014/main" id="{012B0C02-8892-4C36-8AC6-160FE6A17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063" y="3932023"/>
            <a:ext cx="15068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Int</a:t>
            </a: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384" name="Group 383">
            <a:extLst>
              <a:ext uri="{FF2B5EF4-FFF2-40B4-BE49-F238E27FC236}">
                <a16:creationId xmlns:a16="http://schemas.microsoft.com/office/drawing/2014/main" id="{6271DCFA-0F04-43BC-9311-D610D435B062}"/>
              </a:ext>
            </a:extLst>
          </p:cNvPr>
          <p:cNvGrpSpPr/>
          <p:nvPr/>
        </p:nvGrpSpPr>
        <p:grpSpPr>
          <a:xfrm>
            <a:off x="5886551" y="4121707"/>
            <a:ext cx="171247" cy="949871"/>
            <a:chOff x="5845047" y="1931128"/>
            <a:chExt cx="171247" cy="949871"/>
          </a:xfrm>
        </p:grpSpPr>
        <p:pic>
          <p:nvPicPr>
            <p:cNvPr id="428" name="Picture 272">
              <a:extLst>
                <a:ext uri="{FF2B5EF4-FFF2-40B4-BE49-F238E27FC236}">
                  <a16:creationId xmlns:a16="http://schemas.microsoft.com/office/drawing/2014/main" id="{C616B5D0-21AB-49EC-8400-74CA6B8056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76342" y="1931128"/>
              <a:ext cx="139952" cy="949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29" name="Line 273">
              <a:extLst>
                <a:ext uri="{FF2B5EF4-FFF2-40B4-BE49-F238E27FC236}">
                  <a16:creationId xmlns:a16="http://schemas.microsoft.com/office/drawing/2014/main" id="{F26E6C5D-C1FE-4C92-84B2-A739F8AAF8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79153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0" name="Line 274">
              <a:extLst>
                <a:ext uri="{FF2B5EF4-FFF2-40B4-BE49-F238E27FC236}">
                  <a16:creationId xmlns:a16="http://schemas.microsoft.com/office/drawing/2014/main" id="{7F8F9032-9515-4871-BCCF-38E3CEFCB7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702076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1" name="Line 276">
              <a:extLst>
                <a:ext uri="{FF2B5EF4-FFF2-40B4-BE49-F238E27FC236}">
                  <a16:creationId xmlns:a16="http://schemas.microsoft.com/office/drawing/2014/main" id="{A38F4023-1CFC-4AD3-9124-02D7D2C762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617877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2" name="Line 277">
              <a:extLst>
                <a:ext uri="{FF2B5EF4-FFF2-40B4-BE49-F238E27FC236}">
                  <a16:creationId xmlns:a16="http://schemas.microsoft.com/office/drawing/2014/main" id="{52904C59-97DD-4ED3-9CFE-D5EEF09B6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528415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3" name="Line 279">
              <a:extLst>
                <a:ext uri="{FF2B5EF4-FFF2-40B4-BE49-F238E27FC236}">
                  <a16:creationId xmlns:a16="http://schemas.microsoft.com/office/drawing/2014/main" id="{3B66D7C4-B758-41FB-9026-C16B4C6D1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443339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4" name="Line 280">
              <a:extLst>
                <a:ext uri="{FF2B5EF4-FFF2-40B4-BE49-F238E27FC236}">
                  <a16:creationId xmlns:a16="http://schemas.microsoft.com/office/drawing/2014/main" id="{0F70F14C-1124-432D-87A9-B8B4D9CFD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354755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Line 282">
              <a:extLst>
                <a:ext uri="{FF2B5EF4-FFF2-40B4-BE49-F238E27FC236}">
                  <a16:creationId xmlns:a16="http://schemas.microsoft.com/office/drawing/2014/main" id="{DD4C997B-387D-440B-8588-AEE2BA872C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26967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Line 283">
              <a:extLst>
                <a:ext uri="{FF2B5EF4-FFF2-40B4-BE49-F238E27FC236}">
                  <a16:creationId xmlns:a16="http://schemas.microsoft.com/office/drawing/2014/main" id="{1669871C-CD54-4399-B7AE-53E06F8DE3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180217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Line 285">
              <a:extLst>
                <a:ext uri="{FF2B5EF4-FFF2-40B4-BE49-F238E27FC236}">
                  <a16:creationId xmlns:a16="http://schemas.microsoft.com/office/drawing/2014/main" id="{3959F0B7-5191-4C88-8D1E-F232F9C3B4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51975" y="2096018"/>
              <a:ext cx="13857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Line 286">
              <a:extLst>
                <a:ext uri="{FF2B5EF4-FFF2-40B4-BE49-F238E27FC236}">
                  <a16:creationId xmlns:a16="http://schemas.microsoft.com/office/drawing/2014/main" id="{45922A56-8EC5-40F5-A9C4-8DEAEC847E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845047" y="2010942"/>
              <a:ext cx="20785" cy="0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Rectangle 288">
              <a:extLst>
                <a:ext uri="{FF2B5EF4-FFF2-40B4-BE49-F238E27FC236}">
                  <a16:creationId xmlns:a16="http://schemas.microsoft.com/office/drawing/2014/main" id="{381BB2DC-56E1-4875-A3F6-96073CA481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76342" y="1931128"/>
              <a:ext cx="139952" cy="94987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5" name="Rectangle 205">
            <a:extLst>
              <a:ext uri="{FF2B5EF4-FFF2-40B4-BE49-F238E27FC236}">
                <a16:creationId xmlns:a16="http://schemas.microsoft.com/office/drawing/2014/main" id="{D60E7A88-1A11-4784-A555-7F05A80F9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6075" y="4094787"/>
            <a:ext cx="4431381" cy="949325"/>
          </a:xfrm>
          <a:prstGeom prst="rect">
            <a:avLst/>
          </a:prstGeom>
          <a:noFill/>
          <a:ln w="9525">
            <a:solidFill>
              <a:schemeClr val="tx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grpSp>
        <p:nvGrpSpPr>
          <p:cNvPr id="386" name="Group 385">
            <a:extLst>
              <a:ext uri="{FF2B5EF4-FFF2-40B4-BE49-F238E27FC236}">
                <a16:creationId xmlns:a16="http://schemas.microsoft.com/office/drawing/2014/main" id="{C78211C4-C855-4AD0-AF71-5F7A5CD48680}"/>
              </a:ext>
            </a:extLst>
          </p:cNvPr>
          <p:cNvGrpSpPr/>
          <p:nvPr/>
        </p:nvGrpSpPr>
        <p:grpSpPr>
          <a:xfrm>
            <a:off x="1193183" y="5051402"/>
            <a:ext cx="4276353" cy="317896"/>
            <a:chOff x="1849781" y="1202646"/>
            <a:chExt cx="4263740" cy="196710"/>
          </a:xfrm>
        </p:grpSpPr>
        <p:sp>
          <p:nvSpPr>
            <p:cNvPr id="411" name="Line 43">
              <a:extLst>
                <a:ext uri="{FF2B5EF4-FFF2-40B4-BE49-F238E27FC236}">
                  <a16:creationId xmlns:a16="http://schemas.microsoft.com/office/drawing/2014/main" id="{7AEC926A-42FA-44C9-AD72-4CC2884756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76580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0CF639B1-1A70-46DB-8EEF-3F1042719B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9781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13" name="Line 45">
              <a:extLst>
                <a:ext uri="{FF2B5EF4-FFF2-40B4-BE49-F238E27FC236}">
                  <a16:creationId xmlns:a16="http://schemas.microsoft.com/office/drawing/2014/main" id="{39FF4B7D-50A9-4F9F-963B-59CD964A2F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9866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Line 46">
              <a:extLst>
                <a:ext uri="{FF2B5EF4-FFF2-40B4-BE49-F238E27FC236}">
                  <a16:creationId xmlns:a16="http://schemas.microsoft.com/office/drawing/2014/main" id="{6F7678B9-2953-4541-AB1A-1A37DADF7D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139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5" name="Rectangle 414">
              <a:extLst>
                <a:ext uri="{FF2B5EF4-FFF2-40B4-BE49-F238E27FC236}">
                  <a16:creationId xmlns:a16="http://schemas.microsoft.com/office/drawing/2014/main" id="{15B0B6C7-6F54-4AD7-A269-2CB012184D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59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400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16" name="Line 48">
              <a:extLst>
                <a:ext uri="{FF2B5EF4-FFF2-40B4-BE49-F238E27FC236}">
                  <a16:creationId xmlns:a16="http://schemas.microsoft.com/office/drawing/2014/main" id="{C03C065D-155D-4A6A-85FB-C095EE6ABB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74118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Line 49">
              <a:extLst>
                <a:ext uri="{FF2B5EF4-FFF2-40B4-BE49-F238E27FC236}">
                  <a16:creationId xmlns:a16="http://schemas.microsoft.com/office/drawing/2014/main" id="{0A39F968-8B88-44AB-AEF9-3371EADBFA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75646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Rectangle 417">
              <a:extLst>
                <a:ext uri="{FF2B5EF4-FFF2-40B4-BE49-F238E27FC236}">
                  <a16:creationId xmlns:a16="http://schemas.microsoft.com/office/drawing/2014/main" id="{40CFDA0E-86EA-44D4-9346-9B33D74AA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8847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600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19" name="Line 51">
              <a:extLst>
                <a:ext uri="{FF2B5EF4-FFF2-40B4-BE49-F238E27FC236}">
                  <a16:creationId xmlns:a16="http://schemas.microsoft.com/office/drawing/2014/main" id="{5590DE7C-81EC-4753-98A9-8D25ECE768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6607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Line 52">
              <a:extLst>
                <a:ext uri="{FF2B5EF4-FFF2-40B4-BE49-F238E27FC236}">
                  <a16:creationId xmlns:a16="http://schemas.microsoft.com/office/drawing/2014/main" id="{3A5E8FE9-9F36-4C61-8230-4381624533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6989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Rectangle 420">
              <a:extLst>
                <a:ext uri="{FF2B5EF4-FFF2-40B4-BE49-F238E27FC236}">
                  <a16:creationId xmlns:a16="http://schemas.microsoft.com/office/drawing/2014/main" id="{684497BE-FEC8-4CA8-B1B7-64AA8A42BC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43096" y="1230079"/>
              <a:ext cx="26987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800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22" name="Line 54">
              <a:extLst>
                <a:ext uri="{FF2B5EF4-FFF2-40B4-BE49-F238E27FC236}">
                  <a16:creationId xmlns:a16="http://schemas.microsoft.com/office/drawing/2014/main" id="{153F478D-92E6-4BA0-9F78-04A9C93C2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71423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Line 55">
              <a:extLst>
                <a:ext uri="{FF2B5EF4-FFF2-40B4-BE49-F238E27FC236}">
                  <a16:creationId xmlns:a16="http://schemas.microsoft.com/office/drawing/2014/main" id="{44A8E873-BE7E-4446-AA61-2DDEA369D5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64145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Rectangle 423">
              <a:extLst>
                <a:ext uri="{FF2B5EF4-FFF2-40B4-BE49-F238E27FC236}">
                  <a16:creationId xmlns:a16="http://schemas.microsoft.com/office/drawing/2014/main" id="{F445315C-EA6A-4D4E-A08F-012CC28B43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00362" y="1230079"/>
              <a:ext cx="3598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1000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425" name="Line 57">
              <a:extLst>
                <a:ext uri="{FF2B5EF4-FFF2-40B4-BE49-F238E27FC236}">
                  <a16:creationId xmlns:a16="http://schemas.microsoft.com/office/drawing/2014/main" id="{FE5FC7E6-F9C8-4EC2-AC93-BE8426A92D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65672" y="1202646"/>
              <a:ext cx="0" cy="1829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Line 58">
              <a:extLst>
                <a:ext uri="{FF2B5EF4-FFF2-40B4-BE49-F238E27FC236}">
                  <a16:creationId xmlns:a16="http://schemas.microsoft.com/office/drawing/2014/main" id="{EC13F5EE-D049-446A-9B97-E8737EB72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56634" y="1202646"/>
              <a:ext cx="0" cy="274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8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B6268922-5674-462F-880F-7622DDAADC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99332" y="1230079"/>
              <a:ext cx="314189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1200</a:t>
              </a:r>
              <a:endParaRPr kumimoji="0" lang="en-US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387" name="Line 251">
            <a:extLst>
              <a:ext uri="{FF2B5EF4-FFF2-40B4-BE49-F238E27FC236}">
                <a16:creationId xmlns:a16="http://schemas.microsoft.com/office/drawing/2014/main" id="{63E11535-5BED-4162-8771-49321B36BC3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5016949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8" name="Rectangle 252">
            <a:extLst>
              <a:ext uri="{FF2B5EF4-FFF2-40B4-BE49-F238E27FC236}">
                <a16:creationId xmlns:a16="http://schemas.microsoft.com/office/drawing/2014/main" id="{3D671B38-085F-4FDD-B3E1-B0BD36D56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79" y="4954721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1.42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89" name="Line 253">
            <a:extLst>
              <a:ext uri="{FF2B5EF4-FFF2-40B4-BE49-F238E27FC236}">
                <a16:creationId xmlns:a16="http://schemas.microsoft.com/office/drawing/2014/main" id="{E168B304-D482-462D-AEEC-34B81F1A3C5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941520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0" name="Line 254">
            <a:extLst>
              <a:ext uri="{FF2B5EF4-FFF2-40B4-BE49-F238E27FC236}">
                <a16:creationId xmlns:a16="http://schemas.microsoft.com/office/drawing/2014/main" id="{F0DACC80-5163-484A-B52C-27DBF778C5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870477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1" name="Line 256">
            <a:extLst>
              <a:ext uri="{FF2B5EF4-FFF2-40B4-BE49-F238E27FC236}">
                <a16:creationId xmlns:a16="http://schemas.microsoft.com/office/drawing/2014/main" id="{E1B2228D-32A0-445F-903A-907BB3CEAD2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794172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2" name="Line 257">
            <a:extLst>
              <a:ext uri="{FF2B5EF4-FFF2-40B4-BE49-F238E27FC236}">
                <a16:creationId xmlns:a16="http://schemas.microsoft.com/office/drawing/2014/main" id="{2F1970B5-53CB-4EE0-8A95-2AFFCAD572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718743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3" name="Rectangle 258">
            <a:extLst>
              <a:ext uri="{FF2B5EF4-FFF2-40B4-BE49-F238E27FC236}">
                <a16:creationId xmlns:a16="http://schemas.microsoft.com/office/drawing/2014/main" id="{FCE755B4-15CC-4076-B5D3-8C6F545838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79" y="4655639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1.46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94" name="Line 259">
            <a:extLst>
              <a:ext uri="{FF2B5EF4-FFF2-40B4-BE49-F238E27FC236}">
                <a16:creationId xmlns:a16="http://schemas.microsoft.com/office/drawing/2014/main" id="{72DB0F69-E3B8-4BA2-95B9-9ABAB9FCBCA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646823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5" name="Line 260">
            <a:extLst>
              <a:ext uri="{FF2B5EF4-FFF2-40B4-BE49-F238E27FC236}">
                <a16:creationId xmlns:a16="http://schemas.microsoft.com/office/drawing/2014/main" id="{5E806D33-1648-4646-A081-1CEC28B3051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571395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6" name="Line 262">
            <a:extLst>
              <a:ext uri="{FF2B5EF4-FFF2-40B4-BE49-F238E27FC236}">
                <a16:creationId xmlns:a16="http://schemas.microsoft.com/office/drawing/2014/main" id="{2A197632-CFDF-4E70-8566-8E87D93DC52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500352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7" name="Line 263">
            <a:extLst>
              <a:ext uri="{FF2B5EF4-FFF2-40B4-BE49-F238E27FC236}">
                <a16:creationId xmlns:a16="http://schemas.microsoft.com/office/drawing/2014/main" id="{0EA0BD4C-88E5-45D0-9BBF-FFBD98E1A26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424046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8" name="Rectangle 264">
            <a:extLst>
              <a:ext uri="{FF2B5EF4-FFF2-40B4-BE49-F238E27FC236}">
                <a16:creationId xmlns:a16="http://schemas.microsoft.com/office/drawing/2014/main" id="{06952AE7-7508-463F-8883-9EE83914A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79" y="4360942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1.50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99" name="Line 265">
            <a:extLst>
              <a:ext uri="{FF2B5EF4-FFF2-40B4-BE49-F238E27FC236}">
                <a16:creationId xmlns:a16="http://schemas.microsoft.com/office/drawing/2014/main" id="{A6175068-A9CC-48AD-B494-B52F9F963ACD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353003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0" name="Line 266">
            <a:extLst>
              <a:ext uri="{FF2B5EF4-FFF2-40B4-BE49-F238E27FC236}">
                <a16:creationId xmlns:a16="http://schemas.microsoft.com/office/drawing/2014/main" id="{F150F3D1-AF40-4615-9A45-082C666F3BB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276698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1" name="Rectangle 267">
            <a:extLst>
              <a:ext uri="{FF2B5EF4-FFF2-40B4-BE49-F238E27FC236}">
                <a16:creationId xmlns:a16="http://schemas.microsoft.com/office/drawing/2014/main" id="{86612CFC-9122-43F2-B1B0-7AF0BAFA36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279" y="4046088"/>
            <a:ext cx="27411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1.54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02" name="Line 268">
            <a:extLst>
              <a:ext uri="{FF2B5EF4-FFF2-40B4-BE49-F238E27FC236}">
                <a16:creationId xmlns:a16="http://schemas.microsoft.com/office/drawing/2014/main" id="{3FCA9868-08DF-477E-AA22-3788B0D5CB76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9674" y="4205655"/>
            <a:ext cx="15242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3" name="Line 269">
            <a:extLst>
              <a:ext uri="{FF2B5EF4-FFF2-40B4-BE49-F238E27FC236}">
                <a16:creationId xmlns:a16="http://schemas.microsoft.com/office/drawing/2014/main" id="{D4A8158E-B7FB-4D75-958C-0B1B0749F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82746" y="4129350"/>
            <a:ext cx="22171" cy="0"/>
          </a:xfrm>
          <a:prstGeom prst="line">
            <a:avLst/>
          </a:prstGeom>
          <a:noFill/>
          <a:ln w="79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4" name="Rectangle 21">
            <a:extLst>
              <a:ext uri="{FF2B5EF4-FFF2-40B4-BE49-F238E27FC236}">
                <a16:creationId xmlns:a16="http://schemas.microsoft.com/office/drawing/2014/main" id="{D6D8CB03-323D-487C-BB5C-21E81AD6902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507053" y="4505054"/>
            <a:ext cx="290144" cy="14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defTabSz="91440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1/K</a:t>
            </a:r>
            <a:r>
              <a:rPr lang="en-US" altLang="en-US" sz="1100" baseline="-25000" dirty="0">
                <a:solidFill>
                  <a:srgbClr val="000000"/>
                </a:solidFill>
                <a:cs typeface="Arial" panose="020B0604020202020204" pitchFamily="34" charset="0"/>
              </a:rPr>
              <a:t>0 </a:t>
            </a:r>
            <a:endParaRPr lang="en-US" altLang="en-US" sz="2800" baseline="-25000" dirty="0">
              <a:cs typeface="Arial" panose="020B0604020202020204" pitchFamily="34" charset="0"/>
            </a:endParaRPr>
          </a:p>
        </p:txBody>
      </p:sp>
      <p:sp>
        <p:nvSpPr>
          <p:cNvPr id="405" name="Rectangle 284">
            <a:extLst>
              <a:ext uri="{FF2B5EF4-FFF2-40B4-BE49-F238E27FC236}">
                <a16:creationId xmlns:a16="http://schemas.microsoft.com/office/drawing/2014/main" id="{500A9285-43D0-49CE-A115-4652A3CD14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6727" y="4124011"/>
            <a:ext cx="282129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1800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406" name="Rectangle 273">
            <a:extLst>
              <a:ext uri="{FF2B5EF4-FFF2-40B4-BE49-F238E27FC236}">
                <a16:creationId xmlns:a16="http://schemas.microsoft.com/office/drawing/2014/main" id="{0D52A498-6E06-4275-985E-E7A4E20734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3762" y="3644578"/>
            <a:ext cx="400332" cy="2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51435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m/z</a:t>
            </a:r>
            <a:endParaRPr lang="en-US" altLang="en-US" sz="1100" dirty="0">
              <a:cs typeface="Arial" panose="020B0604020202020204" pitchFamily="34" charset="0"/>
            </a:endParaRPr>
          </a:p>
        </p:txBody>
      </p:sp>
      <p:sp>
        <p:nvSpPr>
          <p:cNvPr id="407" name="Rectangle 273">
            <a:extLst>
              <a:ext uri="{FF2B5EF4-FFF2-40B4-BE49-F238E27FC236}">
                <a16:creationId xmlns:a16="http://schemas.microsoft.com/office/drawing/2014/main" id="{D06AF52A-32F6-4398-B5BD-D4782CCB85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0748" y="5215859"/>
            <a:ext cx="400332" cy="2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51435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m/z</a:t>
            </a:r>
            <a:endParaRPr lang="en-US" altLang="en-US" sz="1100" dirty="0">
              <a:cs typeface="Arial" panose="020B0604020202020204" pitchFamily="34" charset="0"/>
            </a:endParaRPr>
          </a:p>
        </p:txBody>
      </p:sp>
      <p:sp>
        <p:nvSpPr>
          <p:cNvPr id="408" name="Rectangle 273">
            <a:extLst>
              <a:ext uri="{FF2B5EF4-FFF2-40B4-BE49-F238E27FC236}">
                <a16:creationId xmlns:a16="http://schemas.microsoft.com/office/drawing/2014/main" id="{4473F3B0-2536-4C2C-9A77-C9CDFD3055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3714" y="6838843"/>
            <a:ext cx="400332" cy="27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514350"/>
            <a:r>
              <a:rPr lang="en-US" altLang="en-US" sz="1100" dirty="0">
                <a:solidFill>
                  <a:srgbClr val="000000"/>
                </a:solidFill>
                <a:cs typeface="Arial" panose="020B0604020202020204" pitchFamily="34" charset="0"/>
              </a:rPr>
              <a:t>m/z</a:t>
            </a:r>
            <a:endParaRPr lang="en-US" altLang="en-US" sz="1100" dirty="0">
              <a:cs typeface="Arial" panose="020B0604020202020204" pitchFamily="34" charset="0"/>
            </a:endParaRPr>
          </a:p>
        </p:txBody>
      </p:sp>
      <p:sp>
        <p:nvSpPr>
          <p:cNvPr id="409" name="Diamond 408">
            <a:extLst>
              <a:ext uri="{FF2B5EF4-FFF2-40B4-BE49-F238E27FC236}">
                <a16:creationId xmlns:a16="http://schemas.microsoft.com/office/drawing/2014/main" id="{977947BE-78A3-4FE7-915B-0E97F15D9806}"/>
              </a:ext>
            </a:extLst>
          </p:cNvPr>
          <p:cNvSpPr/>
          <p:nvPr/>
        </p:nvSpPr>
        <p:spPr>
          <a:xfrm>
            <a:off x="4005679" y="6153604"/>
            <a:ext cx="124804" cy="125507"/>
          </a:xfrm>
          <a:prstGeom prst="diamond">
            <a:avLst/>
          </a:prstGeom>
          <a:solidFill>
            <a:srgbClr val="9799E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" name="Diamond 409">
            <a:extLst>
              <a:ext uri="{FF2B5EF4-FFF2-40B4-BE49-F238E27FC236}">
                <a16:creationId xmlns:a16="http://schemas.microsoft.com/office/drawing/2014/main" id="{35B67FB4-6056-4AF8-86A0-B80EDCB0CE31}"/>
              </a:ext>
            </a:extLst>
          </p:cNvPr>
          <p:cNvSpPr/>
          <p:nvPr/>
        </p:nvSpPr>
        <p:spPr>
          <a:xfrm>
            <a:off x="4025438" y="4551969"/>
            <a:ext cx="124804" cy="125507"/>
          </a:xfrm>
          <a:prstGeom prst="diamond">
            <a:avLst/>
          </a:prstGeom>
          <a:solidFill>
            <a:srgbClr val="9799E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Rectangle 109">
            <a:extLst>
              <a:ext uri="{FF2B5EF4-FFF2-40B4-BE49-F238E27FC236}">
                <a16:creationId xmlns:a16="http://schemas.microsoft.com/office/drawing/2014/main" id="{9BBC2B85-56D7-4B32-988C-4C582CF06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445" y="5909489"/>
            <a:ext cx="17748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m/z 885.55 &amp; 1/K</a:t>
            </a:r>
            <a:r>
              <a:rPr lang="en-US" sz="1000" baseline="-25000" dirty="0">
                <a:solidFill>
                  <a:srgbClr val="2A1EFA"/>
                </a:solidFill>
                <a:cs typeface="Arial" panose="020B0604020202020204" pitchFamily="34" charset="0"/>
              </a:rPr>
              <a:t>0</a:t>
            </a:r>
            <a:r>
              <a:rPr lang="en-US" sz="1000" baseline="30000" dirty="0">
                <a:solidFill>
                  <a:srgbClr val="2A1EFA"/>
                </a:solidFill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1.47</a:t>
            </a:r>
            <a:endParaRPr lang="en-US" altLang="en-US" sz="1000" dirty="0">
              <a:solidFill>
                <a:srgbClr val="2A1EFA"/>
              </a:solidFill>
              <a:cs typeface="Arial" panose="020B0604020202020204" pitchFamily="34" charset="0"/>
            </a:endParaRPr>
          </a:p>
        </p:txBody>
      </p:sp>
      <p:sp>
        <p:nvSpPr>
          <p:cNvPr id="515" name="Rectangle 109">
            <a:extLst>
              <a:ext uri="{FF2B5EF4-FFF2-40B4-BE49-F238E27FC236}">
                <a16:creationId xmlns:a16="http://schemas.microsoft.com/office/drawing/2014/main" id="{9EBCB5AD-5EA0-4766-83CE-B988D2AE90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445" y="4338306"/>
            <a:ext cx="17748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m/z 885.55 &amp; 1/K</a:t>
            </a:r>
            <a:r>
              <a:rPr lang="en-US" sz="1000" baseline="-25000" dirty="0">
                <a:solidFill>
                  <a:srgbClr val="2A1EFA"/>
                </a:solidFill>
                <a:cs typeface="Arial" panose="020B0604020202020204" pitchFamily="34" charset="0"/>
              </a:rPr>
              <a:t>0</a:t>
            </a:r>
            <a:r>
              <a:rPr lang="en-US" sz="1000" baseline="30000" dirty="0">
                <a:solidFill>
                  <a:srgbClr val="2A1EFA"/>
                </a:solidFill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1.47</a:t>
            </a:r>
            <a:endParaRPr lang="en-US" altLang="en-US" sz="1000" dirty="0">
              <a:solidFill>
                <a:srgbClr val="2A1EFA"/>
              </a:solidFill>
              <a:cs typeface="Arial" panose="020B0604020202020204" pitchFamily="34" charset="0"/>
            </a:endParaRPr>
          </a:p>
        </p:txBody>
      </p:sp>
      <p:sp>
        <p:nvSpPr>
          <p:cNvPr id="520" name="Rectangle 109">
            <a:extLst>
              <a:ext uri="{FF2B5EF4-FFF2-40B4-BE49-F238E27FC236}">
                <a16:creationId xmlns:a16="http://schemas.microsoft.com/office/drawing/2014/main" id="{949FA312-749F-477F-813C-88BF8ED0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03445" y="2540692"/>
            <a:ext cx="1774832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m/z 885.55 &amp; 1/K</a:t>
            </a:r>
            <a:r>
              <a:rPr lang="en-US" sz="1000" baseline="-25000" dirty="0">
                <a:solidFill>
                  <a:srgbClr val="2A1EFA"/>
                </a:solidFill>
                <a:cs typeface="Arial" panose="020B0604020202020204" pitchFamily="34" charset="0"/>
              </a:rPr>
              <a:t>0</a:t>
            </a:r>
            <a:r>
              <a:rPr lang="en-US" sz="1000" baseline="30000" dirty="0">
                <a:solidFill>
                  <a:srgbClr val="2A1EFA"/>
                </a:solidFill>
                <a:cs typeface="Arial" panose="020B0604020202020204" pitchFamily="34" charset="0"/>
              </a:rPr>
              <a:t> </a:t>
            </a:r>
            <a:r>
              <a:rPr lang="en-US" sz="1000" dirty="0">
                <a:solidFill>
                  <a:srgbClr val="2A1EFA"/>
                </a:solidFill>
                <a:cs typeface="Arial" panose="020B0604020202020204" pitchFamily="34" charset="0"/>
              </a:rPr>
              <a:t>1.47</a:t>
            </a:r>
            <a:endParaRPr lang="en-US" altLang="en-US" sz="1000" dirty="0">
              <a:solidFill>
                <a:srgbClr val="2A1EFA"/>
              </a:solidFill>
              <a:cs typeface="Arial" panose="020B0604020202020204" pitchFamily="34" charset="0"/>
            </a:endParaRP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B88E4A4-51A1-41F5-B563-E891ED5F246F}"/>
              </a:ext>
            </a:extLst>
          </p:cNvPr>
          <p:cNvCxnSpPr>
            <a:cxnSpLocks/>
          </p:cNvCxnSpPr>
          <p:nvPr/>
        </p:nvCxnSpPr>
        <p:spPr>
          <a:xfrm>
            <a:off x="3616148" y="1090851"/>
            <a:ext cx="368297" cy="0"/>
          </a:xfrm>
          <a:prstGeom prst="straightConnector1">
            <a:avLst/>
          </a:prstGeom>
          <a:ln>
            <a:solidFill>
              <a:srgbClr val="2A1EFA"/>
            </a:solidFill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3058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263</Words>
  <Application>Microsoft Office PowerPoint</Application>
  <PresentationFormat>Letter Paper (8.5x11 in)</PresentationFormat>
  <Paragraphs>70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Charlie Schurman</dc:creator>
  <cp:lastModifiedBy>Joanna Bons</cp:lastModifiedBy>
  <cp:revision>15</cp:revision>
  <dcterms:created xsi:type="dcterms:W3CDTF">2025-02-14T23:41:49Z</dcterms:created>
  <dcterms:modified xsi:type="dcterms:W3CDTF">2025-04-21T22:58:03Z</dcterms:modified>
</cp:coreProperties>
</file>