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3"/>
  </p:notesMasterIdLst>
  <p:sldIdLst>
    <p:sldId id="319" r:id="rId2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D289A-E139-4EE7-A5E3-E2E3BB43F2AD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5654-A64C-4ECC-8B06-37FA8707E4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06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3244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8553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990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9672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169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83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793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936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6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848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919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D848E-A98C-4A2E-B13B-3F53103E97D5}" type="datetimeFigureOut">
              <a:rPr kumimoji="1" lang="ja-JP" altLang="en-US" smtClean="0"/>
              <a:t>2021/6/30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EAF5F-1D8F-4162-9031-E445B70C63E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5049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53D3D8D1-C14B-4C9D-A394-B90D0D6B45AD}"/>
              </a:ext>
            </a:extLst>
          </p:cNvPr>
          <p:cNvGrpSpPr/>
          <p:nvPr/>
        </p:nvGrpSpPr>
        <p:grpSpPr>
          <a:xfrm>
            <a:off x="1593300" y="2031603"/>
            <a:ext cx="2927280" cy="2978036"/>
            <a:chOff x="969197" y="1024127"/>
            <a:chExt cx="5267011" cy="5358312"/>
          </a:xfrm>
        </p:grpSpPr>
        <p:cxnSp>
          <p:nvCxnSpPr>
            <p:cNvPr id="53" name="直線コネクタ 52">
              <a:extLst>
                <a:ext uri="{FF2B5EF4-FFF2-40B4-BE49-F238E27FC236}">
                  <a16:creationId xmlns:a16="http://schemas.microsoft.com/office/drawing/2014/main" id="{F3F4E943-154F-4BC2-936E-7137D8651C72}"/>
                </a:ext>
              </a:extLst>
            </p:cNvPr>
            <p:cNvCxnSpPr>
              <a:cxnSpLocks/>
            </p:cNvCxnSpPr>
            <p:nvPr/>
          </p:nvCxnSpPr>
          <p:spPr>
            <a:xfrm>
              <a:off x="2262378" y="5972175"/>
              <a:ext cx="397383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82F59747-3EE4-4157-ADF8-517D7B34B2F1}"/>
                </a:ext>
              </a:extLst>
            </p:cNvPr>
            <p:cNvSpPr txBox="1"/>
            <p:nvPr/>
          </p:nvSpPr>
          <p:spPr>
            <a:xfrm>
              <a:off x="2481071" y="6019800"/>
              <a:ext cx="1134209" cy="353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100" dirty="0"/>
                <a:t>early phase</a:t>
              </a:r>
              <a:endParaRPr lang="ja-JP" altLang="en-US" sz="1100" dirty="0"/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8A9B986B-940F-46A7-B232-A1B0DB6B31FE}"/>
                </a:ext>
              </a:extLst>
            </p:cNvPr>
            <p:cNvSpPr txBox="1"/>
            <p:nvPr/>
          </p:nvSpPr>
          <p:spPr>
            <a:xfrm>
              <a:off x="4538470" y="6029324"/>
              <a:ext cx="1043334" cy="353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100" dirty="0"/>
                <a:t>late phase</a:t>
              </a:r>
              <a:endParaRPr lang="ja-JP" altLang="en-US" sz="1100" dirty="0"/>
            </a:p>
          </p:txBody>
        </p:sp>
        <p:grpSp>
          <p:nvGrpSpPr>
            <p:cNvPr id="56" name="グループ化 55">
              <a:extLst>
                <a:ext uri="{FF2B5EF4-FFF2-40B4-BE49-F238E27FC236}">
                  <a16:creationId xmlns:a16="http://schemas.microsoft.com/office/drawing/2014/main" id="{85A5678F-71C0-4D96-9D8D-E8673E696032}"/>
                </a:ext>
              </a:extLst>
            </p:cNvPr>
            <p:cNvGrpSpPr/>
            <p:nvPr/>
          </p:nvGrpSpPr>
          <p:grpSpPr>
            <a:xfrm>
              <a:off x="1181809" y="1115708"/>
              <a:ext cx="1094837" cy="5157214"/>
              <a:chOff x="-820727" y="887108"/>
              <a:chExt cx="1094837" cy="5157214"/>
            </a:xfrm>
          </p:grpSpPr>
          <p:cxnSp>
            <p:nvCxnSpPr>
              <p:cNvPr id="65" name="直線コネクタ 64">
                <a:extLst>
                  <a:ext uri="{FF2B5EF4-FFF2-40B4-BE49-F238E27FC236}">
                    <a16:creationId xmlns:a16="http://schemas.microsoft.com/office/drawing/2014/main" id="{E51D668C-1413-44F7-B4E9-1E4D06B2F8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4826" y="887108"/>
                <a:ext cx="0" cy="485553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F520DE51-F301-4E35-9FB7-1D224C9D4C58}"/>
                  </a:ext>
                </a:extLst>
              </p:cNvPr>
              <p:cNvSpPr txBox="1"/>
              <p:nvPr/>
            </p:nvSpPr>
            <p:spPr>
              <a:xfrm>
                <a:off x="-687974" y="3427511"/>
                <a:ext cx="962082" cy="443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1000" dirty="0"/>
                  <a:t>200</a:t>
                </a:r>
                <a:endParaRPr lang="ja-JP" altLang="en-US" sz="1000" dirty="0"/>
              </a:p>
            </p:txBody>
          </p:sp>
          <p:sp>
            <p:nvSpPr>
              <p:cNvPr id="67" name="テキスト ボックス 66">
                <a:extLst>
                  <a:ext uri="{FF2B5EF4-FFF2-40B4-BE49-F238E27FC236}">
                    <a16:creationId xmlns:a16="http://schemas.microsoft.com/office/drawing/2014/main" id="{EA843739-730A-4026-9E68-FCCCB7F8FE85}"/>
                  </a:ext>
                </a:extLst>
              </p:cNvPr>
              <p:cNvSpPr txBox="1"/>
              <p:nvPr/>
            </p:nvSpPr>
            <p:spPr>
              <a:xfrm>
                <a:off x="-609599" y="4086941"/>
                <a:ext cx="883709" cy="443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1000" dirty="0"/>
                  <a:t>100</a:t>
                </a:r>
                <a:endParaRPr lang="ja-JP" altLang="en-US" sz="1000" dirty="0"/>
              </a:p>
            </p:txBody>
          </p:sp>
          <p:sp>
            <p:nvSpPr>
              <p:cNvPr id="68" name="テキスト ボックス 67">
                <a:extLst>
                  <a:ext uri="{FF2B5EF4-FFF2-40B4-BE49-F238E27FC236}">
                    <a16:creationId xmlns:a16="http://schemas.microsoft.com/office/drawing/2014/main" id="{6280514B-6332-41CA-AB08-3E4E9230B876}"/>
                  </a:ext>
                </a:extLst>
              </p:cNvPr>
              <p:cNvSpPr txBox="1"/>
              <p:nvPr/>
            </p:nvSpPr>
            <p:spPr>
              <a:xfrm>
                <a:off x="-563897" y="2569960"/>
                <a:ext cx="838007" cy="443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1000" dirty="0"/>
                  <a:t>500</a:t>
                </a:r>
                <a:endParaRPr lang="ja-JP" altLang="en-US" sz="1000" dirty="0"/>
              </a:p>
            </p:txBody>
          </p:sp>
          <p:sp>
            <p:nvSpPr>
              <p:cNvPr id="69" name="テキスト ボックス 68">
                <a:extLst>
                  <a:ext uri="{FF2B5EF4-FFF2-40B4-BE49-F238E27FC236}">
                    <a16:creationId xmlns:a16="http://schemas.microsoft.com/office/drawing/2014/main" id="{D0A81F67-37F7-4AB4-B9BB-F0EE517CBD95}"/>
                  </a:ext>
                </a:extLst>
              </p:cNvPr>
              <p:cNvSpPr txBox="1"/>
              <p:nvPr/>
            </p:nvSpPr>
            <p:spPr>
              <a:xfrm>
                <a:off x="-820727" y="1928322"/>
                <a:ext cx="1094837" cy="443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1000" dirty="0"/>
                  <a:t>1000</a:t>
                </a:r>
                <a:endParaRPr lang="ja-JP" altLang="en-US" sz="1000" dirty="0"/>
              </a:p>
            </p:txBody>
          </p:sp>
          <p:sp>
            <p:nvSpPr>
              <p:cNvPr id="70" name="テキスト ボックス 69">
                <a:extLst>
                  <a:ext uri="{FF2B5EF4-FFF2-40B4-BE49-F238E27FC236}">
                    <a16:creationId xmlns:a16="http://schemas.microsoft.com/office/drawing/2014/main" id="{FD898AE3-D9E0-4788-89C0-DBB4A168EA01}"/>
                  </a:ext>
                </a:extLst>
              </p:cNvPr>
              <p:cNvSpPr txBox="1"/>
              <p:nvPr/>
            </p:nvSpPr>
            <p:spPr>
              <a:xfrm>
                <a:off x="-563897" y="4753959"/>
                <a:ext cx="838007" cy="443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1000" dirty="0"/>
                  <a:t>50</a:t>
                </a:r>
                <a:endParaRPr lang="ja-JP" altLang="en-US" sz="1000" dirty="0"/>
              </a:p>
            </p:txBody>
          </p:sp>
          <p:sp>
            <p:nvSpPr>
              <p:cNvPr id="71" name="テキスト ボックス 70">
                <a:extLst>
                  <a:ext uri="{FF2B5EF4-FFF2-40B4-BE49-F238E27FC236}">
                    <a16:creationId xmlns:a16="http://schemas.microsoft.com/office/drawing/2014/main" id="{4812C4C0-B9B9-4E3F-B02E-799416AC88B1}"/>
                  </a:ext>
                </a:extLst>
              </p:cNvPr>
              <p:cNvSpPr txBox="1"/>
              <p:nvPr/>
            </p:nvSpPr>
            <p:spPr>
              <a:xfrm>
                <a:off x="-566947" y="5601302"/>
                <a:ext cx="838007" cy="443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1000" dirty="0"/>
                  <a:t>20</a:t>
                </a:r>
                <a:endParaRPr lang="ja-JP" altLang="en-US" sz="1000" dirty="0"/>
              </a:p>
            </p:txBody>
          </p:sp>
        </p:grp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6F33932F-2A09-4E98-831A-F005850E6166}"/>
                </a:ext>
              </a:extLst>
            </p:cNvPr>
            <p:cNvSpPr txBox="1"/>
            <p:nvPr/>
          </p:nvSpPr>
          <p:spPr>
            <a:xfrm rot="16200000">
              <a:off x="-485589" y="2797326"/>
              <a:ext cx="3463351" cy="553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400" dirty="0"/>
                <a:t>IL-8 log scale (</a:t>
              </a:r>
              <a:r>
                <a:rPr lang="en-US" altLang="ja-JP" sz="1400" dirty="0" err="1"/>
                <a:t>pg</a:t>
              </a:r>
              <a:r>
                <a:rPr lang="en-US" altLang="ja-JP" sz="1400" dirty="0"/>
                <a:t>/mL)</a:t>
              </a:r>
              <a:endParaRPr lang="ja-JP" altLang="en-US" sz="1400" dirty="0"/>
            </a:p>
          </p:txBody>
        </p:sp>
        <p:pic>
          <p:nvPicPr>
            <p:cNvPr id="58" name="図 57">
              <a:extLst>
                <a:ext uri="{FF2B5EF4-FFF2-40B4-BE49-F238E27FC236}">
                  <a16:creationId xmlns:a16="http://schemas.microsoft.com/office/drawing/2014/main" id="{1F5DABEC-167E-4E89-908C-3D52BD68F2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591" t="4580" r="21619" b="7453"/>
            <a:stretch/>
          </p:blipFill>
          <p:spPr>
            <a:xfrm>
              <a:off x="2404873" y="1033271"/>
              <a:ext cx="1618188" cy="4892041"/>
            </a:xfrm>
            <a:prstGeom prst="rect">
              <a:avLst/>
            </a:prstGeom>
          </p:spPr>
        </p:pic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B666247E-C9D4-444F-B5EC-B128ED939B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443" t="4427" r="20391" b="7606"/>
            <a:stretch/>
          </p:blipFill>
          <p:spPr>
            <a:xfrm>
              <a:off x="4389120" y="1024127"/>
              <a:ext cx="1682496" cy="4892041"/>
            </a:xfrm>
            <a:prstGeom prst="rect">
              <a:avLst/>
            </a:prstGeom>
          </p:spPr>
        </p:pic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FC1987ED-F360-439D-B9D9-A5EDC215E891}"/>
                </a:ext>
              </a:extLst>
            </p:cNvPr>
            <p:cNvSpPr txBox="1"/>
            <p:nvPr/>
          </p:nvSpPr>
          <p:spPr>
            <a:xfrm>
              <a:off x="1187907" y="1513793"/>
              <a:ext cx="1094834" cy="443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1000" dirty="0"/>
                <a:t>2000</a:t>
              </a:r>
              <a:endParaRPr lang="ja-JP" altLang="en-US" sz="1000" dirty="0"/>
            </a:p>
          </p:txBody>
        </p:sp>
      </p:grp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9C261E23-057D-42F4-8D28-ACD7A2340ABE}"/>
              </a:ext>
            </a:extLst>
          </p:cNvPr>
          <p:cNvGrpSpPr/>
          <p:nvPr/>
        </p:nvGrpSpPr>
        <p:grpSpPr>
          <a:xfrm>
            <a:off x="5340394" y="2076011"/>
            <a:ext cx="2042630" cy="3147229"/>
            <a:chOff x="6652560" y="1100468"/>
            <a:chExt cx="3186384" cy="5662743"/>
          </a:xfrm>
        </p:grpSpPr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A01E687C-A5DA-4E13-BCE3-75CAC2664718}"/>
                </a:ext>
              </a:extLst>
            </p:cNvPr>
            <p:cNvCxnSpPr>
              <a:cxnSpLocks/>
            </p:cNvCxnSpPr>
            <p:nvPr/>
          </p:nvCxnSpPr>
          <p:spPr>
            <a:xfrm>
              <a:off x="7625733" y="5954455"/>
              <a:ext cx="219492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74" name="グループ化 73">
              <a:extLst>
                <a:ext uri="{FF2B5EF4-FFF2-40B4-BE49-F238E27FC236}">
                  <a16:creationId xmlns:a16="http://schemas.microsoft.com/office/drawing/2014/main" id="{78183C79-6F91-42EC-B53C-FA2C41EF1179}"/>
                </a:ext>
              </a:extLst>
            </p:cNvPr>
            <p:cNvGrpSpPr/>
            <p:nvPr/>
          </p:nvGrpSpPr>
          <p:grpSpPr>
            <a:xfrm>
              <a:off x="6996475" y="1100468"/>
              <a:ext cx="669042" cy="4855535"/>
              <a:chOff x="4911643" y="871868"/>
              <a:chExt cx="669042" cy="4855535"/>
            </a:xfrm>
          </p:grpSpPr>
          <p:cxnSp>
            <p:nvCxnSpPr>
              <p:cNvPr id="79" name="直線コネクタ 78">
                <a:extLst>
                  <a:ext uri="{FF2B5EF4-FFF2-40B4-BE49-F238E27FC236}">
                    <a16:creationId xmlns:a16="http://schemas.microsoft.com/office/drawing/2014/main" id="{7B0BD206-9C39-4CD2-BC9D-D844E02126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43106" y="871868"/>
                <a:ext cx="0" cy="4855535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0" name="テキスト ボックス 79">
                <a:extLst>
                  <a:ext uri="{FF2B5EF4-FFF2-40B4-BE49-F238E27FC236}">
                    <a16:creationId xmlns:a16="http://schemas.microsoft.com/office/drawing/2014/main" id="{61DA94B3-1BD4-43AF-94D4-6DAA75A91C03}"/>
                  </a:ext>
                </a:extLst>
              </p:cNvPr>
              <p:cNvSpPr txBox="1"/>
              <p:nvPr/>
            </p:nvSpPr>
            <p:spPr>
              <a:xfrm>
                <a:off x="5026589" y="2726471"/>
                <a:ext cx="554096" cy="415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900" dirty="0"/>
                  <a:t>2.0</a:t>
                </a:r>
                <a:endParaRPr lang="ja-JP" altLang="en-US" sz="900" dirty="0"/>
              </a:p>
            </p:txBody>
          </p:sp>
          <p:sp>
            <p:nvSpPr>
              <p:cNvPr id="81" name="テキスト ボックス 80">
                <a:extLst>
                  <a:ext uri="{FF2B5EF4-FFF2-40B4-BE49-F238E27FC236}">
                    <a16:creationId xmlns:a16="http://schemas.microsoft.com/office/drawing/2014/main" id="{6386677E-D851-42A0-86F0-01E2E9DC531E}"/>
                  </a:ext>
                </a:extLst>
              </p:cNvPr>
              <p:cNvSpPr txBox="1"/>
              <p:nvPr/>
            </p:nvSpPr>
            <p:spPr>
              <a:xfrm>
                <a:off x="4911643" y="3430630"/>
                <a:ext cx="669042" cy="415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900" dirty="0"/>
                  <a:t>1.5</a:t>
                </a:r>
                <a:endParaRPr lang="ja-JP" altLang="en-US" sz="900" dirty="0"/>
              </a:p>
            </p:txBody>
          </p:sp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AC2BDF2C-1FCE-41C5-A5E1-A2F30FA2AD4E}"/>
                  </a:ext>
                </a:extLst>
              </p:cNvPr>
              <p:cNvSpPr txBox="1"/>
              <p:nvPr/>
            </p:nvSpPr>
            <p:spPr>
              <a:xfrm>
                <a:off x="5026589" y="4126566"/>
                <a:ext cx="554096" cy="415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900" dirty="0"/>
                  <a:t>1.0</a:t>
                </a:r>
                <a:endParaRPr lang="ja-JP" altLang="en-US" sz="900" dirty="0"/>
              </a:p>
            </p:txBody>
          </p:sp>
          <p:sp>
            <p:nvSpPr>
              <p:cNvPr id="83" name="テキスト ボックス 82">
                <a:extLst>
                  <a:ext uri="{FF2B5EF4-FFF2-40B4-BE49-F238E27FC236}">
                    <a16:creationId xmlns:a16="http://schemas.microsoft.com/office/drawing/2014/main" id="{385F32C9-9AB6-44A7-9005-B5AE6774010E}"/>
                  </a:ext>
                </a:extLst>
              </p:cNvPr>
              <p:cNvSpPr txBox="1"/>
              <p:nvPr/>
            </p:nvSpPr>
            <p:spPr>
              <a:xfrm>
                <a:off x="4911643" y="2015225"/>
                <a:ext cx="669042" cy="415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900" dirty="0"/>
                  <a:t>2.5</a:t>
                </a:r>
                <a:endParaRPr lang="ja-JP" altLang="en-US" sz="900" dirty="0"/>
              </a:p>
            </p:txBody>
          </p:sp>
          <p:sp>
            <p:nvSpPr>
              <p:cNvPr id="84" name="テキスト ボックス 83">
                <a:extLst>
                  <a:ext uri="{FF2B5EF4-FFF2-40B4-BE49-F238E27FC236}">
                    <a16:creationId xmlns:a16="http://schemas.microsoft.com/office/drawing/2014/main" id="{476E60EF-A912-4637-9D50-E203A58AFC04}"/>
                  </a:ext>
                </a:extLst>
              </p:cNvPr>
              <p:cNvSpPr txBox="1"/>
              <p:nvPr/>
            </p:nvSpPr>
            <p:spPr>
              <a:xfrm>
                <a:off x="5026589" y="1318723"/>
                <a:ext cx="554096" cy="415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900" dirty="0"/>
                  <a:t>3.0</a:t>
                </a:r>
                <a:endParaRPr lang="ja-JP" altLang="en-US" sz="900" dirty="0"/>
              </a:p>
            </p:txBody>
          </p:sp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C76488CD-6ACA-4124-AE34-E1A7EF7C0F58}"/>
                  </a:ext>
                </a:extLst>
              </p:cNvPr>
              <p:cNvSpPr txBox="1"/>
              <p:nvPr/>
            </p:nvSpPr>
            <p:spPr>
              <a:xfrm>
                <a:off x="4911643" y="4848446"/>
                <a:ext cx="669042" cy="415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ja-JP" sz="900" dirty="0"/>
                  <a:t>0.5</a:t>
                </a:r>
                <a:endParaRPr lang="ja-JP" altLang="en-US" sz="900" dirty="0"/>
              </a:p>
            </p:txBody>
          </p:sp>
        </p:grp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224971DC-8AD6-461E-85A2-1A04B0CE56C5}"/>
                </a:ext>
              </a:extLst>
            </p:cNvPr>
            <p:cNvSpPr txBox="1"/>
            <p:nvPr/>
          </p:nvSpPr>
          <p:spPr>
            <a:xfrm rot="16200000">
              <a:off x="5439532" y="2989876"/>
              <a:ext cx="2906170" cy="4801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dirty="0"/>
                <a:t>IL-8  late/early ratio</a:t>
              </a:r>
              <a:endParaRPr lang="ja-JP" altLang="en-US" sz="1400" dirty="0"/>
            </a:p>
          </p:txBody>
        </p:sp>
        <p:pic>
          <p:nvPicPr>
            <p:cNvPr id="76" name="図 75">
              <a:extLst>
                <a:ext uri="{FF2B5EF4-FFF2-40B4-BE49-F238E27FC236}">
                  <a16:creationId xmlns:a16="http://schemas.microsoft.com/office/drawing/2014/main" id="{16562F4A-813D-4225-A2A1-E86176041F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2199" t="4140" r="26027" b="6116"/>
            <a:stretch/>
          </p:blipFill>
          <p:spPr>
            <a:xfrm>
              <a:off x="7726680" y="1271015"/>
              <a:ext cx="1956816" cy="4645153"/>
            </a:xfrm>
            <a:prstGeom prst="rect">
              <a:avLst/>
            </a:prstGeom>
          </p:spPr>
        </p:pic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96E9C22B-3573-48AF-9759-0B9058CA9EA4}"/>
                </a:ext>
              </a:extLst>
            </p:cNvPr>
            <p:cNvSpPr txBox="1"/>
            <p:nvPr/>
          </p:nvSpPr>
          <p:spPr>
            <a:xfrm>
              <a:off x="7803725" y="5965317"/>
              <a:ext cx="790181" cy="581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ja-JP" sz="1100" dirty="0"/>
                <a:t>steroid</a:t>
              </a:r>
            </a:p>
            <a:p>
              <a:pPr algn="ctr"/>
              <a:r>
                <a:rPr lang="en-US" altLang="ja-JP" sz="1100" dirty="0"/>
                <a:t>group</a:t>
              </a:r>
              <a:endParaRPr lang="ja-JP" altLang="en-US" sz="1100" dirty="0"/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8B13A5DC-596D-4F89-BEA0-F2215A2F4E6D}"/>
                </a:ext>
              </a:extLst>
            </p:cNvPr>
            <p:cNvSpPr txBox="1"/>
            <p:nvPr/>
          </p:nvSpPr>
          <p:spPr>
            <a:xfrm>
              <a:off x="8816579" y="5953125"/>
              <a:ext cx="1022365" cy="810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100" dirty="0"/>
                <a:t>non-</a:t>
              </a:r>
            </a:p>
            <a:p>
              <a:pPr algn="ctr"/>
              <a:r>
                <a:rPr lang="en-US" altLang="ja-JP" sz="1100" dirty="0"/>
                <a:t>steroid</a:t>
              </a:r>
            </a:p>
            <a:p>
              <a:pPr algn="ctr"/>
              <a:r>
                <a:rPr lang="en-US" altLang="ja-JP" sz="1100" dirty="0"/>
                <a:t>group</a:t>
              </a:r>
              <a:endParaRPr lang="ja-JP" altLang="en-US" sz="1100" dirty="0"/>
            </a:p>
          </p:txBody>
        </p:sp>
      </p:grp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00693C2B-986F-46A7-BD8B-E1C46FA80BDB}"/>
              </a:ext>
            </a:extLst>
          </p:cNvPr>
          <p:cNvSpPr/>
          <p:nvPr/>
        </p:nvSpPr>
        <p:spPr>
          <a:xfrm>
            <a:off x="3515731" y="2245764"/>
            <a:ext cx="137638" cy="11117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00" dirty="0"/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9D0C0D78-CC5B-47C8-A441-69B9CE322C71}"/>
              </a:ext>
            </a:extLst>
          </p:cNvPr>
          <p:cNvSpPr/>
          <p:nvPr/>
        </p:nvSpPr>
        <p:spPr>
          <a:xfrm>
            <a:off x="3515731" y="2404578"/>
            <a:ext cx="137638" cy="11117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00" dirty="0"/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57840136-17A9-46A6-8907-2BD97913BC76}"/>
              </a:ext>
            </a:extLst>
          </p:cNvPr>
          <p:cNvSpPr txBox="1"/>
          <p:nvPr/>
        </p:nvSpPr>
        <p:spPr>
          <a:xfrm>
            <a:off x="3644225" y="2168281"/>
            <a:ext cx="715747" cy="1962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/>
              <a:t>steroid group</a:t>
            </a:r>
            <a:endParaRPr lang="ja-JP" altLang="en-US" sz="1050" dirty="0"/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50C0B1E1-BDA6-4FEF-B26A-5F6EF6CB7992}"/>
              </a:ext>
            </a:extLst>
          </p:cNvPr>
          <p:cNvSpPr txBox="1"/>
          <p:nvPr/>
        </p:nvSpPr>
        <p:spPr>
          <a:xfrm>
            <a:off x="3643417" y="2335815"/>
            <a:ext cx="11737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/>
              <a:t>non-steroid group</a:t>
            </a:r>
            <a:endParaRPr lang="ja-JP" altLang="en-US" sz="1050" dirty="0"/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E508CE0C-BB12-47CF-947C-400FA36508DD}"/>
              </a:ext>
            </a:extLst>
          </p:cNvPr>
          <p:cNvSpPr txBox="1"/>
          <p:nvPr/>
        </p:nvSpPr>
        <p:spPr>
          <a:xfrm>
            <a:off x="1428750" y="1828711"/>
            <a:ext cx="3113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a</a:t>
            </a:r>
            <a:endParaRPr kumimoji="1" lang="ja-JP" altLang="en-US" sz="2000" b="1" dirty="0"/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18E433A2-4207-49D4-B5DC-35AE65C7BE38}"/>
              </a:ext>
            </a:extLst>
          </p:cNvPr>
          <p:cNvSpPr txBox="1"/>
          <p:nvPr/>
        </p:nvSpPr>
        <p:spPr>
          <a:xfrm>
            <a:off x="5095875" y="1866811"/>
            <a:ext cx="322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b</a:t>
            </a:r>
            <a:endParaRPr kumimoji="1" lang="ja-JP" altLang="en-US" sz="2000" b="1" dirty="0"/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F0DAA926-AEFF-43C5-A9B5-D6CD4DD12336}"/>
              </a:ext>
            </a:extLst>
          </p:cNvPr>
          <p:cNvSpPr txBox="1"/>
          <p:nvPr/>
        </p:nvSpPr>
        <p:spPr>
          <a:xfrm>
            <a:off x="387351" y="0"/>
            <a:ext cx="32564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dirty="0"/>
              <a:t>Supplementary Fig. 1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18396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2219</TotalTime>
  <Words>45</Words>
  <Application>Microsoft Office PowerPoint</Application>
  <PresentationFormat>画面に合わせる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超早産児における血清サイトカインの推移 とステロイド全身投与後の変化</dc:title>
  <dc:creator>Tamura Kentaro</dc:creator>
  <cp:lastModifiedBy>Tamura Kentaro</cp:lastModifiedBy>
  <cp:revision>48</cp:revision>
  <cp:lastPrinted>2021-06-29T02:02:16Z</cp:lastPrinted>
  <dcterms:created xsi:type="dcterms:W3CDTF">2021-02-22T10:56:54Z</dcterms:created>
  <dcterms:modified xsi:type="dcterms:W3CDTF">2021-06-30T05:56:02Z</dcterms:modified>
</cp:coreProperties>
</file>